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4"/>
    <p:sldMasterId id="2147483705" r:id="rId5"/>
    <p:sldMasterId id="2147483720" r:id="rId6"/>
    <p:sldMasterId id="2147483757" r:id="rId7"/>
    <p:sldMasterId id="2147483772" r:id="rId8"/>
  </p:sldMasterIdLst>
  <p:notesMasterIdLst>
    <p:notesMasterId r:id="rId97"/>
  </p:notesMasterIdLst>
  <p:sldIdLst>
    <p:sldId id="568" r:id="rId9"/>
    <p:sldId id="390" r:id="rId10"/>
    <p:sldId id="391" r:id="rId11"/>
    <p:sldId id="392" r:id="rId12"/>
    <p:sldId id="393" r:id="rId13"/>
    <p:sldId id="389" r:id="rId14"/>
    <p:sldId id="516" r:id="rId15"/>
    <p:sldId id="517" r:id="rId16"/>
    <p:sldId id="562" r:id="rId17"/>
    <p:sldId id="436" r:id="rId18"/>
    <p:sldId id="290" r:id="rId19"/>
    <p:sldId id="563" r:id="rId20"/>
    <p:sldId id="564" r:id="rId21"/>
    <p:sldId id="565" r:id="rId22"/>
    <p:sldId id="518" r:id="rId23"/>
    <p:sldId id="519" r:id="rId24"/>
    <p:sldId id="561" r:id="rId25"/>
    <p:sldId id="520" r:id="rId26"/>
    <p:sldId id="521" r:id="rId27"/>
    <p:sldId id="609" r:id="rId28"/>
    <p:sldId id="522" r:id="rId29"/>
    <p:sldId id="523" r:id="rId30"/>
    <p:sldId id="567" r:id="rId31"/>
    <p:sldId id="610" r:id="rId32"/>
    <p:sldId id="259" r:id="rId33"/>
    <p:sldId id="615" r:id="rId34"/>
    <p:sldId id="616" r:id="rId35"/>
    <p:sldId id="617" r:id="rId36"/>
    <p:sldId id="289" r:id="rId37"/>
    <p:sldId id="618" r:id="rId38"/>
    <p:sldId id="619" r:id="rId39"/>
    <p:sldId id="620" r:id="rId40"/>
    <p:sldId id="621" r:id="rId41"/>
    <p:sldId id="331" r:id="rId42"/>
    <p:sldId id="622" r:id="rId43"/>
    <p:sldId id="623" r:id="rId44"/>
    <p:sldId id="336" r:id="rId45"/>
    <p:sldId id="337" r:id="rId46"/>
    <p:sldId id="338" r:id="rId47"/>
    <p:sldId id="325" r:id="rId48"/>
    <p:sldId id="326" r:id="rId49"/>
    <p:sldId id="327" r:id="rId50"/>
    <p:sldId id="328" r:id="rId51"/>
    <p:sldId id="329" r:id="rId52"/>
    <p:sldId id="611" r:id="rId53"/>
    <p:sldId id="612" r:id="rId54"/>
    <p:sldId id="613" r:id="rId55"/>
    <p:sldId id="614" r:id="rId56"/>
    <p:sldId id="372" r:id="rId57"/>
    <p:sldId id="348" r:id="rId58"/>
    <p:sldId id="420" r:id="rId59"/>
    <p:sldId id="1530" r:id="rId60"/>
    <p:sldId id="286" r:id="rId61"/>
    <p:sldId id="287" r:id="rId62"/>
    <p:sldId id="288" r:id="rId63"/>
    <p:sldId id="292" r:id="rId64"/>
    <p:sldId id="293" r:id="rId65"/>
    <p:sldId id="294" r:id="rId66"/>
    <p:sldId id="295" r:id="rId67"/>
    <p:sldId id="296" r:id="rId68"/>
    <p:sldId id="291" r:id="rId69"/>
    <p:sldId id="297" r:id="rId70"/>
    <p:sldId id="298" r:id="rId71"/>
    <p:sldId id="300" r:id="rId72"/>
    <p:sldId id="301" r:id="rId73"/>
    <p:sldId id="302" r:id="rId74"/>
    <p:sldId id="303" r:id="rId75"/>
    <p:sldId id="373" r:id="rId76"/>
    <p:sldId id="1521" r:id="rId77"/>
    <p:sldId id="1518" r:id="rId78"/>
    <p:sldId id="488" r:id="rId79"/>
    <p:sldId id="489" r:id="rId80"/>
    <p:sldId id="571" r:id="rId81"/>
    <p:sldId id="497" r:id="rId82"/>
    <p:sldId id="498" r:id="rId83"/>
    <p:sldId id="499" r:id="rId84"/>
    <p:sldId id="559" r:id="rId85"/>
    <p:sldId id="577" r:id="rId86"/>
    <p:sldId id="501" r:id="rId87"/>
    <p:sldId id="582" r:id="rId88"/>
    <p:sldId id="588" r:id="rId89"/>
    <p:sldId id="545" r:id="rId90"/>
    <p:sldId id="530" r:id="rId91"/>
    <p:sldId id="589" r:id="rId92"/>
    <p:sldId id="1527" r:id="rId93"/>
    <p:sldId id="1528" r:id="rId94"/>
    <p:sldId id="1529" r:id="rId95"/>
    <p:sldId id="1520" r:id="rId9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4">
          <p15:clr>
            <a:srgbClr val="A4A3A4"/>
          </p15:clr>
        </p15:guide>
        <p15:guide id="2" orient="horz" pos="2898">
          <p15:clr>
            <a:srgbClr val="A4A3A4"/>
          </p15:clr>
        </p15:guide>
        <p15:guide id="3" orient="horz" pos="2412">
          <p15:clr>
            <a:srgbClr val="A4A3A4"/>
          </p15:clr>
        </p15:guide>
        <p15:guide id="4" orient="horz" pos="3196">
          <p15:clr>
            <a:srgbClr val="A4A3A4"/>
          </p15:clr>
        </p15:guide>
        <p15:guide id="5" orient="horz" pos="1332" userDrawn="1">
          <p15:clr>
            <a:srgbClr val="A4A3A4"/>
          </p15:clr>
        </p15:guide>
        <p15:guide id="6" orient="horz" pos="1378">
          <p15:clr>
            <a:srgbClr val="A4A3A4"/>
          </p15:clr>
        </p15:guide>
        <p15:guide id="7" orient="horz" pos="2078">
          <p15:clr>
            <a:srgbClr val="A4A3A4"/>
          </p15:clr>
        </p15:guide>
        <p15:guide id="8" orient="horz" pos="1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orient="horz" pos="2868" userDrawn="1">
          <p15:clr>
            <a:srgbClr val="A4A3A4"/>
          </p15:clr>
        </p15:guide>
        <p15:guide id="11" pos="960">
          <p15:clr>
            <a:srgbClr val="A4A3A4"/>
          </p15:clr>
        </p15:guide>
        <p15:guide id="12" pos="1755">
          <p15:clr>
            <a:srgbClr val="A4A3A4"/>
          </p15:clr>
        </p15:guide>
        <p15:guide id="13" pos="2883">
          <p15:clr>
            <a:srgbClr val="A4A3A4"/>
          </p15:clr>
        </p15:guide>
        <p15:guide id="14" pos="2544" userDrawn="1">
          <p15:clr>
            <a:srgbClr val="A4A3A4"/>
          </p15:clr>
        </p15:guide>
        <p15:guide id="15" pos="4776" userDrawn="1">
          <p15:clr>
            <a:srgbClr val="A4A3A4"/>
          </p15:clr>
        </p15:guide>
        <p15:guide id="16" pos="2496" userDrawn="1">
          <p15:clr>
            <a:srgbClr val="A4A3A4"/>
          </p15:clr>
        </p15:guide>
        <p15:guide id="17" pos="1704" userDrawn="1">
          <p15:clr>
            <a:srgbClr val="A4A3A4"/>
          </p15:clr>
        </p15:guide>
        <p15:guide id="18" pos="987">
          <p15:clr>
            <a:srgbClr val="A4A3A4"/>
          </p15:clr>
        </p15:guide>
        <p15:guide id="19" pos="4818">
          <p15:clr>
            <a:srgbClr val="A4A3A4"/>
          </p15:clr>
        </p15:guide>
        <p15:guide id="20" pos="3257">
          <p15:clr>
            <a:srgbClr val="A4A3A4"/>
          </p15:clr>
        </p15:guide>
        <p15:guide id="21">
          <p15:clr>
            <a:srgbClr val="A4A3A4"/>
          </p15:clr>
        </p15:guide>
        <p15:guide id="22" pos="3288" userDrawn="1">
          <p15:clr>
            <a:srgbClr val="A4A3A4"/>
          </p15:clr>
        </p15:guide>
        <p15:guide id="23" pos="4022">
          <p15:clr>
            <a:srgbClr val="A4A3A4"/>
          </p15:clr>
        </p15:guide>
        <p15:guide id="24" pos="4056" userDrawn="1">
          <p15:clr>
            <a:srgbClr val="A4A3A4"/>
          </p15:clr>
        </p15:guide>
        <p15:guide id="25" pos="5544">
          <p15:clr>
            <a:srgbClr val="A4A3A4"/>
          </p15:clr>
        </p15:guide>
        <p15:guide id="26" pos="220">
          <p15:clr>
            <a:srgbClr val="A4A3A4"/>
          </p15:clr>
        </p15:guide>
        <p15:guide id="27" pos="35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alano, Alec" initials="" lastIdx="23" clrIdx="0"/>
  <p:cmAuthor id="1" name="Alec Catalano" initials="" lastIdx="1" clrIdx="1"/>
  <p:cmAuthor id="2" name="David Griffith" initials="DG" lastIdx="3" clrIdx="2">
    <p:extLst>
      <p:ext uri="{19B8F6BF-5375-455C-9EA6-DF929625EA0E}">
        <p15:presenceInfo xmlns:p15="http://schemas.microsoft.com/office/powerpoint/2012/main" userId="S-1-5-21-383413107-1061881802-891584314-4667" providerId="AD"/>
      </p:ext>
    </p:extLst>
  </p:cmAuthor>
  <p:cmAuthor id="3" name="Caitlyn Ryan" initials="CR" lastIdx="3" clrIdx="3">
    <p:extLst>
      <p:ext uri="{19B8F6BF-5375-455C-9EA6-DF929625EA0E}">
        <p15:presenceInfo xmlns:p15="http://schemas.microsoft.com/office/powerpoint/2012/main" userId="S-1-5-21-383413107-1061881802-891584314-125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64F2"/>
    <a:srgbClr val="4079F1"/>
    <a:srgbClr val="5045F5"/>
    <a:srgbClr val="335769"/>
    <a:srgbClr val="748C98"/>
    <a:srgbClr val="8CA0AA"/>
    <a:srgbClr val="003F5E"/>
    <a:srgbClr val="414042"/>
    <a:srgbClr val="F2F4F4"/>
    <a:srgbClr val="0E2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1" autoAdjust="0"/>
    <p:restoredTop sz="96220" autoAdjust="0"/>
  </p:normalViewPr>
  <p:slideViewPr>
    <p:cSldViewPr snapToGrid="0" showGuides="1">
      <p:cViewPr varScale="1">
        <p:scale>
          <a:sx n="132" d="100"/>
          <a:sy n="132" d="100"/>
        </p:scale>
        <p:origin x="352" y="168"/>
      </p:cViewPr>
      <p:guideLst>
        <p:guide orient="horz" pos="644"/>
        <p:guide orient="horz" pos="2898"/>
        <p:guide orient="horz" pos="2412"/>
        <p:guide orient="horz" pos="3196"/>
        <p:guide orient="horz" pos="1332"/>
        <p:guide orient="horz" pos="1378"/>
        <p:guide orient="horz" pos="2078"/>
        <p:guide orient="horz" pos="125"/>
        <p:guide orient="horz" pos="2106"/>
        <p:guide orient="horz" pos="2868"/>
        <p:guide pos="960"/>
        <p:guide pos="1755"/>
        <p:guide pos="2883"/>
        <p:guide pos="2544"/>
        <p:guide pos="4776"/>
        <p:guide pos="2496"/>
        <p:guide pos="1704"/>
        <p:guide pos="987"/>
        <p:guide pos="4818"/>
        <p:guide pos="3257"/>
        <p:guide/>
        <p:guide pos="3288"/>
        <p:guide pos="4022"/>
        <p:guide pos="4056"/>
        <p:guide pos="5544"/>
        <p:guide pos="220"/>
        <p:guide pos="35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mazon Ember Regular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mazon Ember Regular" charset="0"/>
              </a:defRPr>
            </a:lvl1pPr>
          </a:lstStyle>
          <a:p>
            <a:fld id="{0B25AC41-3BEC-9247-8322-91B80C013F2D}" type="datetimeFigureOut">
              <a:rPr lang="en-US" smtClean="0"/>
              <a:pPr/>
              <a:t>4/9/19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mazon Ember Regular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mazon Ember Regular" charset="0"/>
              </a:defRPr>
            </a:lvl1pPr>
          </a:lstStyle>
          <a:p>
            <a:fld id="{69C3F2ED-74C5-7D4F-8560-0CC253E9A4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536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mazon Ember Regular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mazon Ember Regular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mazon Ember Regular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mazon Ember Regular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mazon Ember Regular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3F2ED-74C5-7D4F-8560-0CC253E9A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217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3F2ED-74C5-7D4F-8560-0CC253E9A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128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3F2ED-74C5-7D4F-8560-0CC253E9A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741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3F2ED-74C5-7D4F-8560-0CC253E9A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3F2ED-74C5-7D4F-8560-0CC253E9A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20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3F2ED-74C5-7D4F-8560-0CC253E9A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46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Education example</a:t>
            </a:r>
          </a:p>
          <a:p>
            <a:endParaRPr lang="en-US" dirty="0"/>
          </a:p>
          <a:p>
            <a:r>
              <a:rPr lang="en-US" b="1" dirty="0"/>
              <a:t>New World: </a:t>
            </a:r>
            <a:r>
              <a:rPr lang="en-US" dirty="0"/>
              <a:t>Product is interactive online content, customer is end user.  Result is a personal learning plan. Engagement and retention</a:t>
            </a:r>
          </a:p>
          <a:p>
            <a:endParaRPr lang="en-US" dirty="0"/>
          </a:p>
          <a:p>
            <a:r>
              <a:rPr lang="en-US" b="1" dirty="0"/>
              <a:t>New Needs: </a:t>
            </a:r>
            <a:r>
              <a:rPr lang="en-US" dirty="0"/>
              <a:t>Personalization, customer tracking, new channels direct to consumer by passing existing institutions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3F2ED-74C5-7D4F-8560-0CC253E9A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301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3F2ED-74C5-7D4F-8560-0CC253E9A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24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3F2ED-74C5-7D4F-8560-0CC253E9A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806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3F2ED-74C5-7D4F-8560-0CC253E9A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702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3F2ED-74C5-7D4F-8560-0CC253E9A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zon Ember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30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C3F2ED-74C5-7D4F-8560-0CC253E9A4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959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1340F2-306D-C649-A2E3-D1F8994795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70"/>
            <a:ext cx="9144000" cy="5140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43" y="437056"/>
            <a:ext cx="848312" cy="5089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366972-4B8E-EE4B-89C6-34A143B2201C}"/>
              </a:ext>
            </a:extLst>
          </p:cNvPr>
          <p:cNvSpPr txBox="1"/>
          <p:nvPr userDrawn="1"/>
        </p:nvSpPr>
        <p:spPr>
          <a:xfrm>
            <a:off x="487899" y="4802438"/>
            <a:ext cx="44471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2018, Amazon Web Services, Inc. or its Affiliates. All rights reserved. </a:t>
            </a: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 and Trademark</a:t>
            </a:r>
            <a:endParaRPr lang="en-US" sz="700" b="0" i="0" dirty="0">
              <a:solidFill>
                <a:schemeClr val="bg1">
                  <a:lumMod val="50000"/>
                </a:schemeClr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3521FC-C508-104E-80D8-E2DD945D2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504" y="3718972"/>
            <a:ext cx="3683000" cy="622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 dirty="0"/>
              <a:t>Click to edit Presenter, Team</a:t>
            </a:r>
          </a:p>
          <a:p>
            <a:pPr lvl="0"/>
            <a:r>
              <a:rPr lang="en-US" dirty="0"/>
              <a:t>Date, location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4C63CE-724C-A547-9CD4-8B4632C3CC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7504" y="1908228"/>
            <a:ext cx="7324988" cy="7445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="1" baseline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E11D19E0-362B-324D-B73A-FB792D5DD4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4" y="2658575"/>
            <a:ext cx="6041582" cy="769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Social handle</a:t>
            </a:r>
          </a:p>
        </p:txBody>
      </p:sp>
    </p:spTree>
    <p:extLst>
      <p:ext uri="{BB962C8B-B14F-4D97-AF65-F5344CB8AC3E}">
        <p14:creationId xmlns:p14="http://schemas.microsoft.com/office/powerpoint/2010/main" val="2005314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ulle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6C5D45-2516-944B-852E-9416AD2871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550" y="1064419"/>
            <a:ext cx="3989143" cy="31810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680DD99-A52C-8C44-9396-106AF36BB4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2950" y="1064419"/>
            <a:ext cx="3989143" cy="31810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6506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8B8829-AB11-E54F-AFFF-11D6AD397D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1830" y="1065214"/>
            <a:ext cx="3955596" cy="31802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63CB81-2BA0-0B4C-95B7-83DDBF5522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550" y="1065213"/>
            <a:ext cx="3973513" cy="3179762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r>
              <a:rPr lang="en-US" sz="1200" b="1" dirty="0"/>
              <a:t>Lorem ipsum dolor sit </a:t>
            </a:r>
            <a:r>
              <a:rPr lang="en-US" sz="1200" b="1" dirty="0" err="1"/>
              <a:t>amet</a:t>
            </a:r>
            <a:r>
              <a:rPr lang="en-US" sz="1200" b="1" dirty="0"/>
              <a:t>, </a:t>
            </a:r>
            <a:r>
              <a:rPr lang="en-US" sz="1200" b="1" dirty="0" err="1"/>
              <a:t>consectetuer</a:t>
            </a:r>
            <a:r>
              <a:rPr lang="en-US" sz="1200" b="1" dirty="0"/>
              <a:t> </a:t>
            </a:r>
            <a:r>
              <a:rPr lang="en-US" sz="1200" b="1" dirty="0" err="1"/>
              <a:t>adipiscing</a:t>
            </a:r>
            <a:r>
              <a:rPr lang="en-US" sz="1200" b="1" dirty="0"/>
              <a:t> </a:t>
            </a:r>
            <a:r>
              <a:rPr lang="en-US" sz="1200" b="1" dirty="0" err="1"/>
              <a:t>elit</a:t>
            </a:r>
            <a:r>
              <a:rPr lang="en-US" sz="1200" b="1" dirty="0"/>
              <a:t>, </a:t>
            </a:r>
            <a:r>
              <a:rPr lang="en-US" sz="1200" b="1" dirty="0" err="1"/>
              <a:t>sed</a:t>
            </a:r>
            <a:r>
              <a:rPr lang="en-US" sz="1200" b="1" dirty="0"/>
              <a:t> </a:t>
            </a:r>
            <a:r>
              <a:rPr lang="en-US" sz="1200" b="1" dirty="0" err="1"/>
              <a:t>diam</a:t>
            </a:r>
            <a:r>
              <a:rPr lang="en-US" sz="1200" b="1" dirty="0"/>
              <a:t> </a:t>
            </a:r>
            <a:r>
              <a:rPr lang="en-US" sz="1200" b="1" dirty="0" err="1"/>
              <a:t>nonummy</a:t>
            </a:r>
            <a:r>
              <a:rPr lang="en-US" sz="1200" b="1" dirty="0"/>
              <a:t> </a:t>
            </a:r>
            <a:r>
              <a:rPr lang="en-US" sz="1200" b="1" dirty="0" err="1"/>
              <a:t>nibh</a:t>
            </a:r>
            <a:r>
              <a:rPr lang="en-US" sz="1200" b="1" dirty="0"/>
              <a:t> </a:t>
            </a:r>
            <a:r>
              <a:rPr lang="en-US" sz="1200" b="1" dirty="0" err="1"/>
              <a:t>euismod</a:t>
            </a:r>
            <a:r>
              <a:rPr lang="en-US" sz="1200" b="1" dirty="0"/>
              <a:t> </a:t>
            </a:r>
            <a:r>
              <a:rPr lang="en-US" sz="1200" b="1" dirty="0" err="1"/>
              <a:t>tincidunt</a:t>
            </a:r>
            <a:r>
              <a:rPr lang="en-US" sz="1200" b="1" dirty="0"/>
              <a:t> </a:t>
            </a:r>
            <a:r>
              <a:rPr lang="en-US" sz="1200" b="1" dirty="0" err="1"/>
              <a:t>ut</a:t>
            </a:r>
            <a:r>
              <a:rPr lang="en-US" sz="1200" b="1" dirty="0"/>
              <a:t> </a:t>
            </a:r>
            <a:r>
              <a:rPr lang="en-US" sz="1200" b="1" dirty="0" err="1"/>
              <a:t>laoreet</a:t>
            </a:r>
            <a:r>
              <a:rPr lang="en-US" sz="1200" b="1" dirty="0"/>
              <a:t> dolore magna </a:t>
            </a:r>
            <a:r>
              <a:rPr lang="en-US" sz="1200" b="1" dirty="0" err="1"/>
              <a:t>aliquam</a:t>
            </a:r>
            <a:r>
              <a:rPr lang="en-US" sz="1200" b="1" dirty="0"/>
              <a:t> </a:t>
            </a:r>
            <a:r>
              <a:rPr lang="en-US" sz="1200" b="1" dirty="0" err="1"/>
              <a:t>erat</a:t>
            </a:r>
            <a:r>
              <a:rPr lang="en-US" sz="1200" b="1" dirty="0"/>
              <a:t> </a:t>
            </a:r>
            <a:r>
              <a:rPr lang="en-US" sz="1200" b="1" dirty="0" err="1"/>
              <a:t>volutpat</a:t>
            </a:r>
            <a:r>
              <a:rPr lang="en-US" sz="1200" b="1" dirty="0"/>
              <a:t>. </a:t>
            </a:r>
          </a:p>
          <a:p>
            <a:endParaRPr lang="en-US" sz="1200" b="1" dirty="0"/>
          </a:p>
          <a:p>
            <a:r>
              <a:rPr lang="en-US" sz="1200" b="1" dirty="0"/>
              <a:t>Lorem ipsum dolor sit </a:t>
            </a:r>
            <a:r>
              <a:rPr lang="en-US" sz="1200" b="1" dirty="0" err="1"/>
              <a:t>amet</a:t>
            </a:r>
            <a:r>
              <a:rPr lang="en-US" sz="1200" b="1" dirty="0"/>
              <a:t>, </a:t>
            </a:r>
            <a:r>
              <a:rPr lang="en-US" sz="1200" b="1" dirty="0" err="1"/>
              <a:t>consectetuer</a:t>
            </a:r>
            <a:r>
              <a:rPr lang="en-US" sz="1200" b="1" dirty="0"/>
              <a:t> </a:t>
            </a:r>
            <a:r>
              <a:rPr lang="en-US" sz="1200" b="1" dirty="0" err="1"/>
              <a:t>adipiscing</a:t>
            </a:r>
            <a:r>
              <a:rPr lang="en-US" sz="1200" b="1" dirty="0"/>
              <a:t> </a:t>
            </a:r>
            <a:r>
              <a:rPr lang="en-US" sz="1200" b="1" dirty="0" err="1"/>
              <a:t>elit</a:t>
            </a:r>
            <a:r>
              <a:rPr lang="en-US" sz="1200" b="1" dirty="0"/>
              <a:t>, </a:t>
            </a:r>
            <a:r>
              <a:rPr lang="en-US" sz="1200" b="1" dirty="0" err="1"/>
              <a:t>sed</a:t>
            </a:r>
            <a:r>
              <a:rPr lang="en-US" sz="1200" b="1" dirty="0"/>
              <a:t> </a:t>
            </a:r>
            <a:r>
              <a:rPr lang="en-US" sz="1200" b="1" dirty="0" err="1"/>
              <a:t>diam</a:t>
            </a:r>
            <a:r>
              <a:rPr lang="en-US" sz="1200" b="1" dirty="0"/>
              <a:t> </a:t>
            </a:r>
            <a:r>
              <a:rPr lang="en-US" sz="1200" b="1" dirty="0" err="1"/>
              <a:t>nonummy</a:t>
            </a:r>
            <a:r>
              <a:rPr lang="en-US" sz="1200" b="1" dirty="0"/>
              <a:t> </a:t>
            </a:r>
            <a:r>
              <a:rPr lang="en-US" sz="1200" b="1" dirty="0" err="1"/>
              <a:t>nibh</a:t>
            </a:r>
            <a:r>
              <a:rPr lang="en-US" sz="1200" b="1" dirty="0"/>
              <a:t> </a:t>
            </a:r>
            <a:r>
              <a:rPr lang="en-US" sz="1200" b="1" dirty="0" err="1"/>
              <a:t>euismod</a:t>
            </a:r>
            <a:r>
              <a:rPr lang="en-US" sz="1200" b="1" dirty="0"/>
              <a:t> </a:t>
            </a:r>
            <a:r>
              <a:rPr lang="en-US" sz="1200" b="1" dirty="0" err="1"/>
              <a:t>tincidunt</a:t>
            </a:r>
            <a:r>
              <a:rPr lang="en-US" sz="1200" b="1" dirty="0"/>
              <a:t> </a:t>
            </a:r>
            <a:r>
              <a:rPr lang="en-US" sz="1200" b="1" dirty="0" err="1"/>
              <a:t>ut</a:t>
            </a:r>
            <a:r>
              <a:rPr lang="en-US" sz="1200" b="1" dirty="0"/>
              <a:t> </a:t>
            </a:r>
            <a:r>
              <a:rPr lang="en-US" sz="1200" b="1" dirty="0" err="1"/>
              <a:t>laoreet</a:t>
            </a:r>
            <a:r>
              <a:rPr lang="en-US" sz="1200" b="1" dirty="0"/>
              <a:t> dolore magna </a:t>
            </a:r>
            <a:r>
              <a:rPr lang="en-US" sz="1200" b="1" dirty="0" err="1"/>
              <a:t>aliquam</a:t>
            </a:r>
            <a:r>
              <a:rPr lang="en-US" sz="1200" b="1" dirty="0"/>
              <a:t> </a:t>
            </a:r>
            <a:r>
              <a:rPr lang="en-US" sz="1200" b="1" dirty="0" err="1"/>
              <a:t>erat</a:t>
            </a:r>
            <a:r>
              <a:rPr lang="en-US" sz="1200" b="1" dirty="0"/>
              <a:t> </a:t>
            </a:r>
            <a:r>
              <a:rPr lang="en-US" sz="1200" b="1" dirty="0" err="1"/>
              <a:t>volutpat</a:t>
            </a:r>
            <a:r>
              <a:rPr lang="en-US" sz="1200" b="1" dirty="0"/>
              <a:t>. </a:t>
            </a:r>
          </a:p>
          <a:p>
            <a:endParaRPr lang="en-US" sz="1200" b="1" dirty="0"/>
          </a:p>
          <a:p>
            <a:r>
              <a:rPr lang="en-US" sz="1200" b="1" dirty="0"/>
              <a:t>Lorem ipsum dolor sit </a:t>
            </a:r>
            <a:r>
              <a:rPr lang="en-US" sz="1200" b="1" dirty="0" err="1"/>
              <a:t>amet</a:t>
            </a:r>
            <a:r>
              <a:rPr lang="en-US" sz="1200" b="1" dirty="0"/>
              <a:t>, </a:t>
            </a:r>
            <a:r>
              <a:rPr lang="en-US" sz="1200" b="1" dirty="0" err="1"/>
              <a:t>consectetuer</a:t>
            </a:r>
            <a:r>
              <a:rPr lang="en-US" sz="1200" b="1" dirty="0"/>
              <a:t> </a:t>
            </a:r>
            <a:r>
              <a:rPr lang="en-US" sz="1200" b="1" dirty="0" err="1"/>
              <a:t>adipiscing</a:t>
            </a:r>
            <a:r>
              <a:rPr lang="en-US" sz="1200" b="1" dirty="0"/>
              <a:t> </a:t>
            </a:r>
            <a:r>
              <a:rPr lang="en-US" sz="1200" b="1" dirty="0" err="1"/>
              <a:t>elit</a:t>
            </a:r>
            <a:r>
              <a:rPr lang="en-US" sz="1200" b="1" dirty="0"/>
              <a:t>, </a:t>
            </a:r>
            <a:r>
              <a:rPr lang="en-US" sz="1200" b="1" dirty="0" err="1"/>
              <a:t>sed</a:t>
            </a:r>
            <a:r>
              <a:rPr lang="en-US" sz="1200" b="1" dirty="0"/>
              <a:t> </a:t>
            </a:r>
            <a:r>
              <a:rPr lang="en-US" sz="1200" b="1" dirty="0" err="1"/>
              <a:t>diam</a:t>
            </a:r>
            <a:r>
              <a:rPr lang="en-US" sz="1200" b="1" dirty="0"/>
              <a:t> </a:t>
            </a:r>
            <a:r>
              <a:rPr lang="en-US" sz="1200" b="1" dirty="0" err="1"/>
              <a:t>nonummy</a:t>
            </a:r>
            <a:r>
              <a:rPr lang="en-US" sz="1200" b="1" dirty="0"/>
              <a:t> </a:t>
            </a:r>
            <a:r>
              <a:rPr lang="en-US" sz="1200" b="1" dirty="0" err="1"/>
              <a:t>nibh</a:t>
            </a:r>
            <a:r>
              <a:rPr lang="en-US" sz="1200" b="1" dirty="0"/>
              <a:t> </a:t>
            </a:r>
            <a:r>
              <a:rPr lang="en-US" sz="1200" b="1" dirty="0" err="1"/>
              <a:t>euismod</a:t>
            </a:r>
            <a:r>
              <a:rPr lang="en-US" sz="1200" b="1" dirty="0"/>
              <a:t> </a:t>
            </a:r>
            <a:r>
              <a:rPr lang="en-US" sz="1200" b="1" dirty="0" err="1"/>
              <a:t>tincidunt</a:t>
            </a:r>
            <a:r>
              <a:rPr lang="en-US" sz="1200" b="1" dirty="0"/>
              <a:t> </a:t>
            </a:r>
            <a:r>
              <a:rPr lang="en-US" sz="1200" b="1" dirty="0" err="1"/>
              <a:t>ut</a:t>
            </a:r>
            <a:r>
              <a:rPr lang="en-US" sz="1200" b="1" dirty="0"/>
              <a:t> </a:t>
            </a:r>
            <a:r>
              <a:rPr lang="en-US" sz="1200" b="1" dirty="0" err="1"/>
              <a:t>laoreet</a:t>
            </a:r>
            <a:r>
              <a:rPr lang="en-US" sz="1200" b="1" dirty="0"/>
              <a:t> dolore magna </a:t>
            </a:r>
            <a:r>
              <a:rPr lang="en-US" sz="1200" b="1" dirty="0" err="1"/>
              <a:t>aliquam</a:t>
            </a:r>
            <a:r>
              <a:rPr lang="en-US" sz="1200" b="1" dirty="0"/>
              <a:t> </a:t>
            </a:r>
            <a:r>
              <a:rPr lang="en-US" sz="1200" b="1" dirty="0" err="1"/>
              <a:t>erat</a:t>
            </a:r>
            <a:r>
              <a:rPr lang="en-US" sz="1200" b="1" dirty="0"/>
              <a:t> </a:t>
            </a:r>
            <a:r>
              <a:rPr lang="en-US" sz="1200" b="1" dirty="0" err="1"/>
              <a:t>volutpat</a:t>
            </a:r>
            <a:r>
              <a:rPr lang="en-US" sz="1200" b="1" dirty="0"/>
              <a:t>. </a:t>
            </a:r>
          </a:p>
          <a:p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537760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coll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rgbClr val="4140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D7E420A9-CC61-744A-929F-ECC58314AE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550" y="1119541"/>
            <a:ext cx="2836863" cy="31428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C5ED34-8610-AF44-B5D4-DCA3634E5C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61585" y="1119541"/>
            <a:ext cx="2836863" cy="31428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8997369-9E26-AA4F-86C5-89CE9789B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17650" y="1119541"/>
            <a:ext cx="2001515" cy="16789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CE0D1CBE-2F23-DA4E-AF93-871DC6AE9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7650" y="3079376"/>
            <a:ext cx="2001515" cy="11830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68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2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820B8C-5E97-A44A-A9BF-CA38F1A9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0EF31DAE-CCCE-2B46-940F-8A65659D0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550" y="1119541"/>
            <a:ext cx="5077279" cy="31428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2F0690-6524-DB42-8F3D-7A53E8A2CD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61585" y="1119541"/>
            <a:ext cx="2836863" cy="31428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37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cente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140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3853F10-9B0B-734F-B4E4-C98A7D09B3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550" y="1119541"/>
            <a:ext cx="8205543" cy="33363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519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full 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174B360-4DA4-6744-ACFC-7DB49D4F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140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1287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ogo customer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61C43B1-F027-8D4C-A357-C0443C9527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1671" y="1564012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AF2086-B0F7-3A42-9B32-5E8E98210D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05186" y="1564012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CEC5B2A-BC35-2443-A09C-60F189DA99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8701" y="1564012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140B1AE-19F8-B643-9F51-AF879A784B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32217" y="1564012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1A4F132-9F85-FB40-8DAB-CAFBC0A868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1671" y="2935611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C0CB52A-AAFF-3443-A1B6-90061B63DFE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705186" y="2935611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F7C7411-4353-2C46-88BB-81BA2B34FA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18701" y="2935611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B39C439-B178-3B44-9A9B-CA908F4166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32217" y="2935611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26396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able Placeholder 3">
            <a:extLst>
              <a:ext uri="{FF2B5EF4-FFF2-40B4-BE49-F238E27FC236}">
                <a16:creationId xmlns:a16="http://schemas.microsoft.com/office/drawing/2014/main" id="{2B2A2CF2-1B4F-AF47-A850-CCC66A8E1A3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36788" y="1154113"/>
            <a:ext cx="8205549" cy="31273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05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hart Placeholder 5">
            <a:extLst>
              <a:ext uri="{FF2B5EF4-FFF2-40B4-BE49-F238E27FC236}">
                <a16:creationId xmlns:a16="http://schemas.microsoft.com/office/drawing/2014/main" id="{591D1356-479B-2E4F-BA4E-AADD8155B38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36550" y="1058863"/>
            <a:ext cx="8205788" cy="3403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93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5">
            <a:extLst>
              <a:ext uri="{FF2B5EF4-FFF2-40B4-BE49-F238E27FC236}">
                <a16:creationId xmlns:a16="http://schemas.microsoft.com/office/drawing/2014/main" id="{17EE4A2A-D6A7-7149-9A3A-3B08D098FD9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36550" y="1058863"/>
            <a:ext cx="8205788" cy="3403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6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rgbClr val="4140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592" y="1009332"/>
            <a:ext cx="8205304" cy="3553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414042"/>
                </a:solidFill>
              </a:defRPr>
            </a:lvl1pPr>
            <a:lvl2pPr marL="742950" indent="-285750">
              <a:buFont typeface="Arial"/>
              <a:buChar char="•"/>
              <a:defRPr>
                <a:solidFill>
                  <a:srgbClr val="414042"/>
                </a:solidFill>
              </a:defRPr>
            </a:lvl2pPr>
            <a:lvl3pPr marL="1143000" indent="-228600">
              <a:buFont typeface="Arial"/>
              <a:buChar char="•"/>
              <a:defRPr>
                <a:solidFill>
                  <a:srgbClr val="414042"/>
                </a:solidFill>
              </a:defRPr>
            </a:lvl3pPr>
            <a:lvl4pPr>
              <a:defRPr>
                <a:solidFill>
                  <a:srgbClr val="414042"/>
                </a:solidFill>
              </a:defRPr>
            </a:lvl4pPr>
            <a:lvl5pPr>
              <a:defRPr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84590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EC97-1214-BB41-B092-F0493495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5">
            <a:extLst>
              <a:ext uri="{FF2B5EF4-FFF2-40B4-BE49-F238E27FC236}">
                <a16:creationId xmlns:a16="http://schemas.microsoft.com/office/drawing/2014/main" id="{E30F2D6E-10E2-6847-814E-E8B531A99EF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36550" y="1058863"/>
            <a:ext cx="8205788" cy="3403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472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822713" y="-28425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436224" y="6104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0CD439-66AA-B54A-8E95-37CD120E6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70"/>
            <a:ext cx="9144000" cy="51406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417CEB-D5D2-0349-8B6C-412136DD4781}"/>
              </a:ext>
            </a:extLst>
          </p:cNvPr>
          <p:cNvSpPr txBox="1"/>
          <p:nvPr userDrawn="1"/>
        </p:nvSpPr>
        <p:spPr>
          <a:xfrm>
            <a:off x="487899" y="4802438"/>
            <a:ext cx="44471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2018, Amazon Web Services, Inc. or its Affiliates. All rights reserved. </a:t>
            </a: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 and Trademark</a:t>
            </a:r>
            <a:endParaRPr lang="en-US" sz="700" b="0" i="0" dirty="0">
              <a:solidFill>
                <a:schemeClr val="bg1">
                  <a:lumMod val="50000"/>
                </a:schemeClr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C39D3BE-5184-D545-A327-AE99FFA3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47" y="1618393"/>
            <a:ext cx="6662921" cy="704387"/>
          </a:xfrm>
        </p:spPr>
        <p:txBody>
          <a:bodyPr anchor="ctr" anchorCtr="0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F38406E-8093-114A-80F6-C8D7BE2CCE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8522" y="2322780"/>
            <a:ext cx="3987800" cy="495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86BE37E-764E-C74F-8FC4-1742D6FC0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47" y="3718972"/>
            <a:ext cx="3683000" cy="622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 dirty="0"/>
              <a:t>Click to edit Presenter, Team</a:t>
            </a:r>
          </a:p>
          <a:p>
            <a:pPr lvl="0"/>
            <a:r>
              <a:rPr lang="en-US" dirty="0"/>
              <a:t>Date, location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66EFE7-EC84-CD47-9909-3F9E29016A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791" y="4706911"/>
            <a:ext cx="440655" cy="26439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63354F-D815-CB42-ABA6-4877489489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70"/>
            <a:ext cx="9144000" cy="51406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961D4C6-43F6-D04A-9AB5-31F7980DE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02" y="1550831"/>
            <a:ext cx="7772400" cy="1021556"/>
          </a:xfrm>
        </p:spPr>
        <p:txBody>
          <a:bodyPr anchor="ctr">
            <a:noAutofit/>
          </a:bodyPr>
          <a:lstStyle>
            <a:lvl1pPr algn="l">
              <a:defRPr sz="4000" b="1" cap="none"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09E35A8-0BD0-3943-81AF-27AD5871D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899" y="2572387"/>
            <a:ext cx="3683000" cy="433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30730-23FD-084C-B180-980A8DAAB7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791" y="4706911"/>
            <a:ext cx="440655" cy="2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37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87899" y="3482770"/>
            <a:ext cx="3683000" cy="433387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 dirty="0"/>
              <a:t>Click to edit Presenter, Team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87899" y="3863771"/>
            <a:ext cx="3683000" cy="369888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899" y="1250571"/>
            <a:ext cx="7324988" cy="744537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87899" y="2000918"/>
            <a:ext cx="6041582" cy="487849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89150" y="4891341"/>
            <a:ext cx="302777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</a:schemeClr>
                </a:solidFill>
              </a:rPr>
              <a:t>© 2017, Amazon Web Services, Inc. or its Affiliates. All rights reserved.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0150" y="4678208"/>
            <a:ext cx="1466850" cy="31881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8331200" y="4678208"/>
            <a:ext cx="685800" cy="384859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19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0728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nip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6613" y="1010408"/>
            <a:ext cx="8207742" cy="3641926"/>
          </a:xfrm>
          <a:noFill/>
        </p:spPr>
        <p:txBody>
          <a:bodyPr/>
          <a:lstStyle>
            <a:lvl1pPr marL="0" indent="0">
              <a:buNone/>
              <a:defRPr lang="en-US" sz="1100">
                <a:solidFill>
                  <a:srgbClr val="3366FF"/>
                </a:solidFill>
                <a:effectLst/>
                <a:latin typeface="Lucida Console" panose="020B0609040504020204" pitchFamily="49" charset="0"/>
              </a:defRPr>
            </a:lvl1pPr>
            <a:lvl2pPr marL="457200" indent="0">
              <a:buNone/>
              <a:defRPr>
                <a:latin typeface="Lucida Console" panose="020B0609040504020204" pitchFamily="49" charset="0"/>
              </a:defRPr>
            </a:lvl2pPr>
            <a:lvl3pPr marL="914400" indent="0">
              <a:buNone/>
              <a:defRPr>
                <a:latin typeface="Lucida Console" panose="020B0609040504020204" pitchFamily="49" charset="0"/>
              </a:defRPr>
            </a:lvl3pPr>
            <a:lvl4pPr marL="1371600" indent="0">
              <a:buNone/>
              <a:defRPr>
                <a:latin typeface="Lucida Console" panose="020B0609040504020204" pitchFamily="49" charset="0"/>
              </a:defRPr>
            </a:lvl4pPr>
            <a:lvl5pPr marL="1828800" indent="0">
              <a:buNone/>
              <a:defRPr>
                <a:latin typeface="Lucida Console" panose="020B0609040504020204" pitchFamily="49" charset="0"/>
              </a:defRPr>
            </a:lvl5pPr>
          </a:lstStyle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Syntax Test file for 68k Assembly code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Some comments about this file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.D0 00000000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MS 2100 00000002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2000;DI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LEA.L $002100,A1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#2,-(A1)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BSR $00002050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2050;DI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(A1)+,D1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(A1),D2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ADD.L D1,D2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D2,D0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RTS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561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rgbClr val="F2F2F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0150" y="4678208"/>
            <a:ext cx="1466850" cy="3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415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2F2F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575" y="1012507"/>
            <a:ext cx="4038600" cy="3472073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4575" y="1012507"/>
            <a:ext cx="4038600" cy="3472073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93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743" y="1008053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743" y="1487874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25569" y="1008053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525569" y="1487874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78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518" y="1011542"/>
            <a:ext cx="2442633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3231001" y="1011542"/>
            <a:ext cx="2442633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/>
          </p:nvPr>
        </p:nvSpPr>
        <p:spPr>
          <a:xfrm>
            <a:off x="6124485" y="1011542"/>
            <a:ext cx="2442633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2975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+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C282B30-6A38-FD49-90BA-B0F355F40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63" r="16244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C2E74A-1C76-BA45-B688-EBC1722762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6875" y="2970213"/>
            <a:ext cx="5137150" cy="489424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DE56E-F6B8-0543-817A-DCBF612980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6A16C5-0127-F443-821D-7AC0F088CDAC}"/>
              </a:ext>
            </a:extLst>
          </p:cNvPr>
          <p:cNvSpPr txBox="1"/>
          <p:nvPr userDrawn="1"/>
        </p:nvSpPr>
        <p:spPr>
          <a:xfrm>
            <a:off x="487899" y="4802438"/>
            <a:ext cx="44471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2018, Amazon Web Services, Inc. or its Affiliates. All rights reserved. </a:t>
            </a: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 and Trademark</a:t>
            </a:r>
            <a:endParaRPr lang="en-US" sz="700" b="0" i="0" dirty="0">
              <a:solidFill>
                <a:schemeClr val="bg1">
                  <a:lumMod val="50000"/>
                </a:schemeClr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06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-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37742" y="3127084"/>
            <a:ext cx="1797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/>
          </p:nvPr>
        </p:nvSpPr>
        <p:spPr>
          <a:xfrm>
            <a:off x="2496747" y="3127084"/>
            <a:ext cx="1797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34585" y="3127084"/>
            <a:ext cx="1797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5"/>
          </p:nvPr>
        </p:nvSpPr>
        <p:spPr>
          <a:xfrm>
            <a:off x="6990345" y="3127084"/>
            <a:ext cx="1797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7742" y="1604354"/>
            <a:ext cx="1797050" cy="13446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496747" y="1604354"/>
            <a:ext cx="1797050" cy="13446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634585" y="1604354"/>
            <a:ext cx="1797050" cy="13446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990345" y="1604354"/>
            <a:ext cx="1797050" cy="13446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80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-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33" y="2151897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3479308" y="2151897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3"/>
          </p:nvPr>
        </p:nvSpPr>
        <p:spPr>
          <a:xfrm>
            <a:off x="6624974" y="2151897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9933" y="3963640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7"/>
          </p:nvPr>
        </p:nvSpPr>
        <p:spPr>
          <a:xfrm>
            <a:off x="3479308" y="3963640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24974" y="3963640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39939" y="928298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479308" y="928298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624974" y="928298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39939" y="2782372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479308" y="2782372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624974" y="2782372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279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942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538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4459" y="1674428"/>
            <a:ext cx="6069541" cy="1250668"/>
          </a:xfrm>
        </p:spPr>
        <p:txBody>
          <a:bodyPr anchor="ctr" anchorCtr="0">
            <a:no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588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702" y="1550831"/>
            <a:ext cx="7772400" cy="1021556"/>
          </a:xfrm>
        </p:spPr>
        <p:txBody>
          <a:bodyPr anchor="ctr">
            <a:noAutofit/>
          </a:bodyPr>
          <a:lstStyle>
            <a:lvl1pPr algn="l">
              <a:defRPr sz="4000" b="1" cap="none"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87899" y="3482770"/>
            <a:ext cx="3683000" cy="433387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0150" y="4678208"/>
            <a:ext cx="1466850" cy="3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12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01236"/>
          </a:xfrm>
          <a:prstGeom prst="rect">
            <a:avLst/>
          </a:prstGeom>
        </p:spPr>
        <p:txBody>
          <a:bodyPr/>
          <a:lstStyle>
            <a:lvl1pPr marL="0" indent="0">
              <a:buSzPct val="80000"/>
              <a:buFontTx/>
              <a:buNone/>
              <a:defRPr sz="2900" baseline="0">
                <a:latin typeface="Verdana"/>
                <a:cs typeface="Verdana"/>
              </a:defRPr>
            </a:lvl1pPr>
            <a:lvl2pPr marL="990427" indent="-380933">
              <a:buFont typeface="Wingdings" charset="2"/>
              <a:buChar char="§"/>
              <a:defRPr sz="2700">
                <a:latin typeface="Verdana"/>
                <a:cs typeface="Verdana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43391"/>
            <a:ext cx="8229600" cy="446661"/>
          </a:xfrm>
          <a:prstGeom prst="rect">
            <a:avLst/>
          </a:prstGeom>
        </p:spPr>
        <p:txBody>
          <a:bodyPr/>
          <a:lstStyle>
            <a:lvl1pPr algn="l"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730500" y="3643480"/>
            <a:ext cx="3683000" cy="433387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Presenter, Team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730500" y="4024481"/>
            <a:ext cx="3683000" cy="369888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909506" y="2173165"/>
            <a:ext cx="7324988" cy="744537"/>
          </a:xfrm>
        </p:spPr>
        <p:txBody>
          <a:bodyPr>
            <a:noAutofit/>
          </a:bodyPr>
          <a:lstStyle>
            <a:lvl1pPr marL="0" indent="0" algn="ctr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551209" y="2923512"/>
            <a:ext cx="6041582" cy="487849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89150" y="4891341"/>
            <a:ext cx="302777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© 2017, Amazon Web Services, Inc. or its Affiliates. All rights reserved.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7358" y="4653047"/>
            <a:ext cx="569284" cy="21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43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rgbClr val="4D4D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D4D4C"/>
                </a:solidFill>
              </a:defRPr>
            </a:lvl1pPr>
            <a:lvl2pPr marL="742950" indent="-285750">
              <a:buFont typeface="Arial"/>
              <a:buChar char="•"/>
              <a:defRPr>
                <a:solidFill>
                  <a:srgbClr val="4D4D4C"/>
                </a:solidFill>
              </a:defRPr>
            </a:lvl2pPr>
            <a:lvl3pPr marL="1143000" indent="-228600">
              <a:buFont typeface="Arial"/>
              <a:buChar char="•"/>
              <a:defRPr>
                <a:solidFill>
                  <a:srgbClr val="4D4D4C"/>
                </a:solidFill>
              </a:defRPr>
            </a:lvl3pPr>
            <a:lvl4pPr>
              <a:defRPr>
                <a:solidFill>
                  <a:srgbClr val="4D4D4C"/>
                </a:solidFill>
              </a:defRPr>
            </a:lvl4pPr>
            <a:lvl5pPr>
              <a:defRPr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1770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nip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rgbClr val="4D4D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6613" y="1010408"/>
            <a:ext cx="8207742" cy="3641926"/>
          </a:xfrm>
          <a:noFill/>
        </p:spPr>
        <p:txBody>
          <a:bodyPr/>
          <a:lstStyle>
            <a:lvl1pPr marL="0" indent="0">
              <a:buNone/>
              <a:defRPr lang="en-US" sz="1100">
                <a:solidFill>
                  <a:srgbClr val="3366FF"/>
                </a:solidFill>
                <a:effectLst/>
                <a:latin typeface="Lucida Console" panose="020B0609040504020204" pitchFamily="49" charset="0"/>
              </a:defRPr>
            </a:lvl1pPr>
            <a:lvl2pPr marL="457200" indent="0">
              <a:buNone/>
              <a:defRPr>
                <a:latin typeface="Lucida Console" panose="020B0609040504020204" pitchFamily="49" charset="0"/>
              </a:defRPr>
            </a:lvl2pPr>
            <a:lvl3pPr marL="914400" indent="0">
              <a:buNone/>
              <a:defRPr>
                <a:latin typeface="Lucida Console" panose="020B0609040504020204" pitchFamily="49" charset="0"/>
              </a:defRPr>
            </a:lvl3pPr>
            <a:lvl4pPr marL="1371600" indent="0">
              <a:buNone/>
              <a:defRPr>
                <a:latin typeface="Lucida Console" panose="020B0609040504020204" pitchFamily="49" charset="0"/>
              </a:defRPr>
            </a:lvl4pPr>
            <a:lvl5pPr marL="1828800" indent="0">
              <a:buNone/>
              <a:defRPr>
                <a:latin typeface="Lucida Console" panose="020B0609040504020204" pitchFamily="49" charset="0"/>
              </a:defRPr>
            </a:lvl5pPr>
          </a:lstStyle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Syntax Test file for 68k Assembly code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Some comments about this file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.D0 00000000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MS 2100 00000002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2000;DI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LEA.L $002100,A1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#2,-(A1)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BSR $00002050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2050;DI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(A1)+,D1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(A1),D2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ADD.L D1,D2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D2,D0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RTS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51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B736881-1F48-B949-8D20-7CB2DA6D04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63" r="16244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DE56E-F6B8-0543-817A-DCBF612980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6A16C5-0127-F443-821D-7AC0F088CDAC}"/>
              </a:ext>
            </a:extLst>
          </p:cNvPr>
          <p:cNvSpPr txBox="1"/>
          <p:nvPr userDrawn="1"/>
        </p:nvSpPr>
        <p:spPr>
          <a:xfrm>
            <a:off x="487899" y="4802438"/>
            <a:ext cx="44471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2018, Amazon Web Services, Inc. or its Affiliates. All rights reserved. </a:t>
            </a: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 and Trademark</a:t>
            </a:r>
            <a:endParaRPr lang="en-US" sz="700" b="0" i="0" dirty="0">
              <a:solidFill>
                <a:schemeClr val="bg1">
                  <a:lumMod val="50000"/>
                </a:schemeClr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431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rgbClr val="4D4D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912" y="4699140"/>
            <a:ext cx="883650" cy="33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976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575" y="1012507"/>
            <a:ext cx="4038600" cy="3472073"/>
          </a:xfrm>
        </p:spPr>
        <p:txBody>
          <a:bodyPr/>
          <a:lstStyle>
            <a:lvl1pPr>
              <a:defRPr sz="22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4575" y="1012507"/>
            <a:ext cx="4038600" cy="3472073"/>
          </a:xfrm>
        </p:spPr>
        <p:txBody>
          <a:bodyPr/>
          <a:lstStyle>
            <a:lvl1pPr>
              <a:defRPr sz="2200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470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743" y="1008053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743" y="1487874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25569" y="1008053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525569" y="1487874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8493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518" y="1011542"/>
            <a:ext cx="2442633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3231001" y="1011542"/>
            <a:ext cx="2442633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/>
          </p:nvPr>
        </p:nvSpPr>
        <p:spPr>
          <a:xfrm>
            <a:off x="6124485" y="1011542"/>
            <a:ext cx="2442633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9620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-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37742" y="3127084"/>
            <a:ext cx="1797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4D4D4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/>
          </p:nvPr>
        </p:nvSpPr>
        <p:spPr>
          <a:xfrm>
            <a:off x="2496747" y="3127084"/>
            <a:ext cx="1797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4D4D4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34585" y="3127084"/>
            <a:ext cx="1797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4D4D4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5"/>
          </p:nvPr>
        </p:nvSpPr>
        <p:spPr>
          <a:xfrm>
            <a:off x="6990345" y="3127084"/>
            <a:ext cx="1797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rgbClr val="4D4D4C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7742" y="1604354"/>
            <a:ext cx="1797050" cy="13446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496747" y="1604354"/>
            <a:ext cx="1797050" cy="13446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634585" y="1604354"/>
            <a:ext cx="1797050" cy="13446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990345" y="1604354"/>
            <a:ext cx="1797050" cy="13446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5148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-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33" y="2151897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3479308" y="2151897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3"/>
          </p:nvPr>
        </p:nvSpPr>
        <p:spPr>
          <a:xfrm>
            <a:off x="6624974" y="2151897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9933" y="3963640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7"/>
          </p:nvPr>
        </p:nvSpPr>
        <p:spPr>
          <a:xfrm>
            <a:off x="3479308" y="3963640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24974" y="3963640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39939" y="928298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479308" y="928298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624974" y="928298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39939" y="2782372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479308" y="2782372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624974" y="2782372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137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381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1357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630376"/>
            <a:ext cx="7728214" cy="1021556"/>
          </a:xfrm>
        </p:spPr>
        <p:txBody>
          <a:bodyPr anchor="ctr">
            <a:noAutofit/>
          </a:bodyPr>
          <a:lstStyle>
            <a:lvl1pPr algn="ctr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730500" y="3722055"/>
            <a:ext cx="3662062" cy="433387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7358" y="4653047"/>
            <a:ext cx="569284" cy="21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255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87899" y="3482770"/>
            <a:ext cx="3683000" cy="433387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 dirty="0"/>
              <a:t>Click to edit Presenter, Team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87899" y="3863771"/>
            <a:ext cx="3683000" cy="369888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899" y="1250571"/>
            <a:ext cx="7324988" cy="744537"/>
          </a:xfrm>
        </p:spPr>
        <p:txBody>
          <a:bodyPr>
            <a:noAutofit/>
          </a:bodyPr>
          <a:lstStyle>
            <a:lvl1pPr marL="0" indent="0" algn="l">
              <a:buNone/>
              <a:defRPr sz="4000" b="1" baseline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87899" y="2000918"/>
            <a:ext cx="6041582" cy="487849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489150" y="4891341"/>
            <a:ext cx="302777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</a:schemeClr>
                </a:solidFill>
              </a:rPr>
              <a:t>© 2017, Amazon Web Services, Inc. or its Affiliates. All rights reserved.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0150" y="4678208"/>
            <a:ext cx="1466850" cy="31881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8331200" y="4678208"/>
            <a:ext cx="685800" cy="384859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44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B26A5B-DA33-954D-A132-24039ECE7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48" r="20161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DE56E-F6B8-0543-817A-DCBF612980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6A16C5-0127-F443-821D-7AC0F088CDAC}"/>
              </a:ext>
            </a:extLst>
          </p:cNvPr>
          <p:cNvSpPr txBox="1"/>
          <p:nvPr userDrawn="1"/>
        </p:nvSpPr>
        <p:spPr>
          <a:xfrm>
            <a:off x="487899" y="4802438"/>
            <a:ext cx="44471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2018, Amazon Web Services, Inc. or its Affiliates. All rights reserved. </a:t>
            </a: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 and Trademark</a:t>
            </a:r>
            <a:endParaRPr lang="en-US" sz="700" b="0" i="0" dirty="0">
              <a:solidFill>
                <a:schemeClr val="bg1">
                  <a:lumMod val="50000"/>
                </a:schemeClr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618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742950" indent="-285750">
              <a:buFont typeface="Arial"/>
              <a:buChar char="•"/>
              <a:defRPr>
                <a:solidFill>
                  <a:schemeClr val="tx1"/>
                </a:solidFill>
              </a:defRPr>
            </a:lvl2pPr>
            <a:lvl3pPr marL="1143000" indent="-228600">
              <a:buFont typeface="Arial"/>
              <a:buChar char="•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5840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nipp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336613" y="1010408"/>
            <a:ext cx="8207742" cy="3641926"/>
          </a:xfrm>
          <a:noFill/>
        </p:spPr>
        <p:txBody>
          <a:bodyPr/>
          <a:lstStyle>
            <a:lvl1pPr marL="0" indent="0">
              <a:buNone/>
              <a:defRPr lang="en-US" sz="1100">
                <a:solidFill>
                  <a:srgbClr val="3366FF"/>
                </a:solidFill>
                <a:effectLst/>
                <a:latin typeface="Lucida Console" panose="020B0609040504020204" pitchFamily="49" charset="0"/>
              </a:defRPr>
            </a:lvl1pPr>
            <a:lvl2pPr marL="457200" indent="0">
              <a:buNone/>
              <a:defRPr>
                <a:latin typeface="Lucida Console" panose="020B0609040504020204" pitchFamily="49" charset="0"/>
              </a:defRPr>
            </a:lvl2pPr>
            <a:lvl3pPr marL="914400" indent="0">
              <a:buNone/>
              <a:defRPr>
                <a:latin typeface="Lucida Console" panose="020B0609040504020204" pitchFamily="49" charset="0"/>
              </a:defRPr>
            </a:lvl3pPr>
            <a:lvl4pPr marL="1371600" indent="0">
              <a:buNone/>
              <a:defRPr>
                <a:latin typeface="Lucida Console" panose="020B0609040504020204" pitchFamily="49" charset="0"/>
              </a:defRPr>
            </a:lvl4pPr>
            <a:lvl5pPr marL="1828800" indent="0">
              <a:buNone/>
              <a:defRPr>
                <a:latin typeface="Lucida Console" panose="020B0609040504020204" pitchFamily="49" charset="0"/>
              </a:defRPr>
            </a:lvl5pPr>
          </a:lstStyle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Syntax Test file for 68k Assembly code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; Some comments about this file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.D0 00000000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MS 2100 00000002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2000;DI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LEA.L $002100,A1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#2,-(A1)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BSR $00002050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MM 2050;DI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(A1)+,D1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(A1),D2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ADD.L D1,D2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MOVE.L D2,D0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400" dirty="0">
                <a:effectLst/>
                <a:latin typeface="Lucida Console" panose="020B0609040504020204" pitchFamily="49" charset="0"/>
                <a:ea typeface="Calibri" panose="020F0502020204030204" pitchFamily="34" charset="0"/>
                <a:cs typeface="Consolas" panose="020B0609020204030204" pitchFamily="49" charset="0"/>
              </a:rPr>
              <a:t> RTS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8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rgbClr val="F2F2F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0150" y="4678208"/>
            <a:ext cx="1466850" cy="3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814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2F2F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3575" y="1012507"/>
            <a:ext cx="4038600" cy="3472073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24575" y="1012507"/>
            <a:ext cx="4038600" cy="3472073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650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743" y="1008053"/>
            <a:ext cx="4040188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743" y="1487874"/>
            <a:ext cx="4040188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25569" y="1008053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525569" y="1487874"/>
            <a:ext cx="4041775" cy="296346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3363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7518" y="1011542"/>
            <a:ext cx="2442633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3231001" y="1011542"/>
            <a:ext cx="2442633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1"/>
          </p:nvPr>
        </p:nvSpPr>
        <p:spPr>
          <a:xfrm>
            <a:off x="6124485" y="1011542"/>
            <a:ext cx="2442633" cy="33944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 marL="1371600" indent="0">
              <a:buNone/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61544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-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37742" y="3127084"/>
            <a:ext cx="1797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1"/>
          </p:nvPr>
        </p:nvSpPr>
        <p:spPr>
          <a:xfrm>
            <a:off x="2496747" y="3127084"/>
            <a:ext cx="1797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34585" y="3127084"/>
            <a:ext cx="1797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5"/>
          </p:nvPr>
        </p:nvSpPr>
        <p:spPr>
          <a:xfrm>
            <a:off x="6990345" y="3127084"/>
            <a:ext cx="1797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7742" y="1604354"/>
            <a:ext cx="1797050" cy="13446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496747" y="1604354"/>
            <a:ext cx="1797050" cy="13446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634585" y="1604354"/>
            <a:ext cx="1797050" cy="13446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990345" y="1604354"/>
            <a:ext cx="1797050" cy="13446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664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-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half" idx="2"/>
          </p:nvPr>
        </p:nvSpPr>
        <p:spPr>
          <a:xfrm>
            <a:off x="339933" y="2151897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1"/>
          </p:nvPr>
        </p:nvSpPr>
        <p:spPr>
          <a:xfrm>
            <a:off x="3479308" y="2151897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3"/>
          </p:nvPr>
        </p:nvSpPr>
        <p:spPr>
          <a:xfrm>
            <a:off x="6624974" y="2151897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5"/>
          </p:nvPr>
        </p:nvSpPr>
        <p:spPr>
          <a:xfrm>
            <a:off x="339933" y="3963640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7"/>
          </p:nvPr>
        </p:nvSpPr>
        <p:spPr>
          <a:xfrm>
            <a:off x="3479308" y="3963640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24974" y="3963640"/>
            <a:ext cx="1924050" cy="340940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39939" y="928298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479308" y="928298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624974" y="928298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39939" y="2782372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3479308" y="2782372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624974" y="2782372"/>
            <a:ext cx="1924050" cy="1100667"/>
          </a:xfrm>
        </p:spPr>
        <p:txBody>
          <a:bodyPr>
            <a:normAutofit/>
          </a:bodyPr>
          <a:lstStyle>
            <a:lvl1pPr>
              <a:defRPr sz="1400">
                <a:solidFill>
                  <a:srgbClr val="C2C2C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152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507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97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578A1A-F7C9-A04C-B07A-ABEA4A42C4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0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DE56E-F6B8-0543-817A-DCBF612980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86A16C5-0127-F443-821D-7AC0F088CDAC}"/>
              </a:ext>
            </a:extLst>
          </p:cNvPr>
          <p:cNvSpPr txBox="1"/>
          <p:nvPr userDrawn="1"/>
        </p:nvSpPr>
        <p:spPr>
          <a:xfrm>
            <a:off x="487899" y="4802438"/>
            <a:ext cx="44471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2018, Amazon Web Services, Inc. or its Affiliates. All rights reserved. </a:t>
            </a: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 and Trademark</a:t>
            </a:r>
            <a:endParaRPr lang="en-US" sz="700" b="0" i="0" dirty="0">
              <a:solidFill>
                <a:schemeClr val="bg1">
                  <a:lumMod val="50000"/>
                </a:schemeClr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624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4459" y="1674428"/>
            <a:ext cx="6069541" cy="1250668"/>
          </a:xfrm>
        </p:spPr>
        <p:txBody>
          <a:bodyPr anchor="ctr" anchorCtr="0">
            <a:no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6469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0702" y="1550831"/>
            <a:ext cx="7772400" cy="1021556"/>
          </a:xfrm>
        </p:spPr>
        <p:txBody>
          <a:bodyPr anchor="ctr">
            <a:noAutofit/>
          </a:bodyPr>
          <a:lstStyle>
            <a:lvl1pPr algn="l">
              <a:defRPr sz="4000" b="1" cap="none"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87899" y="3482770"/>
            <a:ext cx="3683000" cy="433387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0150" y="4678208"/>
            <a:ext cx="1466850" cy="3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140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01236"/>
          </a:xfrm>
          <a:prstGeom prst="rect">
            <a:avLst/>
          </a:prstGeom>
        </p:spPr>
        <p:txBody>
          <a:bodyPr/>
          <a:lstStyle>
            <a:lvl1pPr marL="0" indent="0">
              <a:buSzPct val="80000"/>
              <a:buFontTx/>
              <a:buNone/>
              <a:defRPr sz="2900" baseline="0">
                <a:latin typeface="Verdana"/>
                <a:cs typeface="Verdana"/>
              </a:defRPr>
            </a:lvl1pPr>
            <a:lvl2pPr marL="990427" indent="-380933">
              <a:buFont typeface="Wingdings" charset="2"/>
              <a:buChar char="§"/>
              <a:defRPr sz="2700">
                <a:latin typeface="Verdana"/>
                <a:cs typeface="Verdana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43391"/>
            <a:ext cx="8229600" cy="446661"/>
          </a:xfrm>
          <a:prstGeom prst="rect">
            <a:avLst/>
          </a:prstGeom>
        </p:spPr>
        <p:txBody>
          <a:bodyPr/>
          <a:lstStyle>
            <a:lvl1pPr algn="l">
              <a:defRPr sz="4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7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1340F2-306D-C649-A2E3-D1F8994795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70"/>
            <a:ext cx="9144000" cy="5140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3" y="437056"/>
            <a:ext cx="848312" cy="5089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366972-4B8E-EE4B-89C6-34A143B2201C}"/>
              </a:ext>
            </a:extLst>
          </p:cNvPr>
          <p:cNvSpPr txBox="1"/>
          <p:nvPr userDrawn="1"/>
        </p:nvSpPr>
        <p:spPr>
          <a:xfrm>
            <a:off x="487899" y="4802438"/>
            <a:ext cx="44471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2019, Amazon Web Services, Inc. or its Affiliates. All rights reserved.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1D3521FC-C508-104E-80D8-E2DD945D2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504" y="3718972"/>
            <a:ext cx="3683000" cy="622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 dirty="0"/>
              <a:t>Click to edit Presenter, Team</a:t>
            </a:r>
          </a:p>
          <a:p>
            <a:pPr lvl="0"/>
            <a:r>
              <a:rPr lang="en-US" dirty="0"/>
              <a:t>Date, location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4C63CE-724C-A547-9CD4-8B4632C3CC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7504" y="1908228"/>
            <a:ext cx="7324988" cy="7445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="1" baseline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E11D19E0-362B-324D-B73A-FB792D5DD4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7504" y="2658575"/>
            <a:ext cx="6041582" cy="7695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Social handle</a:t>
            </a:r>
          </a:p>
        </p:txBody>
      </p:sp>
    </p:spTree>
    <p:extLst>
      <p:ext uri="{BB962C8B-B14F-4D97-AF65-F5344CB8AC3E}">
        <p14:creationId xmlns:p14="http://schemas.microsoft.com/office/powerpoint/2010/main" val="36951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rgbClr val="4140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592" y="1009332"/>
            <a:ext cx="8205304" cy="3553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414042"/>
                </a:solidFill>
              </a:defRPr>
            </a:lvl1pPr>
            <a:lvl2pPr marL="742950" indent="-285750">
              <a:buFont typeface="Arial"/>
              <a:buChar char="•"/>
              <a:defRPr>
                <a:solidFill>
                  <a:srgbClr val="414042"/>
                </a:solidFill>
              </a:defRPr>
            </a:lvl2pPr>
            <a:lvl3pPr marL="1143000" indent="-228600">
              <a:buFont typeface="Arial"/>
              <a:buChar char="•"/>
              <a:defRPr>
                <a:solidFill>
                  <a:srgbClr val="414042"/>
                </a:solidFill>
              </a:defRPr>
            </a:lvl3pPr>
            <a:lvl4pPr>
              <a:defRPr>
                <a:solidFill>
                  <a:srgbClr val="414042"/>
                </a:solidFill>
              </a:defRPr>
            </a:lvl4pPr>
            <a:lvl5pPr>
              <a:defRPr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6768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rgbClr val="4140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592" y="1009332"/>
            <a:ext cx="8205304" cy="3553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414042"/>
                </a:solidFill>
              </a:defRPr>
            </a:lvl1pPr>
            <a:lvl2pPr marL="742950" indent="-285750">
              <a:buFont typeface="Arial"/>
              <a:buChar char="•"/>
              <a:defRPr>
                <a:solidFill>
                  <a:srgbClr val="414042"/>
                </a:solidFill>
              </a:defRPr>
            </a:lvl2pPr>
            <a:lvl3pPr marL="1143000" indent="-228600">
              <a:buFont typeface="Arial"/>
              <a:buChar char="•"/>
              <a:defRPr>
                <a:solidFill>
                  <a:srgbClr val="414042"/>
                </a:solidFill>
              </a:defRPr>
            </a:lvl3pPr>
            <a:lvl4pPr>
              <a:defRPr>
                <a:solidFill>
                  <a:srgbClr val="414042"/>
                </a:solidFill>
              </a:defRPr>
            </a:lvl4pPr>
            <a:lvl5pPr>
              <a:defRPr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21344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ullet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6C5D45-2516-944B-852E-9416AD2871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550" y="1064419"/>
            <a:ext cx="3989143" cy="31810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680DD99-A52C-8C44-9396-106AF36BB4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2950" y="1064419"/>
            <a:ext cx="3989143" cy="31810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342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8B8829-AB11-E54F-AFFF-11D6AD397D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1830" y="1065214"/>
            <a:ext cx="3955596" cy="318021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863CB81-2BA0-0B4C-95B7-83DDBF5522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550" y="1065213"/>
            <a:ext cx="3973513" cy="3179762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 i="0">
                <a:solidFill>
                  <a:schemeClr val="tx1"/>
                </a:solidFill>
                <a:latin typeface="Amazon Ember Light" panose="020B0403020204020204" pitchFamily="34" charset="0"/>
                <a:ea typeface="Amazon Ember Light" panose="020B0403020204020204" pitchFamily="34" charset="0"/>
                <a:cs typeface="Amazon Ember Light" panose="020B0403020204020204" pitchFamily="34" charset="0"/>
              </a:defRPr>
            </a:lvl1pPr>
          </a:lstStyle>
          <a:p>
            <a:r>
              <a:rPr lang="en-US" sz="1200" b="1" dirty="0"/>
              <a:t>Lorem ipsum dolor sit </a:t>
            </a:r>
            <a:r>
              <a:rPr lang="en-US" sz="1200" b="1" dirty="0" err="1"/>
              <a:t>amet</a:t>
            </a:r>
            <a:r>
              <a:rPr lang="en-US" sz="1200" b="1" dirty="0"/>
              <a:t>, </a:t>
            </a:r>
            <a:r>
              <a:rPr lang="en-US" sz="1200" b="1" dirty="0" err="1"/>
              <a:t>consectetuer</a:t>
            </a:r>
            <a:r>
              <a:rPr lang="en-US" sz="1200" b="1" dirty="0"/>
              <a:t> </a:t>
            </a:r>
            <a:r>
              <a:rPr lang="en-US" sz="1200" b="1" dirty="0" err="1"/>
              <a:t>adipiscing</a:t>
            </a:r>
            <a:r>
              <a:rPr lang="en-US" sz="1200" b="1" dirty="0"/>
              <a:t> </a:t>
            </a:r>
            <a:r>
              <a:rPr lang="en-US" sz="1200" b="1" dirty="0" err="1"/>
              <a:t>elit</a:t>
            </a:r>
            <a:r>
              <a:rPr lang="en-US" sz="1200" b="1" dirty="0"/>
              <a:t>, </a:t>
            </a:r>
            <a:r>
              <a:rPr lang="en-US" sz="1200" b="1" dirty="0" err="1"/>
              <a:t>sed</a:t>
            </a:r>
            <a:r>
              <a:rPr lang="en-US" sz="1200" b="1" dirty="0"/>
              <a:t> </a:t>
            </a:r>
            <a:r>
              <a:rPr lang="en-US" sz="1200" b="1" dirty="0" err="1"/>
              <a:t>diam</a:t>
            </a:r>
            <a:r>
              <a:rPr lang="en-US" sz="1200" b="1" dirty="0"/>
              <a:t> </a:t>
            </a:r>
            <a:r>
              <a:rPr lang="en-US" sz="1200" b="1" dirty="0" err="1"/>
              <a:t>nonummy</a:t>
            </a:r>
            <a:r>
              <a:rPr lang="en-US" sz="1200" b="1" dirty="0"/>
              <a:t> </a:t>
            </a:r>
            <a:r>
              <a:rPr lang="en-US" sz="1200" b="1" dirty="0" err="1"/>
              <a:t>nibh</a:t>
            </a:r>
            <a:r>
              <a:rPr lang="en-US" sz="1200" b="1" dirty="0"/>
              <a:t> </a:t>
            </a:r>
            <a:r>
              <a:rPr lang="en-US" sz="1200" b="1" dirty="0" err="1"/>
              <a:t>euismod</a:t>
            </a:r>
            <a:r>
              <a:rPr lang="en-US" sz="1200" b="1" dirty="0"/>
              <a:t> </a:t>
            </a:r>
            <a:r>
              <a:rPr lang="en-US" sz="1200" b="1" dirty="0" err="1"/>
              <a:t>tincidunt</a:t>
            </a:r>
            <a:r>
              <a:rPr lang="en-US" sz="1200" b="1" dirty="0"/>
              <a:t> </a:t>
            </a:r>
            <a:r>
              <a:rPr lang="en-US" sz="1200" b="1" dirty="0" err="1"/>
              <a:t>ut</a:t>
            </a:r>
            <a:r>
              <a:rPr lang="en-US" sz="1200" b="1" dirty="0"/>
              <a:t> </a:t>
            </a:r>
            <a:r>
              <a:rPr lang="en-US" sz="1200" b="1" dirty="0" err="1"/>
              <a:t>laoreet</a:t>
            </a:r>
            <a:r>
              <a:rPr lang="en-US" sz="1200" b="1" dirty="0"/>
              <a:t> dolore magna </a:t>
            </a:r>
            <a:r>
              <a:rPr lang="en-US" sz="1200" b="1" dirty="0" err="1"/>
              <a:t>aliquam</a:t>
            </a:r>
            <a:r>
              <a:rPr lang="en-US" sz="1200" b="1" dirty="0"/>
              <a:t> </a:t>
            </a:r>
            <a:r>
              <a:rPr lang="en-US" sz="1200" b="1" dirty="0" err="1"/>
              <a:t>erat</a:t>
            </a:r>
            <a:r>
              <a:rPr lang="en-US" sz="1200" b="1" dirty="0"/>
              <a:t> </a:t>
            </a:r>
            <a:r>
              <a:rPr lang="en-US" sz="1200" b="1" dirty="0" err="1"/>
              <a:t>volutpat</a:t>
            </a:r>
            <a:r>
              <a:rPr lang="en-US" sz="1200" b="1" dirty="0"/>
              <a:t>. </a:t>
            </a:r>
          </a:p>
          <a:p>
            <a:endParaRPr lang="en-US" sz="1200" b="1" dirty="0"/>
          </a:p>
          <a:p>
            <a:r>
              <a:rPr lang="en-US" sz="1200" b="1" dirty="0"/>
              <a:t>Lorem ipsum dolor sit </a:t>
            </a:r>
            <a:r>
              <a:rPr lang="en-US" sz="1200" b="1" dirty="0" err="1"/>
              <a:t>amet</a:t>
            </a:r>
            <a:r>
              <a:rPr lang="en-US" sz="1200" b="1" dirty="0"/>
              <a:t>, </a:t>
            </a:r>
            <a:r>
              <a:rPr lang="en-US" sz="1200" b="1" dirty="0" err="1"/>
              <a:t>consectetuer</a:t>
            </a:r>
            <a:r>
              <a:rPr lang="en-US" sz="1200" b="1" dirty="0"/>
              <a:t> </a:t>
            </a:r>
            <a:r>
              <a:rPr lang="en-US" sz="1200" b="1" dirty="0" err="1"/>
              <a:t>adipiscing</a:t>
            </a:r>
            <a:r>
              <a:rPr lang="en-US" sz="1200" b="1" dirty="0"/>
              <a:t> </a:t>
            </a:r>
            <a:r>
              <a:rPr lang="en-US" sz="1200" b="1" dirty="0" err="1"/>
              <a:t>elit</a:t>
            </a:r>
            <a:r>
              <a:rPr lang="en-US" sz="1200" b="1" dirty="0"/>
              <a:t>, </a:t>
            </a:r>
            <a:r>
              <a:rPr lang="en-US" sz="1200" b="1" dirty="0" err="1"/>
              <a:t>sed</a:t>
            </a:r>
            <a:r>
              <a:rPr lang="en-US" sz="1200" b="1" dirty="0"/>
              <a:t> </a:t>
            </a:r>
            <a:r>
              <a:rPr lang="en-US" sz="1200" b="1" dirty="0" err="1"/>
              <a:t>diam</a:t>
            </a:r>
            <a:r>
              <a:rPr lang="en-US" sz="1200" b="1" dirty="0"/>
              <a:t> </a:t>
            </a:r>
            <a:r>
              <a:rPr lang="en-US" sz="1200" b="1" dirty="0" err="1"/>
              <a:t>nonummy</a:t>
            </a:r>
            <a:r>
              <a:rPr lang="en-US" sz="1200" b="1" dirty="0"/>
              <a:t> </a:t>
            </a:r>
            <a:r>
              <a:rPr lang="en-US" sz="1200" b="1" dirty="0" err="1"/>
              <a:t>nibh</a:t>
            </a:r>
            <a:r>
              <a:rPr lang="en-US" sz="1200" b="1" dirty="0"/>
              <a:t> </a:t>
            </a:r>
            <a:r>
              <a:rPr lang="en-US" sz="1200" b="1" dirty="0" err="1"/>
              <a:t>euismod</a:t>
            </a:r>
            <a:r>
              <a:rPr lang="en-US" sz="1200" b="1" dirty="0"/>
              <a:t> </a:t>
            </a:r>
            <a:r>
              <a:rPr lang="en-US" sz="1200" b="1" dirty="0" err="1"/>
              <a:t>tincidunt</a:t>
            </a:r>
            <a:r>
              <a:rPr lang="en-US" sz="1200" b="1" dirty="0"/>
              <a:t> </a:t>
            </a:r>
            <a:r>
              <a:rPr lang="en-US" sz="1200" b="1" dirty="0" err="1"/>
              <a:t>ut</a:t>
            </a:r>
            <a:r>
              <a:rPr lang="en-US" sz="1200" b="1" dirty="0"/>
              <a:t> </a:t>
            </a:r>
            <a:r>
              <a:rPr lang="en-US" sz="1200" b="1" dirty="0" err="1"/>
              <a:t>laoreet</a:t>
            </a:r>
            <a:r>
              <a:rPr lang="en-US" sz="1200" b="1" dirty="0"/>
              <a:t> dolore magna </a:t>
            </a:r>
            <a:r>
              <a:rPr lang="en-US" sz="1200" b="1" dirty="0" err="1"/>
              <a:t>aliquam</a:t>
            </a:r>
            <a:r>
              <a:rPr lang="en-US" sz="1200" b="1" dirty="0"/>
              <a:t> </a:t>
            </a:r>
            <a:r>
              <a:rPr lang="en-US" sz="1200" b="1" dirty="0" err="1"/>
              <a:t>erat</a:t>
            </a:r>
            <a:r>
              <a:rPr lang="en-US" sz="1200" b="1" dirty="0"/>
              <a:t> </a:t>
            </a:r>
            <a:r>
              <a:rPr lang="en-US" sz="1200" b="1" dirty="0" err="1"/>
              <a:t>volutpat</a:t>
            </a:r>
            <a:r>
              <a:rPr lang="en-US" sz="1200" b="1" dirty="0"/>
              <a:t>. </a:t>
            </a:r>
          </a:p>
          <a:p>
            <a:endParaRPr lang="en-US" sz="1200" b="1" dirty="0"/>
          </a:p>
          <a:p>
            <a:r>
              <a:rPr lang="en-US" sz="1200" b="1" dirty="0"/>
              <a:t>Lorem ipsum dolor sit </a:t>
            </a:r>
            <a:r>
              <a:rPr lang="en-US" sz="1200" b="1" dirty="0" err="1"/>
              <a:t>amet</a:t>
            </a:r>
            <a:r>
              <a:rPr lang="en-US" sz="1200" b="1" dirty="0"/>
              <a:t>, </a:t>
            </a:r>
            <a:r>
              <a:rPr lang="en-US" sz="1200" b="1" dirty="0" err="1"/>
              <a:t>consectetuer</a:t>
            </a:r>
            <a:r>
              <a:rPr lang="en-US" sz="1200" b="1" dirty="0"/>
              <a:t> </a:t>
            </a:r>
            <a:r>
              <a:rPr lang="en-US" sz="1200" b="1" dirty="0" err="1"/>
              <a:t>adipiscing</a:t>
            </a:r>
            <a:r>
              <a:rPr lang="en-US" sz="1200" b="1" dirty="0"/>
              <a:t> </a:t>
            </a:r>
            <a:r>
              <a:rPr lang="en-US" sz="1200" b="1" dirty="0" err="1"/>
              <a:t>elit</a:t>
            </a:r>
            <a:r>
              <a:rPr lang="en-US" sz="1200" b="1" dirty="0"/>
              <a:t>, </a:t>
            </a:r>
            <a:r>
              <a:rPr lang="en-US" sz="1200" b="1" dirty="0" err="1"/>
              <a:t>sed</a:t>
            </a:r>
            <a:r>
              <a:rPr lang="en-US" sz="1200" b="1" dirty="0"/>
              <a:t> </a:t>
            </a:r>
            <a:r>
              <a:rPr lang="en-US" sz="1200" b="1" dirty="0" err="1"/>
              <a:t>diam</a:t>
            </a:r>
            <a:r>
              <a:rPr lang="en-US" sz="1200" b="1" dirty="0"/>
              <a:t> </a:t>
            </a:r>
            <a:r>
              <a:rPr lang="en-US" sz="1200" b="1" dirty="0" err="1"/>
              <a:t>nonummy</a:t>
            </a:r>
            <a:r>
              <a:rPr lang="en-US" sz="1200" b="1" dirty="0"/>
              <a:t> </a:t>
            </a:r>
            <a:r>
              <a:rPr lang="en-US" sz="1200" b="1" dirty="0" err="1"/>
              <a:t>nibh</a:t>
            </a:r>
            <a:r>
              <a:rPr lang="en-US" sz="1200" b="1" dirty="0"/>
              <a:t> </a:t>
            </a:r>
            <a:r>
              <a:rPr lang="en-US" sz="1200" b="1" dirty="0" err="1"/>
              <a:t>euismod</a:t>
            </a:r>
            <a:r>
              <a:rPr lang="en-US" sz="1200" b="1" dirty="0"/>
              <a:t> </a:t>
            </a:r>
            <a:r>
              <a:rPr lang="en-US" sz="1200" b="1" dirty="0" err="1"/>
              <a:t>tincidunt</a:t>
            </a:r>
            <a:r>
              <a:rPr lang="en-US" sz="1200" b="1" dirty="0"/>
              <a:t> </a:t>
            </a:r>
            <a:r>
              <a:rPr lang="en-US" sz="1200" b="1" dirty="0" err="1"/>
              <a:t>ut</a:t>
            </a:r>
            <a:r>
              <a:rPr lang="en-US" sz="1200" b="1" dirty="0"/>
              <a:t> </a:t>
            </a:r>
            <a:r>
              <a:rPr lang="en-US" sz="1200" b="1" dirty="0" err="1"/>
              <a:t>laoreet</a:t>
            </a:r>
            <a:r>
              <a:rPr lang="en-US" sz="1200" b="1" dirty="0"/>
              <a:t> dolore magna </a:t>
            </a:r>
            <a:r>
              <a:rPr lang="en-US" sz="1200" b="1" dirty="0" err="1"/>
              <a:t>aliquam</a:t>
            </a:r>
            <a:r>
              <a:rPr lang="en-US" sz="1200" b="1" dirty="0"/>
              <a:t> </a:t>
            </a:r>
            <a:r>
              <a:rPr lang="en-US" sz="1200" b="1" dirty="0" err="1"/>
              <a:t>erat</a:t>
            </a:r>
            <a:r>
              <a:rPr lang="en-US" sz="1200" b="1" dirty="0"/>
              <a:t> </a:t>
            </a:r>
            <a:r>
              <a:rPr lang="en-US" sz="1200" b="1" dirty="0" err="1"/>
              <a:t>volutpat</a:t>
            </a:r>
            <a:r>
              <a:rPr lang="en-US" sz="1200" b="1" dirty="0"/>
              <a:t>. </a:t>
            </a:r>
          </a:p>
          <a:p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557849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coll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rgbClr val="4140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D7E420A9-CC61-744A-929F-ECC58314AE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550" y="1119541"/>
            <a:ext cx="2836863" cy="31428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7C5ED34-8610-AF44-B5D4-DCA3634E5C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61585" y="1119541"/>
            <a:ext cx="2836863" cy="31428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8997369-9E26-AA4F-86C5-89CE9789BE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417650" y="1119541"/>
            <a:ext cx="2001515" cy="16789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CE0D1CBE-2F23-DA4E-AF93-871DC6AE9A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17650" y="3079376"/>
            <a:ext cx="2001515" cy="11830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62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2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8820B8C-5E97-A44A-A9BF-CA38F1A9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0EF31DAE-CCCE-2B46-940F-8A65659D0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550" y="1119541"/>
            <a:ext cx="5077279" cy="31428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2F0690-6524-DB42-8F3D-7A53E8A2CD9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61585" y="1119541"/>
            <a:ext cx="2836863" cy="314289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4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C77D13-6EFB-8F42-BB27-91F957615B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63" r="134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822713" y="-28425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436224" y="6104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9207326-B28E-A84E-B683-0ED64933D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394" y="1969202"/>
            <a:ext cx="7772400" cy="930105"/>
          </a:xfrm>
        </p:spPr>
        <p:txBody>
          <a:bodyPr anchor="ctr">
            <a:noAutofit/>
          </a:bodyPr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1240B-0AF0-A544-8B13-4F6CE8C49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CA9E18-FE88-8249-ABA3-AF097E5373F8}"/>
              </a:ext>
            </a:extLst>
          </p:cNvPr>
          <p:cNvSpPr txBox="1"/>
          <p:nvPr userDrawn="1"/>
        </p:nvSpPr>
        <p:spPr>
          <a:xfrm>
            <a:off x="487899" y="4802438"/>
            <a:ext cx="44471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2018, Amazon Web Services, Inc. or its Affiliates. All rights reserved. </a:t>
            </a: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 and Trademark</a:t>
            </a:r>
            <a:endParaRPr lang="en-US" sz="700" b="0" i="0" dirty="0">
              <a:solidFill>
                <a:schemeClr val="bg1">
                  <a:lumMod val="50000"/>
                </a:schemeClr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cente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140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3853F10-9B0B-734F-B4E4-C98A7D09B3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6550" y="1119541"/>
            <a:ext cx="8205543" cy="333634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177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(full ble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174B360-4DA4-6744-ACFC-7DB49D4F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>
            <a:normAutofit/>
          </a:bodyPr>
          <a:lstStyle>
            <a:lvl1pPr>
              <a:defRPr sz="2800">
                <a:solidFill>
                  <a:srgbClr val="4140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3282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2896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logo customer w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61C43B1-F027-8D4C-A357-C0443C9527D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1671" y="1564012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CAF2086-B0F7-3A42-9B32-5E8E98210D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05186" y="1564012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CEC5B2A-BC35-2443-A09C-60F189DA99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8701" y="1564012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1140B1AE-19F8-B643-9F51-AF879A784B4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32217" y="1564012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1A4F132-9F85-FB40-8DAB-CAFBC0A868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91671" y="2935611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C0CB52A-AAFF-3443-A1B6-90061B63DFE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2705186" y="2935611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F7C7411-4353-2C46-88BB-81BA2B34FAE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18701" y="2935611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B39C439-B178-3B44-9A9B-CA908F4166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32217" y="2935611"/>
            <a:ext cx="1268118" cy="9488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7213331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able Placeholder 3">
            <a:extLst>
              <a:ext uri="{FF2B5EF4-FFF2-40B4-BE49-F238E27FC236}">
                <a16:creationId xmlns:a16="http://schemas.microsoft.com/office/drawing/2014/main" id="{2B2A2CF2-1B4F-AF47-A850-CCC66A8E1A3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336788" y="1154113"/>
            <a:ext cx="8205549" cy="31273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464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hart Placeholder 5">
            <a:extLst>
              <a:ext uri="{FF2B5EF4-FFF2-40B4-BE49-F238E27FC236}">
                <a16:creationId xmlns:a16="http://schemas.microsoft.com/office/drawing/2014/main" id="{591D1356-479B-2E4F-BA4E-AADD8155B38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36550" y="1058863"/>
            <a:ext cx="8205788" cy="3403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1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5">
            <a:extLst>
              <a:ext uri="{FF2B5EF4-FFF2-40B4-BE49-F238E27FC236}">
                <a16:creationId xmlns:a16="http://schemas.microsoft.com/office/drawing/2014/main" id="{17EE4A2A-D6A7-7149-9A3A-3B08D098FD9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36550" y="1058863"/>
            <a:ext cx="8205788" cy="3403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80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EC97-1214-BB41-B092-F04934951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hart Placeholder 5">
            <a:extLst>
              <a:ext uri="{FF2B5EF4-FFF2-40B4-BE49-F238E27FC236}">
                <a16:creationId xmlns:a16="http://schemas.microsoft.com/office/drawing/2014/main" id="{E30F2D6E-10E2-6847-814E-E8B531A99EF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36550" y="1058863"/>
            <a:ext cx="8205788" cy="3403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515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822713" y="-28425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436224" y="6104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0CD439-66AA-B54A-8E95-37CD120E6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70"/>
            <a:ext cx="9144000" cy="51406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417CEB-D5D2-0349-8B6C-412136DD4781}"/>
              </a:ext>
            </a:extLst>
          </p:cNvPr>
          <p:cNvSpPr txBox="1"/>
          <p:nvPr userDrawn="1"/>
        </p:nvSpPr>
        <p:spPr>
          <a:xfrm>
            <a:off x="487899" y="4802438"/>
            <a:ext cx="44471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2019, Amazon Web Services, Inc. or its Affiliates. All rights reserved. </a:t>
            </a: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 and Trademark</a:t>
            </a:r>
            <a:endParaRPr lang="en-US" sz="700" b="0" i="0" dirty="0">
              <a:solidFill>
                <a:schemeClr val="bg1">
                  <a:lumMod val="50000"/>
                </a:schemeClr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C39D3BE-5184-D545-A327-AE99FFA3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47" y="1618393"/>
            <a:ext cx="6662921" cy="704387"/>
          </a:xfrm>
        </p:spPr>
        <p:txBody>
          <a:bodyPr anchor="ctr" anchorCtr="0">
            <a:no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F38406E-8093-114A-80F6-C8D7BE2CCE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8522" y="2322780"/>
            <a:ext cx="3987800" cy="495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F86BE37E-764E-C74F-8FC4-1742D6FC0A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47" y="3718972"/>
            <a:ext cx="3683000" cy="6228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 dirty="0"/>
              <a:t>Click to edit Presenter, Team</a:t>
            </a:r>
          </a:p>
          <a:p>
            <a:pPr lvl="0"/>
            <a:r>
              <a:rPr lang="en-US" dirty="0"/>
              <a:t>Date, location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66EFE7-EC84-CD47-9909-3F9E29016A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91" y="4706911"/>
            <a:ext cx="440655" cy="2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965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63354F-D815-CB42-ABA6-4877489489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170"/>
            <a:ext cx="9144000" cy="51406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961D4C6-43F6-D04A-9AB5-31F7980DE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702" y="1550831"/>
            <a:ext cx="7772400" cy="1021556"/>
          </a:xfrm>
        </p:spPr>
        <p:txBody>
          <a:bodyPr anchor="ctr">
            <a:noAutofit/>
          </a:bodyPr>
          <a:lstStyle>
            <a:lvl1pPr algn="l">
              <a:defRPr sz="4000" b="1" cap="none"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09E35A8-0BD0-3943-81AF-27AD5871D5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7899" y="2572387"/>
            <a:ext cx="3683000" cy="4333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30730-23FD-084C-B180-980A8DAAB7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91" y="4706911"/>
            <a:ext cx="440655" cy="2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0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D9223EA-9961-BD43-9F4A-F879101FB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44" r="1146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822713" y="-28425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436224" y="61049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771130-A3F1-D24E-A5F9-FD45DA62A9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438" y="4706911"/>
            <a:ext cx="443363" cy="265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23887-3318-1041-8574-2E814A03D6D4}"/>
              </a:ext>
            </a:extLst>
          </p:cNvPr>
          <p:cNvSpPr txBox="1"/>
          <p:nvPr userDrawn="1"/>
        </p:nvSpPr>
        <p:spPr>
          <a:xfrm>
            <a:off x="487899" y="4802438"/>
            <a:ext cx="44471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2018, Amazon Web Services, Inc. or its Affiliates. All rights reserved. </a:t>
            </a: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 and Trademark</a:t>
            </a:r>
            <a:endParaRPr lang="en-US" sz="700" b="0" i="0" dirty="0">
              <a:solidFill>
                <a:schemeClr val="bg1">
                  <a:lumMod val="50000"/>
                </a:schemeClr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F08C0A-A8F3-459E-89B0-574AB0DF2F21}"/>
              </a:ext>
            </a:extLst>
          </p:cNvPr>
          <p:cNvGrpSpPr/>
          <p:nvPr userDrawn="1"/>
        </p:nvGrpSpPr>
        <p:grpSpPr>
          <a:xfrm>
            <a:off x="1556619" y="1377374"/>
            <a:ext cx="2046166" cy="2518688"/>
            <a:chOff x="4404360" y="746775"/>
            <a:chExt cx="2697480" cy="332041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C38EEA-B919-4DE4-9F20-8119EF1813FD}"/>
                </a:ext>
              </a:extLst>
            </p:cNvPr>
            <p:cNvGrpSpPr/>
            <p:nvPr/>
          </p:nvGrpSpPr>
          <p:grpSpPr>
            <a:xfrm>
              <a:off x="4404360" y="746775"/>
              <a:ext cx="2697480" cy="3320413"/>
              <a:chOff x="4160520" y="746775"/>
              <a:chExt cx="2697480" cy="3320413"/>
            </a:xfrm>
          </p:grpSpPr>
          <p:sp>
            <p:nvSpPr>
              <p:cNvPr id="16" name="Rectangle 32">
                <a:extLst>
                  <a:ext uri="{FF2B5EF4-FFF2-40B4-BE49-F238E27FC236}">
                    <a16:creationId xmlns:a16="http://schemas.microsoft.com/office/drawing/2014/main" id="{76EC242B-9C0E-4DC2-9BAD-72805C736BC7}"/>
                  </a:ext>
                </a:extLst>
              </p:cNvPr>
              <p:cNvSpPr/>
              <p:nvPr/>
            </p:nvSpPr>
            <p:spPr>
              <a:xfrm>
                <a:off x="4352158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Rectangle 32">
                <a:extLst>
                  <a:ext uri="{FF2B5EF4-FFF2-40B4-BE49-F238E27FC236}">
                    <a16:creationId xmlns:a16="http://schemas.microsoft.com/office/drawing/2014/main" id="{D9FEC1ED-DEF4-4E9A-9C88-2056FDED46F3}"/>
                  </a:ext>
                </a:extLst>
              </p:cNvPr>
              <p:cNvSpPr/>
              <p:nvPr/>
            </p:nvSpPr>
            <p:spPr>
              <a:xfrm flipH="1">
                <a:off x="5722116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325A013-F2EF-4E77-AAC5-5AE6FECF3011}"/>
                  </a:ext>
                </a:extLst>
              </p:cNvPr>
              <p:cNvSpPr/>
              <p:nvPr/>
            </p:nvSpPr>
            <p:spPr>
              <a:xfrm>
                <a:off x="4274457" y="1393371"/>
                <a:ext cx="2467428" cy="2467428"/>
              </a:xfrm>
              <a:prstGeom prst="ellips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728FFD3-6940-4B95-8DB1-1711C03F0975}"/>
                  </a:ext>
                </a:extLst>
              </p:cNvPr>
              <p:cNvSpPr/>
              <p:nvPr/>
            </p:nvSpPr>
            <p:spPr>
              <a:xfrm>
                <a:off x="4160520" y="2542267"/>
                <a:ext cx="2697480" cy="169636"/>
              </a:xfrm>
              <a:prstGeom prst="rect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Trapezoid 19">
                <a:extLst>
                  <a:ext uri="{FF2B5EF4-FFF2-40B4-BE49-F238E27FC236}">
                    <a16:creationId xmlns:a16="http://schemas.microsoft.com/office/drawing/2014/main" id="{FA6E7023-19FE-4BAD-BB83-6F8F60CDEF13}"/>
                  </a:ext>
                </a:extLst>
              </p:cNvPr>
              <p:cNvSpPr/>
              <p:nvPr/>
            </p:nvSpPr>
            <p:spPr>
              <a:xfrm>
                <a:off x="5281301" y="1316052"/>
                <a:ext cx="461473" cy="936284"/>
              </a:xfrm>
              <a:prstGeom prst="trapezoid">
                <a:avLst/>
              </a:prstGeom>
              <a:solidFill>
                <a:srgbClr val="335769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F486B00-1948-401A-95B2-8D02B0E4A9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2037" y="1487375"/>
                <a:ext cx="0" cy="589253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99B7DF1-AB93-4019-8D69-281537F0C975}"/>
                  </a:ext>
                </a:extLst>
              </p:cNvPr>
              <p:cNvSpPr/>
              <p:nvPr/>
            </p:nvSpPr>
            <p:spPr>
              <a:xfrm rot="19708477">
                <a:off x="4646940" y="2825878"/>
                <a:ext cx="1776734" cy="1241310"/>
              </a:xfrm>
              <a:custGeom>
                <a:avLst/>
                <a:gdLst>
                  <a:gd name="connsiteX0" fmla="*/ 1228269 w 1776734"/>
                  <a:gd name="connsiteY0" fmla="*/ 0 h 1241310"/>
                  <a:gd name="connsiteX1" fmla="*/ 1776734 w 1776734"/>
                  <a:gd name="connsiteY1" fmla="*/ 1113515 h 1241310"/>
                  <a:gd name="connsiteX2" fmla="*/ 1744053 w 1776734"/>
                  <a:gd name="connsiteY2" fmla="*/ 1130308 h 1241310"/>
                  <a:gd name="connsiteX3" fmla="*/ 587617 w 1776734"/>
                  <a:gd name="connsiteY3" fmla="*/ 1059051 h 1241310"/>
                  <a:gd name="connsiteX4" fmla="*/ 0 w 1776734"/>
                  <a:gd name="connsiteY4" fmla="*/ 60486 h 1241310"/>
                  <a:gd name="connsiteX5" fmla="*/ 260 w 1776734"/>
                  <a:gd name="connsiteY5" fmla="*/ 0 h 1241310"/>
                  <a:gd name="connsiteX6" fmla="*/ 1228269 w 1776734"/>
                  <a:gd name="connsiteY6" fmla="*/ 0 h 1241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6734" h="1241310">
                    <a:moveTo>
                      <a:pt x="1228269" y="0"/>
                    </a:moveTo>
                    <a:lnTo>
                      <a:pt x="1776734" y="1113515"/>
                    </a:lnTo>
                    <a:lnTo>
                      <a:pt x="1744053" y="1130308"/>
                    </a:lnTo>
                    <a:cubicBezTo>
                      <a:pt x="1383476" y="1294116"/>
                      <a:pt x="950616" y="1281718"/>
                      <a:pt x="587617" y="1059051"/>
                    </a:cubicBezTo>
                    <a:cubicBezTo>
                      <a:pt x="224618" y="836383"/>
                      <a:pt x="17393" y="456147"/>
                      <a:pt x="0" y="60486"/>
                    </a:cubicBezTo>
                    <a:lnTo>
                      <a:pt x="260" y="0"/>
                    </a:lnTo>
                    <a:lnTo>
                      <a:pt x="1228269" y="0"/>
                    </a:lnTo>
                    <a:close/>
                  </a:path>
                </a:pathLst>
              </a:cu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3A04E8A5-A8EB-4232-8276-FFFD4B91C951}"/>
                  </a:ext>
                </a:extLst>
              </p:cNvPr>
              <p:cNvSpPr/>
              <p:nvPr/>
            </p:nvSpPr>
            <p:spPr>
              <a:xfrm>
                <a:off x="5074633" y="2184581"/>
                <a:ext cx="885009" cy="885010"/>
              </a:xfrm>
              <a:prstGeom prst="ellips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4266EB3-8E9B-495E-8933-3C3317E96EB2}"/>
                  </a:ext>
                </a:extLst>
              </p:cNvPr>
              <p:cNvSpPr/>
              <p:nvPr/>
            </p:nvSpPr>
            <p:spPr>
              <a:xfrm>
                <a:off x="5292166" y="2402114"/>
                <a:ext cx="449943" cy="44994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A60F5B7-3B39-43C7-BE2E-AE6643ED48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61285" y="3056021"/>
                <a:ext cx="300789" cy="846221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5A29A8A1-79FD-48EB-B02F-EAE952CC1E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8747" y="3072063"/>
                <a:ext cx="340895" cy="814137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0EE94FA-C29E-4CEF-9683-49EABB03123B}"/>
                  </a:ext>
                </a:extLst>
              </p:cNvPr>
              <p:cNvSpPr/>
              <p:nvPr/>
            </p:nvSpPr>
            <p:spPr>
              <a:xfrm>
                <a:off x="4979505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900FC5B-425B-49F9-9D5B-A000D1FEAC46}"/>
                  </a:ext>
                </a:extLst>
              </p:cNvPr>
              <p:cNvSpPr/>
              <p:nvPr/>
            </p:nvSpPr>
            <p:spPr>
              <a:xfrm>
                <a:off x="5880321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4A216E9-47C7-4E6A-876A-3A08BF81C3A1}"/>
                </a:ext>
              </a:extLst>
            </p:cNvPr>
            <p:cNvSpPr/>
            <p:nvPr/>
          </p:nvSpPr>
          <p:spPr>
            <a:xfrm>
              <a:off x="493776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5BCA469-5173-417E-9705-1A1249A84768}"/>
                </a:ext>
              </a:extLst>
            </p:cNvPr>
            <p:cNvSpPr/>
            <p:nvPr/>
          </p:nvSpPr>
          <p:spPr>
            <a:xfrm>
              <a:off x="5547360" y="346345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97697B-978D-48E2-8DCD-EE8DA235C702}"/>
                </a:ext>
              </a:extLst>
            </p:cNvPr>
            <p:cNvSpPr/>
            <p:nvPr/>
          </p:nvSpPr>
          <p:spPr>
            <a:xfrm>
              <a:off x="614172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/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1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5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545741"/>
          </a:xfrm>
        </p:spPr>
        <p:txBody>
          <a:bodyPr/>
          <a:lstStyle>
            <a:lvl1pPr>
              <a:defRPr>
                <a:solidFill>
                  <a:srgbClr val="4140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592" y="1009332"/>
            <a:ext cx="8205304" cy="3553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414042"/>
                </a:solidFill>
              </a:defRPr>
            </a:lvl1pPr>
            <a:lvl2pPr marL="742950" indent="-285750">
              <a:buFont typeface="Arial"/>
              <a:buChar char="•"/>
              <a:defRPr>
                <a:solidFill>
                  <a:srgbClr val="414042"/>
                </a:solidFill>
              </a:defRPr>
            </a:lvl2pPr>
            <a:lvl3pPr marL="1143000" indent="-228600">
              <a:buFont typeface="Arial"/>
              <a:buChar char="•"/>
              <a:defRPr>
                <a:solidFill>
                  <a:srgbClr val="414042"/>
                </a:solidFill>
              </a:defRPr>
            </a:lvl3pPr>
            <a:lvl4pPr>
              <a:defRPr>
                <a:solidFill>
                  <a:srgbClr val="414042"/>
                </a:solidFill>
              </a:defRPr>
            </a:lvl4pPr>
            <a:lvl5pPr>
              <a:defRPr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495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592" y="1009332"/>
            <a:ext cx="8205304" cy="355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hidden="1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791" y="4706911"/>
            <a:ext cx="440655" cy="264393"/>
          </a:xfrm>
          <a:prstGeom prst="rect">
            <a:avLst/>
          </a:prstGeom>
        </p:spPr>
      </p:pic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9DC457E-9284-A34F-8F63-B4649C3DE34B}"/>
              </a:ext>
            </a:extLst>
          </p:cNvPr>
          <p:cNvSpPr txBox="1"/>
          <p:nvPr userDrawn="1"/>
        </p:nvSpPr>
        <p:spPr>
          <a:xfrm>
            <a:off x="487899" y="4802438"/>
            <a:ext cx="44471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2018, Amazon Web Services, Inc. or its Affiliates. All rights reserved. </a:t>
            </a: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 and Trademark</a:t>
            </a:r>
            <a:endParaRPr lang="en-US" sz="700" b="0" i="0" dirty="0">
              <a:solidFill>
                <a:schemeClr val="bg1">
                  <a:lumMod val="50000"/>
                </a:schemeClr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96" r:id="rId3"/>
    <p:sldLayoutId id="2147483697" r:id="rId4"/>
    <p:sldLayoutId id="2147483700" r:id="rId5"/>
    <p:sldLayoutId id="2147483701" r:id="rId6"/>
    <p:sldLayoutId id="2147483694" r:id="rId7"/>
    <p:sldLayoutId id="2147483695" r:id="rId8"/>
    <p:sldLayoutId id="2147483702" r:id="rId9"/>
    <p:sldLayoutId id="2147483703" r:id="rId10"/>
    <p:sldLayoutId id="2147483704" r:id="rId11"/>
    <p:sldLayoutId id="2147483692" r:id="rId12"/>
    <p:sldLayoutId id="2147483677" r:id="rId13"/>
    <p:sldLayoutId id="2147483678" r:id="rId14"/>
    <p:sldLayoutId id="2147483679" r:id="rId15"/>
    <p:sldLayoutId id="2147483689" r:id="rId16"/>
    <p:sldLayoutId id="2147483690" r:id="rId17"/>
    <p:sldLayoutId id="2147483691" r:id="rId18"/>
    <p:sldLayoutId id="2147483680" r:id="rId19"/>
    <p:sldLayoutId id="2147483682" r:id="rId20"/>
    <p:sldLayoutId id="2147483693" r:id="rId21"/>
    <p:sldLayoutId id="2147483687" r:id="rId22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rgbClr val="0E2735"/>
          </a:solidFill>
          <a:latin typeface="Amazon Ember Regular" charset="0"/>
          <a:ea typeface="+mj-ea"/>
          <a:cs typeface="Amazon Ember Regular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800" b="0" i="0" kern="1200">
          <a:solidFill>
            <a:srgbClr val="414042"/>
          </a:solidFill>
          <a:latin typeface="Amazon Ember Regular" charset="0"/>
          <a:ea typeface="+mn-ea"/>
          <a:cs typeface="Amazon Ember Regular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414042"/>
          </a:solidFill>
          <a:latin typeface="Amazon Ember Regular" charset="0"/>
          <a:ea typeface="+mn-ea"/>
          <a:cs typeface="Amazon Ember Regular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rgbClr val="414042"/>
          </a:solidFill>
          <a:latin typeface="Amazon Ember Regular" charset="0"/>
          <a:ea typeface="+mn-ea"/>
          <a:cs typeface="Amazon Ember Regular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rgbClr val="414042"/>
          </a:solidFill>
          <a:latin typeface="Amazon Ember Regular" charset="0"/>
          <a:ea typeface="+mn-ea"/>
          <a:cs typeface="Amazon Ember Regular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rgbClr val="414042"/>
          </a:solidFill>
          <a:latin typeface="Amazon Ember Regular" charset="0"/>
          <a:ea typeface="+mn-ea"/>
          <a:cs typeface="Amazon Ember Regular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592" y="1009332"/>
            <a:ext cx="8205304" cy="355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682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>
              <a:lumMod val="95000"/>
            </a:schemeClr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592" y="1009332"/>
            <a:ext cx="8205304" cy="355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6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accent6">
              <a:lumMod val="50000"/>
            </a:schemeClr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b="0" i="0" kern="1200">
          <a:solidFill>
            <a:schemeClr val="accent6">
              <a:lumMod val="50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accent6">
              <a:lumMod val="50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accent6">
              <a:lumMod val="50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accent6">
              <a:lumMod val="50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accent6">
              <a:lumMod val="50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592" y="1009332"/>
            <a:ext cx="8205304" cy="355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7743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chemeClr val="tx1">
              <a:lumMod val="95000"/>
            </a:schemeClr>
          </a:solidFill>
          <a:latin typeface="+mj-lt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789" y="114936"/>
            <a:ext cx="8205304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592" y="1009332"/>
            <a:ext cx="8205304" cy="3553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hidden="1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91" y="4706911"/>
            <a:ext cx="440655" cy="264393"/>
          </a:xfrm>
          <a:prstGeom prst="rect">
            <a:avLst/>
          </a:prstGeom>
        </p:spPr>
      </p:pic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9DC457E-9284-A34F-8F63-B4649C3DE34B}"/>
              </a:ext>
            </a:extLst>
          </p:cNvPr>
          <p:cNvSpPr txBox="1"/>
          <p:nvPr userDrawn="1"/>
        </p:nvSpPr>
        <p:spPr>
          <a:xfrm>
            <a:off x="487899" y="4802438"/>
            <a:ext cx="444718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© 2019, Amazon Web Services, Inc. or its Affiliates. All rights reserved. </a:t>
            </a:r>
            <a:r>
              <a:rPr lang="en-US" sz="700" b="0" i="0" dirty="0">
                <a:solidFill>
                  <a:schemeClr val="bg1">
                    <a:lumMod val="50000"/>
                  </a:schemeClr>
                </a:solidFill>
                <a:effectLst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Confidential and Trademark</a:t>
            </a:r>
            <a:endParaRPr lang="en-US" sz="700" b="0" i="0" dirty="0">
              <a:solidFill>
                <a:schemeClr val="bg1">
                  <a:lumMod val="50000"/>
                </a:schemeClr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79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>
          <a:solidFill>
            <a:srgbClr val="0E2735"/>
          </a:solidFill>
          <a:latin typeface="Amazon Ember Regular" charset="0"/>
          <a:ea typeface="+mj-ea"/>
          <a:cs typeface="Amazon Ember Regular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800" b="0" i="0" kern="1200">
          <a:solidFill>
            <a:srgbClr val="414042"/>
          </a:solidFill>
          <a:latin typeface="Amazon Ember Regular" charset="0"/>
          <a:ea typeface="+mn-ea"/>
          <a:cs typeface="Amazon Ember Regular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414042"/>
          </a:solidFill>
          <a:latin typeface="Amazon Ember Regular" charset="0"/>
          <a:ea typeface="+mn-ea"/>
          <a:cs typeface="Amazon Ember Regular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rgbClr val="414042"/>
          </a:solidFill>
          <a:latin typeface="Amazon Ember Regular" charset="0"/>
          <a:ea typeface="+mn-ea"/>
          <a:cs typeface="Amazon Ember Regular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b="0" i="0" kern="1200">
          <a:solidFill>
            <a:srgbClr val="414042"/>
          </a:solidFill>
          <a:latin typeface="Amazon Ember Regular" charset="0"/>
          <a:ea typeface="+mn-ea"/>
          <a:cs typeface="Amazon Ember Regular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rgbClr val="414042"/>
          </a:solidFill>
          <a:latin typeface="Amazon Ember Regular" charset="0"/>
          <a:ea typeface="+mn-ea"/>
          <a:cs typeface="Amazon Ember Regular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206">
          <p15:clr>
            <a:srgbClr val="A4A3A4"/>
          </p15:clr>
        </p15:guide>
        <p15:guide id="4" pos="5386">
          <p15:clr>
            <a:srgbClr val="A4A3A4"/>
          </p15:clr>
        </p15:guide>
        <p15:guide id="5" orient="horz" pos="64">
          <p15:clr>
            <a:srgbClr val="A4A3A4"/>
          </p15:clr>
        </p15:guide>
        <p15:guide id="6" orient="horz" pos="628">
          <p15:clr>
            <a:srgbClr val="A4A3A4"/>
          </p15:clr>
        </p15:guide>
        <p15:guide id="7" orient="horz" pos="2876">
          <p15:clr>
            <a:srgbClr val="A4A3A4"/>
          </p15:clr>
        </p15:guide>
        <p15:guide id="8" pos="2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42777-D0ED-804A-B401-EFD2E0FC6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61312"/>
            <a:ext cx="9144000" cy="2482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5BE440-9DB1-4D17-B347-BCAB76895117}"/>
              </a:ext>
            </a:extLst>
          </p:cNvPr>
          <p:cNvSpPr/>
          <p:nvPr/>
        </p:nvSpPr>
        <p:spPr>
          <a:xfrm>
            <a:off x="0" y="2661312"/>
            <a:ext cx="5863328" cy="248218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A7BECD35-4515-488B-B6C0-B6F29A31A8E3}"/>
              </a:ext>
            </a:extLst>
          </p:cNvPr>
          <p:cNvSpPr/>
          <p:nvPr/>
        </p:nvSpPr>
        <p:spPr>
          <a:xfrm>
            <a:off x="0" y="0"/>
            <a:ext cx="1753737" cy="104298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568B5A0-D2B1-5D4A-B081-43D17C38ED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739" y="502508"/>
            <a:ext cx="7324988" cy="744537"/>
          </a:xfrm>
        </p:spPr>
        <p:txBody>
          <a:bodyPr/>
          <a:lstStyle/>
          <a:p>
            <a:r>
              <a:rPr lang="en-US" sz="4800" dirty="0"/>
              <a:t>Measuring your Trajectory</a:t>
            </a:r>
          </a:p>
        </p:txBody>
      </p:sp>
      <p:pic>
        <p:nvPicPr>
          <p:cNvPr id="1026" name="Picture 2" descr="Image result for AWS logo">
            <a:extLst>
              <a:ext uri="{FF2B5EF4-FFF2-40B4-BE49-F238E27FC236}">
                <a16:creationId xmlns:a16="http://schemas.microsoft.com/office/drawing/2014/main" id="{225E5495-2558-46CB-ABAF-45719BCF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472" y="1804922"/>
            <a:ext cx="904733" cy="54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ormula one logo">
            <a:extLst>
              <a:ext uri="{FF2B5EF4-FFF2-40B4-BE49-F238E27FC236}">
                <a16:creationId xmlns:a16="http://schemas.microsoft.com/office/drawing/2014/main" id="{61DC2248-C51F-447A-8B91-EB937D4F3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6014" y="2792213"/>
            <a:ext cx="1684651" cy="4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26E46925-096C-E14E-833E-95A7D3E85E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472" y="3425680"/>
            <a:ext cx="2447835" cy="1207405"/>
          </a:xfrm>
        </p:spPr>
        <p:txBody>
          <a:bodyPr/>
          <a:lstStyle/>
          <a:p>
            <a:r>
              <a:rPr lang="en-US" sz="2200" dirty="0">
                <a:solidFill>
                  <a:schemeClr val="bg1"/>
                </a:solidFill>
              </a:rPr>
              <a:t>Adrian Cockcroft</a:t>
            </a:r>
          </a:p>
          <a:p>
            <a:r>
              <a:rPr lang="en-US" sz="1600" dirty="0">
                <a:solidFill>
                  <a:schemeClr val="bg1"/>
                </a:solidFill>
              </a:rPr>
              <a:t>AWS VP Cloud Architecture Strategy</a:t>
            </a:r>
          </a:p>
          <a:p>
            <a:r>
              <a:rPr lang="en-US" sz="1600" dirty="0">
                <a:solidFill>
                  <a:schemeClr val="bg1"/>
                </a:solidFill>
              </a:rPr>
              <a:t>@</a:t>
            </a:r>
            <a:r>
              <a:rPr lang="en-US" sz="1600" dirty="0" err="1">
                <a:solidFill>
                  <a:schemeClr val="bg1"/>
                </a:solidFill>
              </a:rPr>
              <a:t>adrianco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928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28900" y="-1"/>
            <a:ext cx="6515101" cy="5143501"/>
            <a:chOff x="2628900" y="-1"/>
            <a:chExt cx="6515101" cy="51435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28901" y="-1"/>
              <a:ext cx="6515100" cy="514350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 flipH="1">
              <a:off x="2628900" y="0"/>
              <a:ext cx="6515100" cy="5143500"/>
            </a:xfrm>
            <a:prstGeom prst="rect">
              <a:avLst/>
            </a:prstGeom>
            <a:gradFill>
              <a:gsLst>
                <a:gs pos="0">
                  <a:schemeClr val="accent3">
                    <a:alpha val="50000"/>
                  </a:schemeClr>
                </a:gs>
                <a:gs pos="100000">
                  <a:schemeClr val="accent3">
                    <a:alpha val="20000"/>
                  </a:schemeClr>
                </a:gs>
              </a:gsLst>
              <a:lin ang="36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6789" y="2116274"/>
            <a:ext cx="1722470" cy="545192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09014" y="1290479"/>
            <a:ext cx="5624623" cy="219678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If you want to build a ship, don’t drum up the people to gather wood, divide the work, and give orders. </a:t>
            </a:r>
            <a:r>
              <a:rPr lang="en-US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Instead, teach them to yearn for the vast and endless sea.</a:t>
            </a:r>
            <a:endParaRPr lang="en-US" i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8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Antoine de Saint-</a:t>
            </a:r>
            <a:r>
              <a:rPr lang="en-US" sz="1800" dirty="0" err="1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Exupéry</a:t>
            </a:r>
            <a:r>
              <a:rPr lang="en-US" sz="18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</a:t>
            </a:r>
            <a:br>
              <a:rPr lang="en-US" sz="18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author of “Le Petit Prince” (“The Little Prince”)</a:t>
            </a:r>
          </a:p>
        </p:txBody>
      </p:sp>
    </p:spTree>
    <p:extLst>
      <p:ext uri="{BB962C8B-B14F-4D97-AF65-F5344CB8AC3E}">
        <p14:creationId xmlns:p14="http://schemas.microsoft.com/office/powerpoint/2010/main" val="246589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28900" y="0"/>
            <a:ext cx="6515100" cy="5143500"/>
          </a:xfrm>
          <a:prstGeom prst="rect">
            <a:avLst/>
          </a:prstGeom>
          <a:gradFill>
            <a:gsLst>
              <a:gs pos="1961">
                <a:schemeClr val="tx2"/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870" y="507684"/>
            <a:ext cx="4709160" cy="4128132"/>
          </a:xfrm>
          <a:prstGeom prst="rect">
            <a:avLst/>
          </a:prstGeom>
        </p:spPr>
      </p:pic>
      <p:sp>
        <p:nvSpPr>
          <p:cNvPr id="8" name="Title 6"/>
          <p:cNvSpPr txBox="1">
            <a:spLocks/>
          </p:cNvSpPr>
          <p:nvPr/>
        </p:nvSpPr>
        <p:spPr>
          <a:xfrm>
            <a:off x="336789" y="2116274"/>
            <a:ext cx="1722470" cy="84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4D4D4C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150" y="4891341"/>
            <a:ext cx="302777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999A98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Nordstrom Technology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999A98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NorDNA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999A98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Culture Deck</a:t>
            </a:r>
          </a:p>
        </p:txBody>
      </p:sp>
      <p:pic>
        <p:nvPicPr>
          <p:cNvPr id="4098" name="Picture 2" descr="Image result for NOrdstrom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370" y="1892412"/>
            <a:ext cx="1586501" cy="22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09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629E-6 4.87971E-6 L 3.55629E-6 -0.05448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8900" y="0"/>
            <a:ext cx="6515100" cy="5143500"/>
          </a:xfrm>
          <a:prstGeom prst="rect">
            <a:avLst/>
          </a:prstGeom>
          <a:gradFill>
            <a:gsLst>
              <a:gs pos="1961">
                <a:schemeClr val="tx2"/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3782" y="973296"/>
            <a:ext cx="5695050" cy="319690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Values are what we value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High performance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Freedom &amp; responsibility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Context, not control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Highly aligned, loosely coupled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Pay top of market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Promotions &amp; development</a:t>
            </a:r>
            <a:endParaRPr lang="en-AU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1030" name="Picture 6" descr="Image result for netflix logo transpar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330" y="1623445"/>
            <a:ext cx="1429352" cy="51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336788" y="2116274"/>
            <a:ext cx="2097801" cy="84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4D4D4C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8427" y="2545226"/>
            <a:ext cx="21948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Seven Aspects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of Netflix Culture</a:t>
            </a:r>
          </a:p>
        </p:txBody>
      </p:sp>
    </p:spTree>
    <p:extLst>
      <p:ext uri="{BB962C8B-B14F-4D97-AF65-F5344CB8AC3E}">
        <p14:creationId xmlns:p14="http://schemas.microsoft.com/office/powerpoint/2010/main" val="97082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629E-6 4.87971E-6 L 3.55629E-6 -0.05448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46914E-7 L -4.44444E-6 0.0435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97531E-6 L -4.16667E-6 0.04352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4.72222E-6 1.60494E-6 L -4.72222E-6 0.04352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44444E-6 -2.22222E-6 L -4.44444E-6 0.04352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1.11111E-6 2.59259E-6 L 1.11111E-6 0.04352 " pathEditMode="relative" rAng="0" ptsTypes="AA">
                                      <p:cBhvr>
                                        <p:cTn id="35" dur="500" spd="-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22222E-6 -1.23457E-6 L -2.22222E-6 0.04352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.55556E-7 3.58025E-6 L 5.55556E-7 0.04351 " pathEditMode="relative" rAng="0" ptsTypes="AA">
                                      <p:cBhvr>
                                        <p:cTn id="45" dur="500" spd="-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3.88889E-6 -2.46914E-7 L 3.88889E-6 0.04352 " pathEditMode="relative" rAng="0" ptsTypes="AA">
                                      <p:cBhvr>
                                        <p:cTn id="50" dur="500" spd="-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8900" y="0"/>
            <a:ext cx="6515100" cy="5143500"/>
          </a:xfrm>
          <a:prstGeom prst="rect">
            <a:avLst/>
          </a:prstGeom>
          <a:gradFill>
            <a:gsLst>
              <a:gs pos="1961">
                <a:schemeClr val="accent2"/>
              </a:gs>
              <a:gs pos="20000">
                <a:schemeClr val="accent2"/>
              </a:gs>
              <a:gs pos="100000">
                <a:srgbClr val="F3801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hape 420"/>
          <p:cNvSpPr/>
          <p:nvPr/>
        </p:nvSpPr>
        <p:spPr>
          <a:xfrm>
            <a:off x="3087270" y="434340"/>
            <a:ext cx="5645250" cy="453771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numCol="2" spcCol="640080">
            <a:noAutofit/>
          </a:bodyPr>
          <a:lstStyle/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Customer obsession</a:t>
            </a: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Ownership</a:t>
            </a: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Invent and simplify</a:t>
            </a: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Are right, a lot</a:t>
            </a: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Hire and develop the best</a:t>
            </a: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Insist on the highest standards</a:t>
            </a: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Think big</a:t>
            </a: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Bias for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action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  <a:sym typeface="Arial"/>
            </a:endParaRP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Frugality</a:t>
            </a: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Learn and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</a:b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be curious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  <a:sym typeface="Arial"/>
            </a:endParaRP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Earn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trust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</a:b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of others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  <a:sym typeface="Arial"/>
            </a:endParaRP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Dive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deep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  <a:sym typeface="Arial"/>
            </a:endParaRP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Have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backbone; disagree and commit</a:t>
            </a:r>
          </a:p>
          <a:p>
            <a:pPr marL="228600" marR="0" lvl="0" indent="-228600" algn="l" defTabSz="28774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Deliver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  <a:sym typeface="Arial"/>
              </a:rPr>
              <a:t>results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  <a:sym typeface="Arial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36788" y="2116274"/>
            <a:ext cx="2097801" cy="84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4D4D4C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11" name="Picture 2" descr="Image result for amaz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910" y="1635867"/>
            <a:ext cx="1383030" cy="46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38427" y="2545226"/>
            <a:ext cx="20961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Amazon leadership principles</a:t>
            </a:r>
          </a:p>
        </p:txBody>
      </p:sp>
    </p:spTree>
    <p:extLst>
      <p:ext uri="{BB962C8B-B14F-4D97-AF65-F5344CB8AC3E}">
        <p14:creationId xmlns:p14="http://schemas.microsoft.com/office/powerpoint/2010/main" val="40022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2.5E-6 0.04352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629E-6 4.87971E-6 L 3.55629E-6 -0.05448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69136E-6 L 2.22222E-6 0.04352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05556E-6 2.71605E-6 L -3.05556E-6 0.04352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38889E-6 1.23457E-7 L -1.38889E-6 0.04352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5.55556E-7 -2.46914E-6 L 5.55556E-7 0.04352 " pathEditMode="relative" rAng="0" ptsTypes="AA">
                                      <p:cBhvr>
                                        <p:cTn id="35" dur="500" spd="-100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38889E-6 4.93827E-6 L 1.38889E-6 0.04351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45" dur="500" spd="-100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3.61111E-6 1.23457E-7 L 3.61111E-6 0.04352 " pathEditMode="relative" rAng="0" ptsTypes="AA">
                                      <p:cBhvr>
                                        <p:cTn id="50" dur="500" spd="-100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decel="10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1.38889E-6 -3.7037E-6 L -1.38889E-6 0.04352 " pathEditMode="relative" rAng="0" ptsTypes="AA">
                                      <p:cBhvr>
                                        <p:cTn id="55" dur="500" spd="-100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38889E-6 4.69136E-6 L -1.38889E-6 0.04351 " pathEditMode="relative" rAng="0" ptsTypes="AA">
                                      <p:cBhvr>
                                        <p:cTn id="60" dur="500" spd="-100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de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77778E-7 2.09877E-6 L 2.77778E-7 0.04352 " pathEditMode="relative" rAng="0" ptsTypes="AA">
                                      <p:cBhvr>
                                        <p:cTn id="65" dur="500" spd="-100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72222E-6 -1.48148E-6 L 4.72222E-6 0.04352 " pathEditMode="relative" rAng="0" ptsTypes="AA">
                                      <p:cBhvr>
                                        <p:cTn id="70" dur="500" spd="-100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path" presetSubtype="0" de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5.55556E-7 -4.07407E-6 L 5.55556E-7 0.04352 " pathEditMode="relative" rAng="0" ptsTypes="AA">
                                      <p:cBhvr>
                                        <p:cTn id="75" dur="500" spd="-100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path" presetSubtype="0" decel="10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111E-6 3.7037E-6 L 1.11111E-6 0.04351 " pathEditMode="relative" rAng="0" ptsTypes="AA">
                                      <p:cBhvr>
                                        <p:cTn id="80" dur="500" spd="-100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2" presetClass="path" presetSubtype="0" decel="10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5.55556E-7 1.23457E-7 L -5.55556E-7 0.04352 " pathEditMode="relative" rAng="0" ptsTypes="AA">
                                      <p:cBhvr>
                                        <p:cTn id="85" dur="500" spd="-100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 uiExpand="1" build="p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28900" y="0"/>
            <a:ext cx="6515100" cy="5143500"/>
          </a:xfrm>
          <a:prstGeom prst="rect">
            <a:avLst/>
          </a:prstGeom>
          <a:gradFill>
            <a:gsLst>
              <a:gs pos="1961">
                <a:schemeClr val="accent2"/>
              </a:gs>
              <a:gs pos="20000">
                <a:schemeClr val="accent2"/>
              </a:gs>
              <a:gs pos="100000">
                <a:srgbClr val="F3801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0339" y="1036977"/>
            <a:ext cx="4272714" cy="3069546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Intentional</a:t>
            </a:r>
          </a:p>
          <a:p>
            <a:pPr>
              <a:spcAft>
                <a:spcPts val="2400"/>
              </a:spcAft>
            </a:pPr>
            <a:r>
              <a:rPr lang="en-US" sz="44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Appropriate</a:t>
            </a:r>
          </a:p>
          <a:p>
            <a:pPr>
              <a:spcAft>
                <a:spcPts val="2400"/>
              </a:spcAft>
            </a:pPr>
            <a:r>
              <a:rPr lang="en-US" sz="4400" b="1" dirty="0">
                <a:solidFill>
                  <a:schemeClr val="bg1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Judgement </a:t>
            </a:r>
            <a:endParaRPr lang="en-AU" sz="4400" b="1" dirty="0">
              <a:solidFill>
                <a:schemeClr val="bg1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336788" y="2116274"/>
            <a:ext cx="2097801" cy="84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4D4D4C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9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08642E-6 L -2.77778E-7 0.04352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44444E-6 2.83951E-6 L -4.44444E-6 0.04352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6AF9C1D2-BFC0-4E38-8C9F-9977F6731767}"/>
              </a:ext>
            </a:extLst>
          </p:cNvPr>
          <p:cNvSpPr txBox="1">
            <a:spLocks/>
          </p:cNvSpPr>
          <p:nvPr/>
        </p:nvSpPr>
        <p:spPr>
          <a:xfrm>
            <a:off x="313924" y="305238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Blockers for Innovation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C9549E02-DB4E-4D29-B6EB-D669A85EE16E}"/>
              </a:ext>
            </a:extLst>
          </p:cNvPr>
          <p:cNvSpPr txBox="1">
            <a:spLocks/>
          </p:cNvSpPr>
          <p:nvPr/>
        </p:nvSpPr>
        <p:spPr>
          <a:xfrm>
            <a:off x="0" y="1997374"/>
            <a:ext cx="224028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B90601B-5838-4CF2-A198-6D8F635E1CE3}"/>
              </a:ext>
            </a:extLst>
          </p:cNvPr>
          <p:cNvSpPr txBox="1">
            <a:spLocks/>
          </p:cNvSpPr>
          <p:nvPr/>
        </p:nvSpPr>
        <p:spPr>
          <a:xfrm>
            <a:off x="2240280" y="1997374"/>
            <a:ext cx="23317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Skills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4C7E970-1504-44BA-95F3-CC6994CDB81D}"/>
              </a:ext>
            </a:extLst>
          </p:cNvPr>
          <p:cNvSpPr txBox="1">
            <a:spLocks/>
          </p:cNvSpPr>
          <p:nvPr/>
        </p:nvSpPr>
        <p:spPr>
          <a:xfrm>
            <a:off x="4480559" y="1997374"/>
            <a:ext cx="2331719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Organization</a:t>
            </a: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B6F9911F-FAFB-44B7-878F-CC9572456EEE}"/>
              </a:ext>
            </a:extLst>
          </p:cNvPr>
          <p:cNvSpPr txBox="1">
            <a:spLocks/>
          </p:cNvSpPr>
          <p:nvPr/>
        </p:nvSpPr>
        <p:spPr>
          <a:xfrm>
            <a:off x="6812277" y="1997374"/>
            <a:ext cx="226631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Finance</a:t>
            </a:r>
          </a:p>
        </p:txBody>
      </p:sp>
      <p:sp>
        <p:nvSpPr>
          <p:cNvPr id="18" name="Mask_right">
            <a:extLst>
              <a:ext uri="{FF2B5EF4-FFF2-40B4-BE49-F238E27FC236}">
                <a16:creationId xmlns:a16="http://schemas.microsoft.com/office/drawing/2014/main" id="{C6191362-68E0-492A-B565-1D4A8462260F}"/>
              </a:ext>
            </a:extLst>
          </p:cNvPr>
          <p:cNvSpPr/>
          <p:nvPr/>
        </p:nvSpPr>
        <p:spPr>
          <a:xfrm>
            <a:off x="6786477" y="2438400"/>
            <a:ext cx="2357524" cy="2705100"/>
          </a:xfrm>
          <a:prstGeom prst="rect">
            <a:avLst/>
          </a:prstGeom>
          <a:gradFill>
            <a:gsLst>
              <a:gs pos="0">
                <a:schemeClr val="tx2">
                  <a:lumMod val="25000"/>
                </a:schemeClr>
              </a:gs>
              <a:gs pos="100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EE64F2F-3C6E-4DF9-A254-4CD405464FEA}"/>
              </a:ext>
            </a:extLst>
          </p:cNvPr>
          <p:cNvSpPr/>
          <p:nvPr/>
        </p:nvSpPr>
        <p:spPr>
          <a:xfrm>
            <a:off x="3521201" y="2438400"/>
            <a:ext cx="3641264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06E81830-67B7-4277-B501-AD735918A605}"/>
              </a:ext>
            </a:extLst>
          </p:cNvPr>
          <p:cNvSpPr/>
          <p:nvPr/>
        </p:nvSpPr>
        <p:spPr>
          <a:xfrm>
            <a:off x="1245853" y="2438400"/>
            <a:ext cx="3641264" cy="2705100"/>
          </a:xfrm>
          <a:prstGeom prst="homePlate">
            <a:avLst>
              <a:gd name="adj" fmla="val 1156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75EA9A5D-8CEC-4794-BDF9-226CA98FFC83}"/>
              </a:ext>
            </a:extLst>
          </p:cNvPr>
          <p:cNvSpPr/>
          <p:nvPr/>
        </p:nvSpPr>
        <p:spPr>
          <a:xfrm>
            <a:off x="0" y="2438400"/>
            <a:ext cx="2600968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F1605D"/>
              </a:gs>
              <a:gs pos="100000">
                <a:srgbClr val="E84A44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E4D8F5-57CF-4BC7-92E5-F902EE8FB3DF}"/>
              </a:ext>
            </a:extLst>
          </p:cNvPr>
          <p:cNvGrpSpPr/>
          <p:nvPr/>
        </p:nvGrpSpPr>
        <p:grpSpPr>
          <a:xfrm>
            <a:off x="862570" y="2866205"/>
            <a:ext cx="712708" cy="849445"/>
            <a:chOff x="2897012" y="2317750"/>
            <a:chExt cx="581499" cy="693063"/>
          </a:xfrm>
        </p:grpSpPr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4BBB6115-0690-4FC1-8454-8A2728F5F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62" y="2317750"/>
              <a:ext cx="537049" cy="661314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21CC304-ED9B-48CE-B1C2-B11543F2E420}"/>
                </a:ext>
              </a:extLst>
            </p:cNvPr>
            <p:cNvSpPr/>
            <p:nvPr/>
          </p:nvSpPr>
          <p:spPr>
            <a:xfrm>
              <a:off x="3036094" y="2533076"/>
              <a:ext cx="88106" cy="88106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D63B225-75CD-40B8-9F35-715EF0857B57}"/>
                </a:ext>
              </a:extLst>
            </p:cNvPr>
            <p:cNvSpPr/>
            <p:nvPr/>
          </p:nvSpPr>
          <p:spPr>
            <a:xfrm>
              <a:off x="3161109" y="2533076"/>
              <a:ext cx="88106" cy="8810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3655DB7-C7E8-46C9-A21B-E6F2332A837A}"/>
                </a:ext>
              </a:extLst>
            </p:cNvPr>
            <p:cNvSpPr/>
            <p:nvPr/>
          </p:nvSpPr>
          <p:spPr>
            <a:xfrm>
              <a:off x="3286125" y="2533076"/>
              <a:ext cx="88106" cy="88106"/>
            </a:xfrm>
            <a:prstGeom prst="triangl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A6BE21FE-0B19-43A0-9EE1-A445813660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97012" y="2699780"/>
              <a:ext cx="252588" cy="311033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solidFill>
              <a:srgbClr val="EE5853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Freeform 11">
            <a:extLst>
              <a:ext uri="{FF2B5EF4-FFF2-40B4-BE49-F238E27FC236}">
                <a16:creationId xmlns:a16="http://schemas.microsoft.com/office/drawing/2014/main" id="{30FB4A3F-113E-41EE-B94B-5E99C4BF8956}"/>
              </a:ext>
            </a:extLst>
          </p:cNvPr>
          <p:cNvSpPr>
            <a:spLocks noEditPoints="1"/>
          </p:cNvSpPr>
          <p:nvPr/>
        </p:nvSpPr>
        <p:spPr bwMode="auto">
          <a:xfrm>
            <a:off x="3318254" y="2897524"/>
            <a:ext cx="609790" cy="970580"/>
          </a:xfrm>
          <a:custGeom>
            <a:avLst/>
            <a:gdLst>
              <a:gd name="T0" fmla="*/ 603 w 1286"/>
              <a:gd name="T1" fmla="*/ 1237 h 2050"/>
              <a:gd name="T2" fmla="*/ 367 w 1286"/>
              <a:gd name="T3" fmla="*/ 1555 h 2050"/>
              <a:gd name="T4" fmla="*/ 45 w 1286"/>
              <a:gd name="T5" fmla="*/ 1530 h 2050"/>
              <a:gd name="T6" fmla="*/ 266 w 1286"/>
              <a:gd name="T7" fmla="*/ 1111 h 2050"/>
              <a:gd name="T8" fmla="*/ 306 w 1286"/>
              <a:gd name="T9" fmla="*/ 1227 h 2050"/>
              <a:gd name="T10" fmla="*/ 432 w 1286"/>
              <a:gd name="T11" fmla="*/ 1197 h 2050"/>
              <a:gd name="T12" fmla="*/ 507 w 1286"/>
              <a:gd name="T13" fmla="*/ 1298 h 2050"/>
              <a:gd name="T14" fmla="*/ 985 w 1286"/>
              <a:gd name="T15" fmla="*/ 1116 h 2050"/>
              <a:gd name="T16" fmla="*/ 934 w 1286"/>
              <a:gd name="T17" fmla="*/ 1202 h 2050"/>
              <a:gd name="T18" fmla="*/ 814 w 1286"/>
              <a:gd name="T19" fmla="*/ 1202 h 2050"/>
              <a:gd name="T20" fmla="*/ 744 w 1286"/>
              <a:gd name="T21" fmla="*/ 1272 h 2050"/>
              <a:gd name="T22" fmla="*/ 643 w 1286"/>
              <a:gd name="T23" fmla="*/ 1247 h 2050"/>
              <a:gd name="T24" fmla="*/ 955 w 1286"/>
              <a:gd name="T25" fmla="*/ 1727 h 2050"/>
              <a:gd name="T26" fmla="*/ 1171 w 1286"/>
              <a:gd name="T27" fmla="*/ 626 h 2050"/>
              <a:gd name="T28" fmla="*/ 1236 w 1286"/>
              <a:gd name="T29" fmla="*/ 727 h 2050"/>
              <a:gd name="T30" fmla="*/ 1156 w 1286"/>
              <a:gd name="T31" fmla="*/ 838 h 2050"/>
              <a:gd name="T32" fmla="*/ 1065 w 1286"/>
              <a:gd name="T33" fmla="*/ 954 h 2050"/>
              <a:gd name="T34" fmla="*/ 980 w 1286"/>
              <a:gd name="T35" fmla="*/ 1076 h 2050"/>
              <a:gd name="T36" fmla="*/ 899 w 1286"/>
              <a:gd name="T37" fmla="*/ 1187 h 2050"/>
              <a:gd name="T38" fmla="*/ 764 w 1286"/>
              <a:gd name="T39" fmla="*/ 1187 h 2050"/>
              <a:gd name="T40" fmla="*/ 618 w 1286"/>
              <a:gd name="T41" fmla="*/ 1182 h 2050"/>
              <a:gd name="T42" fmla="*/ 467 w 1286"/>
              <a:gd name="T43" fmla="*/ 1182 h 2050"/>
              <a:gd name="T44" fmla="*/ 331 w 1286"/>
              <a:gd name="T45" fmla="*/ 1182 h 2050"/>
              <a:gd name="T46" fmla="*/ 251 w 1286"/>
              <a:gd name="T47" fmla="*/ 1070 h 2050"/>
              <a:gd name="T48" fmla="*/ 171 w 1286"/>
              <a:gd name="T49" fmla="*/ 949 h 2050"/>
              <a:gd name="T50" fmla="*/ 80 w 1286"/>
              <a:gd name="T51" fmla="*/ 828 h 2050"/>
              <a:gd name="T52" fmla="*/ 0 w 1286"/>
              <a:gd name="T53" fmla="*/ 717 h 2050"/>
              <a:gd name="T54" fmla="*/ 45 w 1286"/>
              <a:gd name="T55" fmla="*/ 586 h 2050"/>
              <a:gd name="T56" fmla="*/ 95 w 1286"/>
              <a:gd name="T57" fmla="*/ 444 h 2050"/>
              <a:gd name="T58" fmla="*/ 135 w 1286"/>
              <a:gd name="T59" fmla="*/ 308 h 2050"/>
              <a:gd name="T60" fmla="*/ 181 w 1286"/>
              <a:gd name="T61" fmla="*/ 177 h 2050"/>
              <a:gd name="T62" fmla="*/ 311 w 1286"/>
              <a:gd name="T63" fmla="*/ 131 h 2050"/>
              <a:gd name="T64" fmla="*/ 452 w 1286"/>
              <a:gd name="T65" fmla="*/ 91 h 2050"/>
              <a:gd name="T66" fmla="*/ 588 w 1286"/>
              <a:gd name="T67" fmla="*/ 45 h 2050"/>
              <a:gd name="T68" fmla="*/ 718 w 1286"/>
              <a:gd name="T69" fmla="*/ 0 h 2050"/>
              <a:gd name="T70" fmla="*/ 834 w 1286"/>
              <a:gd name="T71" fmla="*/ 81 h 2050"/>
              <a:gd name="T72" fmla="*/ 945 w 1286"/>
              <a:gd name="T73" fmla="*/ 172 h 2050"/>
              <a:gd name="T74" fmla="*/ 1065 w 1286"/>
              <a:gd name="T75" fmla="*/ 258 h 2050"/>
              <a:gd name="T76" fmla="*/ 1176 w 1286"/>
              <a:gd name="T77" fmla="*/ 338 h 2050"/>
              <a:gd name="T78" fmla="*/ 1176 w 1286"/>
              <a:gd name="T79" fmla="*/ 480 h 2050"/>
              <a:gd name="T80" fmla="*/ 1171 w 1286"/>
              <a:gd name="T81" fmla="*/ 626 h 2050"/>
              <a:gd name="T82" fmla="*/ 613 w 1286"/>
              <a:gd name="T83" fmla="*/ 182 h 2050"/>
              <a:gd name="T84" fmla="*/ 241 w 1286"/>
              <a:gd name="T85" fmla="*/ 621 h 2050"/>
              <a:gd name="T86" fmla="*/ 613 w 1286"/>
              <a:gd name="T87" fmla="*/ 24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6" h="2050">
                <a:moveTo>
                  <a:pt x="537" y="1277"/>
                </a:moveTo>
                <a:cubicBezTo>
                  <a:pt x="537" y="1277"/>
                  <a:pt x="537" y="1277"/>
                  <a:pt x="537" y="127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558" y="1530"/>
                  <a:pt x="512" y="1687"/>
                  <a:pt x="487" y="1762"/>
                </a:cubicBezTo>
                <a:cubicBezTo>
                  <a:pt x="487" y="1762"/>
                  <a:pt x="487" y="1762"/>
                  <a:pt x="367" y="1555"/>
                </a:cubicBezTo>
                <a:cubicBezTo>
                  <a:pt x="367" y="1555"/>
                  <a:pt x="367" y="1555"/>
                  <a:pt x="357" y="1540"/>
                </a:cubicBezTo>
                <a:cubicBezTo>
                  <a:pt x="357" y="1540"/>
                  <a:pt x="357" y="1540"/>
                  <a:pt x="331" y="1540"/>
                </a:cubicBezTo>
                <a:cubicBezTo>
                  <a:pt x="331" y="1540"/>
                  <a:pt x="331" y="1540"/>
                  <a:pt x="45" y="1530"/>
                </a:cubicBezTo>
                <a:cubicBezTo>
                  <a:pt x="125" y="1409"/>
                  <a:pt x="186" y="1257"/>
                  <a:pt x="231" y="1111"/>
                </a:cubicBezTo>
                <a:cubicBezTo>
                  <a:pt x="231" y="1111"/>
                  <a:pt x="231" y="1111"/>
                  <a:pt x="251" y="1111"/>
                </a:cubicBezTo>
                <a:cubicBezTo>
                  <a:pt x="251" y="1111"/>
                  <a:pt x="251" y="1111"/>
                  <a:pt x="266" y="1111"/>
                </a:cubicBezTo>
                <a:cubicBezTo>
                  <a:pt x="266" y="1111"/>
                  <a:pt x="266" y="1111"/>
                  <a:pt x="271" y="1126"/>
                </a:cubicBezTo>
                <a:cubicBezTo>
                  <a:pt x="271" y="1126"/>
                  <a:pt x="271" y="1126"/>
                  <a:pt x="296" y="1197"/>
                </a:cubicBezTo>
                <a:cubicBezTo>
                  <a:pt x="296" y="1197"/>
                  <a:pt x="296" y="1197"/>
                  <a:pt x="306" y="1227"/>
                </a:cubicBezTo>
                <a:cubicBezTo>
                  <a:pt x="306" y="1227"/>
                  <a:pt x="306" y="1227"/>
                  <a:pt x="341" y="1222"/>
                </a:cubicBezTo>
                <a:cubicBezTo>
                  <a:pt x="341" y="1222"/>
                  <a:pt x="341" y="1222"/>
                  <a:pt x="417" y="1202"/>
                </a:cubicBezTo>
                <a:cubicBezTo>
                  <a:pt x="417" y="1202"/>
                  <a:pt x="417" y="1202"/>
                  <a:pt x="432" y="1197"/>
                </a:cubicBezTo>
                <a:cubicBezTo>
                  <a:pt x="432" y="1197"/>
                  <a:pt x="432" y="1197"/>
                  <a:pt x="442" y="1212"/>
                </a:cubicBezTo>
                <a:cubicBezTo>
                  <a:pt x="442" y="1212"/>
                  <a:pt x="442" y="1212"/>
                  <a:pt x="487" y="1267"/>
                </a:cubicBezTo>
                <a:cubicBezTo>
                  <a:pt x="487" y="1267"/>
                  <a:pt x="487" y="1267"/>
                  <a:pt x="507" y="1298"/>
                </a:cubicBezTo>
                <a:cubicBezTo>
                  <a:pt x="507" y="1298"/>
                  <a:pt x="507" y="1298"/>
                  <a:pt x="537" y="1277"/>
                </a:cubicBezTo>
                <a:close/>
                <a:moveTo>
                  <a:pt x="1005" y="1116"/>
                </a:moveTo>
                <a:cubicBezTo>
                  <a:pt x="985" y="1116"/>
                  <a:pt x="985" y="1116"/>
                  <a:pt x="985" y="1116"/>
                </a:cubicBezTo>
                <a:cubicBezTo>
                  <a:pt x="970" y="1116"/>
                  <a:pt x="970" y="1116"/>
                  <a:pt x="970" y="1116"/>
                </a:cubicBezTo>
                <a:cubicBezTo>
                  <a:pt x="965" y="1131"/>
                  <a:pt x="965" y="1131"/>
                  <a:pt x="965" y="1131"/>
                </a:cubicBezTo>
                <a:cubicBezTo>
                  <a:pt x="934" y="1202"/>
                  <a:pt x="934" y="1202"/>
                  <a:pt x="934" y="1202"/>
                </a:cubicBezTo>
                <a:cubicBezTo>
                  <a:pt x="924" y="1232"/>
                  <a:pt x="924" y="1232"/>
                  <a:pt x="924" y="1232"/>
                </a:cubicBezTo>
                <a:cubicBezTo>
                  <a:pt x="889" y="1222"/>
                  <a:pt x="889" y="1222"/>
                  <a:pt x="889" y="1222"/>
                </a:cubicBezTo>
                <a:cubicBezTo>
                  <a:pt x="814" y="1202"/>
                  <a:pt x="814" y="1202"/>
                  <a:pt x="814" y="1202"/>
                </a:cubicBezTo>
                <a:cubicBezTo>
                  <a:pt x="799" y="1202"/>
                  <a:pt x="799" y="1202"/>
                  <a:pt x="799" y="1202"/>
                </a:cubicBezTo>
                <a:cubicBezTo>
                  <a:pt x="789" y="1212"/>
                  <a:pt x="789" y="1212"/>
                  <a:pt x="789" y="1212"/>
                </a:cubicBezTo>
                <a:cubicBezTo>
                  <a:pt x="744" y="1272"/>
                  <a:pt x="744" y="1272"/>
                  <a:pt x="744" y="1272"/>
                </a:cubicBezTo>
                <a:cubicBezTo>
                  <a:pt x="718" y="1298"/>
                  <a:pt x="718" y="1298"/>
                  <a:pt x="718" y="1298"/>
                </a:cubicBezTo>
                <a:cubicBezTo>
                  <a:pt x="693" y="1277"/>
                  <a:pt x="693" y="1277"/>
                  <a:pt x="693" y="1277"/>
                </a:cubicBezTo>
                <a:cubicBezTo>
                  <a:pt x="643" y="1247"/>
                  <a:pt x="643" y="1247"/>
                  <a:pt x="643" y="1247"/>
                </a:cubicBezTo>
                <a:cubicBezTo>
                  <a:pt x="633" y="1288"/>
                  <a:pt x="628" y="1323"/>
                  <a:pt x="623" y="1358"/>
                </a:cubicBezTo>
                <a:cubicBezTo>
                  <a:pt x="759" y="1929"/>
                  <a:pt x="844" y="2050"/>
                  <a:pt x="844" y="2050"/>
                </a:cubicBezTo>
                <a:cubicBezTo>
                  <a:pt x="955" y="1727"/>
                  <a:pt x="955" y="1727"/>
                  <a:pt x="955" y="1727"/>
                </a:cubicBezTo>
                <a:cubicBezTo>
                  <a:pt x="1286" y="1676"/>
                  <a:pt x="1286" y="1676"/>
                  <a:pt x="1286" y="1676"/>
                </a:cubicBezTo>
                <a:cubicBezTo>
                  <a:pt x="1171" y="1530"/>
                  <a:pt x="1075" y="1318"/>
                  <a:pt x="1005" y="1116"/>
                </a:cubicBezTo>
                <a:close/>
                <a:moveTo>
                  <a:pt x="1171" y="626"/>
                </a:moveTo>
                <a:cubicBezTo>
                  <a:pt x="1171" y="626"/>
                  <a:pt x="1171" y="626"/>
                  <a:pt x="1171" y="626"/>
                </a:cubicBezTo>
                <a:cubicBezTo>
                  <a:pt x="1196" y="662"/>
                  <a:pt x="1196" y="662"/>
                  <a:pt x="1196" y="662"/>
                </a:cubicBezTo>
                <a:cubicBezTo>
                  <a:pt x="1196" y="662"/>
                  <a:pt x="1196" y="662"/>
                  <a:pt x="1236" y="727"/>
                </a:cubicBezTo>
                <a:cubicBezTo>
                  <a:pt x="1236" y="727"/>
                  <a:pt x="1236" y="727"/>
                  <a:pt x="1176" y="773"/>
                </a:cubicBezTo>
                <a:cubicBezTo>
                  <a:pt x="1176" y="773"/>
                  <a:pt x="1176" y="773"/>
                  <a:pt x="1146" y="798"/>
                </a:cubicBezTo>
                <a:cubicBezTo>
                  <a:pt x="1146" y="798"/>
                  <a:pt x="1146" y="798"/>
                  <a:pt x="1156" y="838"/>
                </a:cubicBezTo>
                <a:cubicBezTo>
                  <a:pt x="1156" y="838"/>
                  <a:pt x="1156" y="838"/>
                  <a:pt x="1176" y="914"/>
                </a:cubicBezTo>
                <a:cubicBezTo>
                  <a:pt x="1176" y="914"/>
                  <a:pt x="1176" y="914"/>
                  <a:pt x="1100" y="939"/>
                </a:cubicBezTo>
                <a:cubicBezTo>
                  <a:pt x="1100" y="939"/>
                  <a:pt x="1100" y="939"/>
                  <a:pt x="1065" y="954"/>
                </a:cubicBezTo>
                <a:cubicBezTo>
                  <a:pt x="1065" y="954"/>
                  <a:pt x="1065" y="954"/>
                  <a:pt x="1065" y="995"/>
                </a:cubicBezTo>
                <a:cubicBezTo>
                  <a:pt x="1065" y="995"/>
                  <a:pt x="1065" y="995"/>
                  <a:pt x="1060" y="1070"/>
                </a:cubicBezTo>
                <a:cubicBezTo>
                  <a:pt x="1060" y="1070"/>
                  <a:pt x="1060" y="1070"/>
                  <a:pt x="980" y="1076"/>
                </a:cubicBezTo>
                <a:cubicBezTo>
                  <a:pt x="980" y="1076"/>
                  <a:pt x="980" y="1076"/>
                  <a:pt x="940" y="1076"/>
                </a:cubicBezTo>
                <a:cubicBezTo>
                  <a:pt x="940" y="1076"/>
                  <a:pt x="940" y="1076"/>
                  <a:pt x="929" y="1116"/>
                </a:cubicBezTo>
                <a:cubicBezTo>
                  <a:pt x="929" y="1116"/>
                  <a:pt x="929" y="1116"/>
                  <a:pt x="899" y="1187"/>
                </a:cubicBezTo>
                <a:cubicBezTo>
                  <a:pt x="899" y="1187"/>
                  <a:pt x="899" y="1187"/>
                  <a:pt x="824" y="1166"/>
                </a:cubicBezTo>
                <a:cubicBezTo>
                  <a:pt x="824" y="1166"/>
                  <a:pt x="824" y="1166"/>
                  <a:pt x="789" y="1156"/>
                </a:cubicBezTo>
                <a:cubicBezTo>
                  <a:pt x="789" y="1156"/>
                  <a:pt x="789" y="1156"/>
                  <a:pt x="764" y="1187"/>
                </a:cubicBezTo>
                <a:cubicBezTo>
                  <a:pt x="764" y="1187"/>
                  <a:pt x="764" y="1187"/>
                  <a:pt x="713" y="1242"/>
                </a:cubicBezTo>
                <a:cubicBezTo>
                  <a:pt x="713" y="1242"/>
                  <a:pt x="713" y="1242"/>
                  <a:pt x="648" y="1202"/>
                </a:cubicBezTo>
                <a:cubicBezTo>
                  <a:pt x="648" y="1202"/>
                  <a:pt x="648" y="1202"/>
                  <a:pt x="618" y="1182"/>
                </a:cubicBezTo>
                <a:cubicBezTo>
                  <a:pt x="618" y="1182"/>
                  <a:pt x="618" y="1182"/>
                  <a:pt x="583" y="1202"/>
                </a:cubicBezTo>
                <a:cubicBezTo>
                  <a:pt x="583" y="1202"/>
                  <a:pt x="583" y="1202"/>
                  <a:pt x="517" y="1242"/>
                </a:cubicBezTo>
                <a:cubicBezTo>
                  <a:pt x="517" y="1242"/>
                  <a:pt x="517" y="1242"/>
                  <a:pt x="467" y="1182"/>
                </a:cubicBezTo>
                <a:cubicBezTo>
                  <a:pt x="467" y="1182"/>
                  <a:pt x="467" y="1182"/>
                  <a:pt x="447" y="1151"/>
                </a:cubicBezTo>
                <a:cubicBezTo>
                  <a:pt x="447" y="1151"/>
                  <a:pt x="447" y="1151"/>
                  <a:pt x="407" y="1161"/>
                </a:cubicBezTo>
                <a:cubicBezTo>
                  <a:pt x="407" y="1161"/>
                  <a:pt x="407" y="1161"/>
                  <a:pt x="331" y="1182"/>
                </a:cubicBezTo>
                <a:cubicBezTo>
                  <a:pt x="331" y="1182"/>
                  <a:pt x="331" y="1182"/>
                  <a:pt x="306" y="1111"/>
                </a:cubicBezTo>
                <a:cubicBezTo>
                  <a:pt x="306" y="1111"/>
                  <a:pt x="306" y="1111"/>
                  <a:pt x="291" y="1070"/>
                </a:cubicBezTo>
                <a:cubicBezTo>
                  <a:pt x="291" y="1070"/>
                  <a:pt x="291" y="1070"/>
                  <a:pt x="251" y="1070"/>
                </a:cubicBezTo>
                <a:cubicBezTo>
                  <a:pt x="251" y="1070"/>
                  <a:pt x="251" y="1070"/>
                  <a:pt x="176" y="1065"/>
                </a:cubicBezTo>
                <a:cubicBezTo>
                  <a:pt x="176" y="1065"/>
                  <a:pt x="176" y="1065"/>
                  <a:pt x="171" y="990"/>
                </a:cubicBezTo>
                <a:cubicBezTo>
                  <a:pt x="171" y="990"/>
                  <a:pt x="171" y="990"/>
                  <a:pt x="171" y="949"/>
                </a:cubicBezTo>
                <a:cubicBezTo>
                  <a:pt x="171" y="949"/>
                  <a:pt x="171" y="949"/>
                  <a:pt x="130" y="934"/>
                </a:cubicBezTo>
                <a:cubicBezTo>
                  <a:pt x="130" y="934"/>
                  <a:pt x="130" y="934"/>
                  <a:pt x="60" y="904"/>
                </a:cubicBezTo>
                <a:cubicBezTo>
                  <a:pt x="60" y="904"/>
                  <a:pt x="60" y="904"/>
                  <a:pt x="80" y="828"/>
                </a:cubicBezTo>
                <a:cubicBezTo>
                  <a:pt x="80" y="828"/>
                  <a:pt x="80" y="828"/>
                  <a:pt x="90" y="793"/>
                </a:cubicBezTo>
                <a:cubicBezTo>
                  <a:pt x="90" y="793"/>
                  <a:pt x="90" y="793"/>
                  <a:pt x="60" y="767"/>
                </a:cubicBezTo>
                <a:cubicBezTo>
                  <a:pt x="60" y="767"/>
                  <a:pt x="60" y="767"/>
                  <a:pt x="0" y="717"/>
                </a:cubicBezTo>
                <a:cubicBezTo>
                  <a:pt x="0" y="717"/>
                  <a:pt x="0" y="717"/>
                  <a:pt x="45" y="651"/>
                </a:cubicBezTo>
                <a:cubicBezTo>
                  <a:pt x="45" y="651"/>
                  <a:pt x="45" y="651"/>
                  <a:pt x="65" y="621"/>
                </a:cubicBezTo>
                <a:cubicBezTo>
                  <a:pt x="65" y="621"/>
                  <a:pt x="65" y="621"/>
                  <a:pt x="45" y="586"/>
                </a:cubicBezTo>
                <a:cubicBezTo>
                  <a:pt x="45" y="586"/>
                  <a:pt x="45" y="586"/>
                  <a:pt x="5" y="520"/>
                </a:cubicBezTo>
                <a:cubicBezTo>
                  <a:pt x="5" y="520"/>
                  <a:pt x="5" y="520"/>
                  <a:pt x="65" y="475"/>
                </a:cubicBezTo>
                <a:cubicBezTo>
                  <a:pt x="65" y="475"/>
                  <a:pt x="65" y="475"/>
                  <a:pt x="95" y="444"/>
                </a:cubicBezTo>
                <a:cubicBezTo>
                  <a:pt x="95" y="444"/>
                  <a:pt x="95" y="444"/>
                  <a:pt x="85" y="409"/>
                </a:cubicBezTo>
                <a:cubicBezTo>
                  <a:pt x="85" y="409"/>
                  <a:pt x="85" y="409"/>
                  <a:pt x="65" y="333"/>
                </a:cubicBezTo>
                <a:cubicBezTo>
                  <a:pt x="65" y="333"/>
                  <a:pt x="65" y="333"/>
                  <a:pt x="135" y="308"/>
                </a:cubicBezTo>
                <a:cubicBezTo>
                  <a:pt x="135" y="308"/>
                  <a:pt x="135" y="308"/>
                  <a:pt x="176" y="293"/>
                </a:cubicBezTo>
                <a:cubicBezTo>
                  <a:pt x="176" y="293"/>
                  <a:pt x="176" y="293"/>
                  <a:pt x="176" y="252"/>
                </a:cubicBezTo>
                <a:cubicBezTo>
                  <a:pt x="176" y="252"/>
                  <a:pt x="176" y="252"/>
                  <a:pt x="181" y="177"/>
                </a:cubicBezTo>
                <a:cubicBezTo>
                  <a:pt x="181" y="177"/>
                  <a:pt x="181" y="177"/>
                  <a:pt x="256" y="172"/>
                </a:cubicBezTo>
                <a:cubicBezTo>
                  <a:pt x="256" y="172"/>
                  <a:pt x="256" y="172"/>
                  <a:pt x="296" y="172"/>
                </a:cubicBezTo>
                <a:cubicBezTo>
                  <a:pt x="296" y="172"/>
                  <a:pt x="296" y="172"/>
                  <a:pt x="311" y="131"/>
                </a:cubicBezTo>
                <a:cubicBezTo>
                  <a:pt x="311" y="131"/>
                  <a:pt x="311" y="131"/>
                  <a:pt x="341" y="61"/>
                </a:cubicBezTo>
                <a:cubicBezTo>
                  <a:pt x="341" y="61"/>
                  <a:pt x="341" y="61"/>
                  <a:pt x="412" y="81"/>
                </a:cubicBezTo>
                <a:cubicBezTo>
                  <a:pt x="412" y="81"/>
                  <a:pt x="412" y="81"/>
                  <a:pt x="452" y="91"/>
                </a:cubicBezTo>
                <a:cubicBezTo>
                  <a:pt x="452" y="91"/>
                  <a:pt x="452" y="91"/>
                  <a:pt x="477" y="61"/>
                </a:cubicBezTo>
                <a:cubicBezTo>
                  <a:pt x="477" y="61"/>
                  <a:pt x="477" y="61"/>
                  <a:pt x="527" y="0"/>
                </a:cubicBezTo>
                <a:cubicBezTo>
                  <a:pt x="527" y="0"/>
                  <a:pt x="527" y="0"/>
                  <a:pt x="588" y="45"/>
                </a:cubicBezTo>
                <a:cubicBezTo>
                  <a:pt x="588" y="45"/>
                  <a:pt x="588" y="45"/>
                  <a:pt x="623" y="66"/>
                </a:cubicBezTo>
                <a:cubicBezTo>
                  <a:pt x="623" y="66"/>
                  <a:pt x="623" y="66"/>
                  <a:pt x="658" y="45"/>
                </a:cubicBezTo>
                <a:cubicBezTo>
                  <a:pt x="658" y="45"/>
                  <a:pt x="658" y="45"/>
                  <a:pt x="718" y="0"/>
                </a:cubicBezTo>
                <a:cubicBezTo>
                  <a:pt x="718" y="0"/>
                  <a:pt x="718" y="0"/>
                  <a:pt x="769" y="61"/>
                </a:cubicBezTo>
                <a:cubicBezTo>
                  <a:pt x="769" y="61"/>
                  <a:pt x="769" y="61"/>
                  <a:pt x="794" y="91"/>
                </a:cubicBezTo>
                <a:cubicBezTo>
                  <a:pt x="794" y="91"/>
                  <a:pt x="794" y="91"/>
                  <a:pt x="834" y="81"/>
                </a:cubicBezTo>
                <a:cubicBezTo>
                  <a:pt x="834" y="81"/>
                  <a:pt x="834" y="81"/>
                  <a:pt x="904" y="66"/>
                </a:cubicBezTo>
                <a:cubicBezTo>
                  <a:pt x="904" y="66"/>
                  <a:pt x="904" y="66"/>
                  <a:pt x="934" y="136"/>
                </a:cubicBezTo>
                <a:cubicBezTo>
                  <a:pt x="934" y="136"/>
                  <a:pt x="934" y="136"/>
                  <a:pt x="945" y="172"/>
                </a:cubicBezTo>
                <a:cubicBezTo>
                  <a:pt x="945" y="172"/>
                  <a:pt x="945" y="172"/>
                  <a:pt x="990" y="177"/>
                </a:cubicBezTo>
                <a:cubicBezTo>
                  <a:pt x="990" y="177"/>
                  <a:pt x="990" y="177"/>
                  <a:pt x="1065" y="182"/>
                </a:cubicBezTo>
                <a:cubicBezTo>
                  <a:pt x="1065" y="182"/>
                  <a:pt x="1065" y="182"/>
                  <a:pt x="1065" y="258"/>
                </a:cubicBezTo>
                <a:cubicBezTo>
                  <a:pt x="1065" y="258"/>
                  <a:pt x="1065" y="258"/>
                  <a:pt x="1070" y="298"/>
                </a:cubicBezTo>
                <a:cubicBezTo>
                  <a:pt x="1070" y="298"/>
                  <a:pt x="1070" y="298"/>
                  <a:pt x="1105" y="313"/>
                </a:cubicBezTo>
                <a:cubicBezTo>
                  <a:pt x="1105" y="313"/>
                  <a:pt x="1105" y="313"/>
                  <a:pt x="1176" y="338"/>
                </a:cubicBezTo>
                <a:cubicBezTo>
                  <a:pt x="1176" y="338"/>
                  <a:pt x="1176" y="338"/>
                  <a:pt x="1156" y="414"/>
                </a:cubicBezTo>
                <a:cubicBezTo>
                  <a:pt x="1156" y="414"/>
                  <a:pt x="1156" y="414"/>
                  <a:pt x="1146" y="454"/>
                </a:cubicBezTo>
                <a:cubicBezTo>
                  <a:pt x="1146" y="454"/>
                  <a:pt x="1146" y="454"/>
                  <a:pt x="1176" y="480"/>
                </a:cubicBezTo>
                <a:cubicBezTo>
                  <a:pt x="1176" y="480"/>
                  <a:pt x="1176" y="480"/>
                  <a:pt x="1236" y="530"/>
                </a:cubicBezTo>
                <a:cubicBezTo>
                  <a:pt x="1236" y="530"/>
                  <a:pt x="1236" y="530"/>
                  <a:pt x="1196" y="591"/>
                </a:cubicBezTo>
                <a:cubicBezTo>
                  <a:pt x="1196" y="591"/>
                  <a:pt x="1196" y="591"/>
                  <a:pt x="1171" y="626"/>
                </a:cubicBezTo>
                <a:close/>
                <a:moveTo>
                  <a:pt x="613" y="1055"/>
                </a:moveTo>
                <a:cubicBezTo>
                  <a:pt x="849" y="1055"/>
                  <a:pt x="1040" y="858"/>
                  <a:pt x="1040" y="621"/>
                </a:cubicBezTo>
                <a:cubicBezTo>
                  <a:pt x="1040" y="379"/>
                  <a:pt x="849" y="182"/>
                  <a:pt x="613" y="182"/>
                </a:cubicBezTo>
                <a:cubicBezTo>
                  <a:pt x="372" y="182"/>
                  <a:pt x="181" y="379"/>
                  <a:pt x="181" y="621"/>
                </a:cubicBezTo>
                <a:cubicBezTo>
                  <a:pt x="181" y="858"/>
                  <a:pt x="372" y="1055"/>
                  <a:pt x="613" y="1055"/>
                </a:cubicBezTo>
                <a:close/>
                <a:moveTo>
                  <a:pt x="241" y="621"/>
                </a:moveTo>
                <a:cubicBezTo>
                  <a:pt x="241" y="823"/>
                  <a:pt x="407" y="990"/>
                  <a:pt x="613" y="990"/>
                </a:cubicBezTo>
                <a:cubicBezTo>
                  <a:pt x="814" y="990"/>
                  <a:pt x="980" y="823"/>
                  <a:pt x="980" y="621"/>
                </a:cubicBezTo>
                <a:cubicBezTo>
                  <a:pt x="980" y="414"/>
                  <a:pt x="814" y="247"/>
                  <a:pt x="613" y="247"/>
                </a:cubicBezTo>
                <a:cubicBezTo>
                  <a:pt x="407" y="247"/>
                  <a:pt x="241" y="414"/>
                  <a:pt x="241" y="621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37EFF4-C88B-46B9-A394-209000667F2B}"/>
              </a:ext>
            </a:extLst>
          </p:cNvPr>
          <p:cNvGrpSpPr/>
          <p:nvPr/>
        </p:nvGrpSpPr>
        <p:grpSpPr>
          <a:xfrm>
            <a:off x="5455991" y="2993618"/>
            <a:ext cx="843788" cy="778391"/>
            <a:chOff x="4221704" y="1791782"/>
            <a:chExt cx="700593" cy="646294"/>
          </a:xfrm>
        </p:grpSpPr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A2CE95D1-8CF5-46D7-94EF-C46E98F0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088" y="2191249"/>
              <a:ext cx="450441" cy="246827"/>
            </a:xfrm>
            <a:custGeom>
              <a:avLst/>
              <a:gdLst>
                <a:gd name="T0" fmla="*/ 0 w 1626"/>
                <a:gd name="T1" fmla="*/ 38 h 891"/>
                <a:gd name="T2" fmla="*/ 0 w 1626"/>
                <a:gd name="T3" fmla="*/ 351 h 891"/>
                <a:gd name="T4" fmla="*/ 810 w 1626"/>
                <a:gd name="T5" fmla="*/ 891 h 891"/>
                <a:gd name="T6" fmla="*/ 1626 w 1626"/>
                <a:gd name="T7" fmla="*/ 351 h 891"/>
                <a:gd name="T8" fmla="*/ 1626 w 1626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6" h="891">
                  <a:moveTo>
                    <a:pt x="0" y="38"/>
                  </a:moveTo>
                  <a:lnTo>
                    <a:pt x="0" y="351"/>
                  </a:lnTo>
                  <a:lnTo>
                    <a:pt x="810" y="891"/>
                  </a:lnTo>
                  <a:lnTo>
                    <a:pt x="1626" y="351"/>
                  </a:lnTo>
                  <a:lnTo>
                    <a:pt x="1626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Line 26">
              <a:extLst>
                <a:ext uri="{FF2B5EF4-FFF2-40B4-BE49-F238E27FC236}">
                  <a16:creationId xmlns:a16="http://schemas.microsoft.com/office/drawing/2014/main" id="{5F117182-4A50-4669-B377-AF33847107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815" y="2176289"/>
              <a:ext cx="1662" cy="261787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A7243AD5-3668-4945-BB28-1442C58CA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1708 w 2529"/>
                <a:gd name="T1" fmla="*/ 0 h 1685"/>
                <a:gd name="T2" fmla="*/ 0 w 2529"/>
                <a:gd name="T3" fmla="*/ 1134 h 1685"/>
                <a:gd name="T4" fmla="*/ 805 w 2529"/>
                <a:gd name="T5" fmla="*/ 1685 h 1685"/>
                <a:gd name="T6" fmla="*/ 1253 w 2529"/>
                <a:gd name="T7" fmla="*/ 1388 h 1685"/>
                <a:gd name="T8" fmla="*/ 2529 w 2529"/>
                <a:gd name="T9" fmla="*/ 540 h 1685"/>
                <a:gd name="T10" fmla="*/ 1708 w 2529"/>
                <a:gd name="T11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9" h="1685">
                  <a:moveTo>
                    <a:pt x="1708" y="0"/>
                  </a:moveTo>
                  <a:lnTo>
                    <a:pt x="0" y="1134"/>
                  </a:lnTo>
                  <a:lnTo>
                    <a:pt x="805" y="1685"/>
                  </a:lnTo>
                  <a:lnTo>
                    <a:pt x="1253" y="1388"/>
                  </a:lnTo>
                  <a:lnTo>
                    <a:pt x="2529" y="540"/>
                  </a:lnTo>
                  <a:lnTo>
                    <a:pt x="1708" y="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29B9283E-17AC-4955-8507-F1D77AE71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0 w 2529"/>
                <a:gd name="T1" fmla="*/ 551 h 1685"/>
                <a:gd name="T2" fmla="*/ 1692 w 2529"/>
                <a:gd name="T3" fmla="*/ 1685 h 1685"/>
                <a:gd name="T4" fmla="*/ 2529 w 2529"/>
                <a:gd name="T5" fmla="*/ 1151 h 1685"/>
                <a:gd name="T6" fmla="*/ 811 w 2529"/>
                <a:gd name="T7" fmla="*/ 0 h 1685"/>
                <a:gd name="T8" fmla="*/ 0 w 2529"/>
                <a:gd name="T9" fmla="*/ 551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9" h="1685">
                  <a:moveTo>
                    <a:pt x="0" y="551"/>
                  </a:moveTo>
                  <a:lnTo>
                    <a:pt x="1692" y="1685"/>
                  </a:lnTo>
                  <a:lnTo>
                    <a:pt x="2529" y="1151"/>
                  </a:lnTo>
                  <a:lnTo>
                    <a:pt x="811" y="0"/>
                  </a:lnTo>
                  <a:lnTo>
                    <a:pt x="0" y="551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2">
            <a:extLst>
              <a:ext uri="{FF2B5EF4-FFF2-40B4-BE49-F238E27FC236}">
                <a16:creationId xmlns:a16="http://schemas.microsoft.com/office/drawing/2014/main" id="{B4E4DF73-E410-4FA7-86DC-3DC4AAB4ED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09045" y="3027434"/>
            <a:ext cx="1055117" cy="726211"/>
            <a:chOff x="4740" y="1768"/>
            <a:chExt cx="725" cy="499"/>
          </a:xfrm>
          <a:noFill/>
        </p:grpSpPr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0B90A0AC-428D-4009-8E12-D57819DA8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" y="1768"/>
              <a:ext cx="499" cy="459"/>
            </a:xfrm>
            <a:custGeom>
              <a:avLst/>
              <a:gdLst>
                <a:gd name="T0" fmla="*/ 339 w 499"/>
                <a:gd name="T1" fmla="*/ 24 h 459"/>
                <a:gd name="T2" fmla="*/ 0 w 499"/>
                <a:gd name="T3" fmla="*/ 459 h 459"/>
                <a:gd name="T4" fmla="*/ 499 w 499"/>
                <a:gd name="T5" fmla="*/ 249 h 459"/>
                <a:gd name="T6" fmla="*/ 394 w 499"/>
                <a:gd name="T7" fmla="*/ 0 h 459"/>
                <a:gd name="T8" fmla="*/ 339 w 499"/>
                <a:gd name="T9" fmla="*/ 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59">
                  <a:moveTo>
                    <a:pt x="339" y="24"/>
                  </a:moveTo>
                  <a:lnTo>
                    <a:pt x="0" y="459"/>
                  </a:lnTo>
                  <a:lnTo>
                    <a:pt x="499" y="249"/>
                  </a:lnTo>
                  <a:lnTo>
                    <a:pt x="394" y="0"/>
                  </a:lnTo>
                  <a:lnTo>
                    <a:pt x="339" y="24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3F44E852-8D32-4B3C-80BF-3320301A6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768"/>
              <a:ext cx="78" cy="68"/>
            </a:xfrm>
            <a:custGeom>
              <a:avLst/>
              <a:gdLst>
                <a:gd name="T0" fmla="*/ 0 w 37"/>
                <a:gd name="T1" fmla="*/ 11 h 32"/>
                <a:gd name="T2" fmla="*/ 15 w 37"/>
                <a:gd name="T3" fmla="*/ 29 h 32"/>
                <a:gd name="T4" fmla="*/ 37 w 37"/>
                <a:gd name="T5" fmla="*/ 26 h 32"/>
                <a:gd name="T6" fmla="*/ 26 w 37"/>
                <a:gd name="T7" fmla="*/ 0 h 32"/>
                <a:gd name="T8" fmla="*/ 0 w 3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11"/>
                  </a:moveTo>
                  <a:cubicBezTo>
                    <a:pt x="2" y="18"/>
                    <a:pt x="7" y="26"/>
                    <a:pt x="15" y="29"/>
                  </a:cubicBezTo>
                  <a:cubicBezTo>
                    <a:pt x="22" y="32"/>
                    <a:pt x="31" y="31"/>
                    <a:pt x="37" y="2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124DC039-57FA-444A-AD47-7E157B8DF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1962"/>
              <a:ext cx="67" cy="78"/>
            </a:xfrm>
            <a:custGeom>
              <a:avLst/>
              <a:gdLst>
                <a:gd name="T0" fmla="*/ 6 w 32"/>
                <a:gd name="T1" fmla="*/ 37 h 37"/>
                <a:gd name="T2" fmla="*/ 3 w 32"/>
                <a:gd name="T3" fmla="*/ 14 h 37"/>
                <a:gd name="T4" fmla="*/ 21 w 32"/>
                <a:gd name="T5" fmla="*/ 0 h 37"/>
                <a:gd name="T6" fmla="*/ 32 w 32"/>
                <a:gd name="T7" fmla="*/ 26 h 37"/>
                <a:gd name="T8" fmla="*/ 6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6" y="37"/>
                  </a:moveTo>
                  <a:cubicBezTo>
                    <a:pt x="2" y="31"/>
                    <a:pt x="0" y="21"/>
                    <a:pt x="3" y="14"/>
                  </a:cubicBezTo>
                  <a:cubicBezTo>
                    <a:pt x="6" y="6"/>
                    <a:pt x="13" y="1"/>
                    <a:pt x="21" y="0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6" y="3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A7B26C77-1FEF-4169-AEA5-7C0F6A407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" y="1941"/>
              <a:ext cx="151" cy="162"/>
            </a:xfrm>
            <a:custGeom>
              <a:avLst/>
              <a:gdLst>
                <a:gd name="T0" fmla="*/ 0 w 72"/>
                <a:gd name="T1" fmla="*/ 65 h 77"/>
                <a:gd name="T2" fmla="*/ 41 w 72"/>
                <a:gd name="T3" fmla="*/ 71 h 77"/>
                <a:gd name="T4" fmla="*/ 63 w 72"/>
                <a:gd name="T5" fmla="*/ 17 h 77"/>
                <a:gd name="T6" fmla="*/ 50 w 72"/>
                <a:gd name="T7" fmla="*/ 0 h 77"/>
                <a:gd name="T8" fmla="*/ 0 w 72"/>
                <a:gd name="T9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65"/>
                  </a:moveTo>
                  <a:cubicBezTo>
                    <a:pt x="11" y="74"/>
                    <a:pt x="27" y="77"/>
                    <a:pt x="41" y="71"/>
                  </a:cubicBezTo>
                  <a:cubicBezTo>
                    <a:pt x="62" y="62"/>
                    <a:pt x="72" y="38"/>
                    <a:pt x="63" y="17"/>
                  </a:cubicBezTo>
                  <a:cubicBezTo>
                    <a:pt x="60" y="10"/>
                    <a:pt x="56" y="4"/>
                    <a:pt x="50" y="0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DC5415DD-E70F-4BAA-A0B7-591778D14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785"/>
              <a:ext cx="484" cy="482"/>
            </a:xfrm>
            <a:custGeom>
              <a:avLst/>
              <a:gdLst>
                <a:gd name="T0" fmla="*/ 174 w 484"/>
                <a:gd name="T1" fmla="*/ 457 h 482"/>
                <a:gd name="T2" fmla="*/ 484 w 484"/>
                <a:gd name="T3" fmla="*/ 0 h 482"/>
                <a:gd name="T4" fmla="*/ 0 w 484"/>
                <a:gd name="T5" fmla="*/ 242 h 482"/>
                <a:gd name="T6" fmla="*/ 119 w 484"/>
                <a:gd name="T7" fmla="*/ 482 h 482"/>
                <a:gd name="T8" fmla="*/ 174 w 484"/>
                <a:gd name="T9" fmla="*/ 4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482">
                  <a:moveTo>
                    <a:pt x="174" y="457"/>
                  </a:moveTo>
                  <a:lnTo>
                    <a:pt x="484" y="0"/>
                  </a:lnTo>
                  <a:lnTo>
                    <a:pt x="0" y="242"/>
                  </a:lnTo>
                  <a:lnTo>
                    <a:pt x="119" y="482"/>
                  </a:lnTo>
                  <a:lnTo>
                    <a:pt x="174" y="45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27642D4F-E595-4195-A8C1-78791F733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2200"/>
              <a:ext cx="78" cy="67"/>
            </a:xfrm>
            <a:custGeom>
              <a:avLst/>
              <a:gdLst>
                <a:gd name="T0" fmla="*/ 37 w 37"/>
                <a:gd name="T1" fmla="*/ 20 h 32"/>
                <a:gd name="T2" fmla="*/ 22 w 37"/>
                <a:gd name="T3" fmla="*/ 3 h 32"/>
                <a:gd name="T4" fmla="*/ 0 w 37"/>
                <a:gd name="T5" fmla="*/ 7 h 32"/>
                <a:gd name="T6" fmla="*/ 12 w 37"/>
                <a:gd name="T7" fmla="*/ 32 h 32"/>
                <a:gd name="T8" fmla="*/ 37 w 3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7" y="20"/>
                  </a:moveTo>
                  <a:cubicBezTo>
                    <a:pt x="36" y="13"/>
                    <a:pt x="29" y="5"/>
                    <a:pt x="22" y="3"/>
                  </a:cubicBezTo>
                  <a:cubicBezTo>
                    <a:pt x="14" y="0"/>
                    <a:pt x="6" y="2"/>
                    <a:pt x="0" y="7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37" y="2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D602B68E-6317-40E0-8A00-A20462B1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2000"/>
              <a:ext cx="67" cy="80"/>
            </a:xfrm>
            <a:custGeom>
              <a:avLst/>
              <a:gdLst>
                <a:gd name="T0" fmla="*/ 25 w 32"/>
                <a:gd name="T1" fmla="*/ 0 h 38"/>
                <a:gd name="T2" fmla="*/ 30 w 32"/>
                <a:gd name="T3" fmla="*/ 23 h 38"/>
                <a:gd name="T4" fmla="*/ 13 w 32"/>
                <a:gd name="T5" fmla="*/ 38 h 38"/>
                <a:gd name="T6" fmla="*/ 0 w 32"/>
                <a:gd name="T7" fmla="*/ 13 h 38"/>
                <a:gd name="T8" fmla="*/ 25 w 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8">
                  <a:moveTo>
                    <a:pt x="25" y="0"/>
                  </a:moveTo>
                  <a:cubicBezTo>
                    <a:pt x="30" y="6"/>
                    <a:pt x="32" y="15"/>
                    <a:pt x="30" y="23"/>
                  </a:cubicBezTo>
                  <a:cubicBezTo>
                    <a:pt x="27" y="31"/>
                    <a:pt x="20" y="36"/>
                    <a:pt x="13" y="38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52">
              <a:extLst>
                <a:ext uri="{FF2B5EF4-FFF2-40B4-BE49-F238E27FC236}">
                  <a16:creationId xmlns:a16="http://schemas.microsoft.com/office/drawing/2014/main" id="{FD37592B-03DF-4A31-9160-EA2EE5836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920"/>
              <a:ext cx="147" cy="164"/>
            </a:xfrm>
            <a:custGeom>
              <a:avLst/>
              <a:gdLst>
                <a:gd name="T0" fmla="*/ 70 w 70"/>
                <a:gd name="T1" fmla="*/ 10 h 78"/>
                <a:gd name="T2" fmla="*/ 28 w 70"/>
                <a:gd name="T3" fmla="*/ 7 h 78"/>
                <a:gd name="T4" fmla="*/ 10 w 70"/>
                <a:gd name="T5" fmla="*/ 62 h 78"/>
                <a:gd name="T6" fmla="*/ 24 w 70"/>
                <a:gd name="T7" fmla="*/ 78 h 78"/>
                <a:gd name="T8" fmla="*/ 70 w 70"/>
                <a:gd name="T9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70" y="10"/>
                  </a:moveTo>
                  <a:cubicBezTo>
                    <a:pt x="58" y="2"/>
                    <a:pt x="42" y="0"/>
                    <a:pt x="28" y="7"/>
                  </a:cubicBezTo>
                  <a:cubicBezTo>
                    <a:pt x="8" y="17"/>
                    <a:pt x="0" y="42"/>
                    <a:pt x="10" y="62"/>
                  </a:cubicBezTo>
                  <a:cubicBezTo>
                    <a:pt x="13" y="69"/>
                    <a:pt x="18" y="74"/>
                    <a:pt x="24" y="78"/>
                  </a:cubicBezTo>
                  <a:lnTo>
                    <a:pt x="70" y="1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Title 8">
            <a:extLst>
              <a:ext uri="{FF2B5EF4-FFF2-40B4-BE49-F238E27FC236}">
                <a16:creationId xmlns:a16="http://schemas.microsoft.com/office/drawing/2014/main" id="{9D7C47C2-1634-4C57-95FD-A16871C794F5}"/>
              </a:ext>
            </a:extLst>
          </p:cNvPr>
          <p:cNvSpPr txBox="1">
            <a:spLocks/>
          </p:cNvSpPr>
          <p:nvPr/>
        </p:nvSpPr>
        <p:spPr>
          <a:xfrm>
            <a:off x="1473408" y="5935220"/>
            <a:ext cx="6004773" cy="30431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Centralized decision making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Lack of trust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Inflexible policies and processes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EEE9BD5-BC34-4E22-89B5-3A3E05192D84}"/>
              </a:ext>
            </a:extLst>
          </p:cNvPr>
          <p:cNvSpPr/>
          <p:nvPr/>
        </p:nvSpPr>
        <p:spPr>
          <a:xfrm>
            <a:off x="30704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Leadership Systems and Feedback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8462DA3-C175-467B-BC8F-E40BCA6198E3}"/>
              </a:ext>
            </a:extLst>
          </p:cNvPr>
          <p:cNvSpPr/>
          <p:nvPr/>
        </p:nvSpPr>
        <p:spPr>
          <a:xfrm>
            <a:off x="268289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and Compensation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BDC167E-106A-4B2A-893E-73823D2F31CE}"/>
              </a:ext>
            </a:extLst>
          </p:cNvPr>
          <p:cNvSpPr/>
          <p:nvPr/>
        </p:nvSpPr>
        <p:spPr>
          <a:xfrm>
            <a:off x="4967626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Silos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to Product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561BD3D-7B12-411C-B3AE-4422C1E3DE68}"/>
              </a:ext>
            </a:extLst>
          </p:cNvPr>
          <p:cNvSpPr/>
          <p:nvPr/>
        </p:nvSpPr>
        <p:spPr>
          <a:xfrm>
            <a:off x="7137983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Capex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Versus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Opex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78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ask_right">
            <a:extLst>
              <a:ext uri="{FF2B5EF4-FFF2-40B4-BE49-F238E27FC236}">
                <a16:creationId xmlns:a16="http://schemas.microsoft.com/office/drawing/2014/main" id="{51030EB7-4CB3-49DC-9B6D-A867F0AE2E37}"/>
              </a:ext>
            </a:extLst>
          </p:cNvPr>
          <p:cNvSpPr/>
          <p:nvPr/>
        </p:nvSpPr>
        <p:spPr>
          <a:xfrm>
            <a:off x="11548977" y="2438400"/>
            <a:ext cx="2357524" cy="2705100"/>
          </a:xfrm>
          <a:prstGeom prst="rect">
            <a:avLst/>
          </a:prstGeom>
          <a:gradFill>
            <a:gsLst>
              <a:gs pos="0">
                <a:schemeClr val="tx2">
                  <a:lumMod val="25000"/>
                </a:schemeClr>
              </a:gs>
              <a:gs pos="100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AD4C9084-29B1-47FA-A95A-91E832570F87}"/>
              </a:ext>
            </a:extLst>
          </p:cNvPr>
          <p:cNvSpPr/>
          <p:nvPr/>
        </p:nvSpPr>
        <p:spPr>
          <a:xfrm>
            <a:off x="8283701" y="2438400"/>
            <a:ext cx="3641264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8424680D-1042-425F-A718-7BCE50603C33}"/>
              </a:ext>
            </a:extLst>
          </p:cNvPr>
          <p:cNvSpPr/>
          <p:nvPr/>
        </p:nvSpPr>
        <p:spPr>
          <a:xfrm>
            <a:off x="0" y="0"/>
            <a:ext cx="9772650" cy="5143500"/>
          </a:xfrm>
          <a:prstGeom prst="homePlate">
            <a:avLst>
              <a:gd name="adj" fmla="val 1156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4B71C5-BBE8-4A48-B856-242E5547FC9D}"/>
              </a:ext>
            </a:extLst>
          </p:cNvPr>
          <p:cNvSpPr/>
          <p:nvPr/>
        </p:nvSpPr>
        <p:spPr>
          <a:xfrm>
            <a:off x="9730126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Silos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to Product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05D84E-E496-4638-9174-6A1BD79529A3}"/>
              </a:ext>
            </a:extLst>
          </p:cNvPr>
          <p:cNvGrpSpPr/>
          <p:nvPr/>
        </p:nvGrpSpPr>
        <p:grpSpPr>
          <a:xfrm>
            <a:off x="10218491" y="2993618"/>
            <a:ext cx="843788" cy="778391"/>
            <a:chOff x="4221704" y="1791782"/>
            <a:chExt cx="700593" cy="646294"/>
          </a:xfrm>
        </p:grpSpPr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D446E1D5-43B6-4EFA-8F16-BD22477D1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088" y="2191249"/>
              <a:ext cx="450441" cy="246827"/>
            </a:xfrm>
            <a:custGeom>
              <a:avLst/>
              <a:gdLst>
                <a:gd name="T0" fmla="*/ 0 w 1626"/>
                <a:gd name="T1" fmla="*/ 38 h 891"/>
                <a:gd name="T2" fmla="*/ 0 w 1626"/>
                <a:gd name="T3" fmla="*/ 351 h 891"/>
                <a:gd name="T4" fmla="*/ 810 w 1626"/>
                <a:gd name="T5" fmla="*/ 891 h 891"/>
                <a:gd name="T6" fmla="*/ 1626 w 1626"/>
                <a:gd name="T7" fmla="*/ 351 h 891"/>
                <a:gd name="T8" fmla="*/ 1626 w 1626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6" h="891">
                  <a:moveTo>
                    <a:pt x="0" y="38"/>
                  </a:moveTo>
                  <a:lnTo>
                    <a:pt x="0" y="351"/>
                  </a:lnTo>
                  <a:lnTo>
                    <a:pt x="810" y="891"/>
                  </a:lnTo>
                  <a:lnTo>
                    <a:pt x="1626" y="351"/>
                  </a:lnTo>
                  <a:lnTo>
                    <a:pt x="1626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Line 26">
              <a:extLst>
                <a:ext uri="{FF2B5EF4-FFF2-40B4-BE49-F238E27FC236}">
                  <a16:creationId xmlns:a16="http://schemas.microsoft.com/office/drawing/2014/main" id="{4A63F1EF-9763-41EE-9136-71AE83963A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815" y="2176289"/>
              <a:ext cx="1662" cy="261787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CD673306-432C-4628-831D-6BC0FE1A6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1708 w 2529"/>
                <a:gd name="T1" fmla="*/ 0 h 1685"/>
                <a:gd name="T2" fmla="*/ 0 w 2529"/>
                <a:gd name="T3" fmla="*/ 1134 h 1685"/>
                <a:gd name="T4" fmla="*/ 805 w 2529"/>
                <a:gd name="T5" fmla="*/ 1685 h 1685"/>
                <a:gd name="T6" fmla="*/ 1253 w 2529"/>
                <a:gd name="T7" fmla="*/ 1388 h 1685"/>
                <a:gd name="T8" fmla="*/ 2529 w 2529"/>
                <a:gd name="T9" fmla="*/ 540 h 1685"/>
                <a:gd name="T10" fmla="*/ 1708 w 2529"/>
                <a:gd name="T11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9" h="1685">
                  <a:moveTo>
                    <a:pt x="1708" y="0"/>
                  </a:moveTo>
                  <a:lnTo>
                    <a:pt x="0" y="1134"/>
                  </a:lnTo>
                  <a:lnTo>
                    <a:pt x="805" y="1685"/>
                  </a:lnTo>
                  <a:lnTo>
                    <a:pt x="1253" y="1388"/>
                  </a:lnTo>
                  <a:lnTo>
                    <a:pt x="2529" y="540"/>
                  </a:lnTo>
                  <a:lnTo>
                    <a:pt x="1708" y="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C393ECCF-36A8-44B8-8088-362E33B01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0 w 2529"/>
                <a:gd name="T1" fmla="*/ 551 h 1685"/>
                <a:gd name="T2" fmla="*/ 1692 w 2529"/>
                <a:gd name="T3" fmla="*/ 1685 h 1685"/>
                <a:gd name="T4" fmla="*/ 2529 w 2529"/>
                <a:gd name="T5" fmla="*/ 1151 h 1685"/>
                <a:gd name="T6" fmla="*/ 811 w 2529"/>
                <a:gd name="T7" fmla="*/ 0 h 1685"/>
                <a:gd name="T8" fmla="*/ 0 w 2529"/>
                <a:gd name="T9" fmla="*/ 551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9" h="1685">
                  <a:moveTo>
                    <a:pt x="0" y="551"/>
                  </a:moveTo>
                  <a:lnTo>
                    <a:pt x="1692" y="1685"/>
                  </a:lnTo>
                  <a:lnTo>
                    <a:pt x="2529" y="1151"/>
                  </a:lnTo>
                  <a:lnTo>
                    <a:pt x="811" y="0"/>
                  </a:lnTo>
                  <a:lnTo>
                    <a:pt x="0" y="551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E56CBE1-D962-49E1-BC14-2C615CFB2EAC}"/>
              </a:ext>
            </a:extLst>
          </p:cNvPr>
          <p:cNvSpPr/>
          <p:nvPr/>
        </p:nvSpPr>
        <p:spPr>
          <a:xfrm>
            <a:off x="11900483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Capex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Versus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Opex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42" name="Group 42">
            <a:extLst>
              <a:ext uri="{FF2B5EF4-FFF2-40B4-BE49-F238E27FC236}">
                <a16:creationId xmlns:a16="http://schemas.microsoft.com/office/drawing/2014/main" id="{9DE459CF-7C58-4C8C-8E9B-509AD09FEE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371545" y="3027434"/>
            <a:ext cx="1055117" cy="726211"/>
            <a:chOff x="4740" y="1768"/>
            <a:chExt cx="725" cy="499"/>
          </a:xfrm>
          <a:noFill/>
        </p:grpSpPr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EA61055A-153B-4B4C-B54B-070774D6B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" y="1768"/>
              <a:ext cx="499" cy="459"/>
            </a:xfrm>
            <a:custGeom>
              <a:avLst/>
              <a:gdLst>
                <a:gd name="T0" fmla="*/ 339 w 499"/>
                <a:gd name="T1" fmla="*/ 24 h 459"/>
                <a:gd name="T2" fmla="*/ 0 w 499"/>
                <a:gd name="T3" fmla="*/ 459 h 459"/>
                <a:gd name="T4" fmla="*/ 499 w 499"/>
                <a:gd name="T5" fmla="*/ 249 h 459"/>
                <a:gd name="T6" fmla="*/ 394 w 499"/>
                <a:gd name="T7" fmla="*/ 0 h 459"/>
                <a:gd name="T8" fmla="*/ 339 w 499"/>
                <a:gd name="T9" fmla="*/ 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59">
                  <a:moveTo>
                    <a:pt x="339" y="24"/>
                  </a:moveTo>
                  <a:lnTo>
                    <a:pt x="0" y="459"/>
                  </a:lnTo>
                  <a:lnTo>
                    <a:pt x="499" y="249"/>
                  </a:lnTo>
                  <a:lnTo>
                    <a:pt x="394" y="0"/>
                  </a:lnTo>
                  <a:lnTo>
                    <a:pt x="339" y="24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988A9A49-8E41-47A1-B669-9F230BB40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768"/>
              <a:ext cx="78" cy="68"/>
            </a:xfrm>
            <a:custGeom>
              <a:avLst/>
              <a:gdLst>
                <a:gd name="T0" fmla="*/ 0 w 37"/>
                <a:gd name="T1" fmla="*/ 11 h 32"/>
                <a:gd name="T2" fmla="*/ 15 w 37"/>
                <a:gd name="T3" fmla="*/ 29 h 32"/>
                <a:gd name="T4" fmla="*/ 37 w 37"/>
                <a:gd name="T5" fmla="*/ 26 h 32"/>
                <a:gd name="T6" fmla="*/ 26 w 37"/>
                <a:gd name="T7" fmla="*/ 0 h 32"/>
                <a:gd name="T8" fmla="*/ 0 w 3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11"/>
                  </a:moveTo>
                  <a:cubicBezTo>
                    <a:pt x="2" y="18"/>
                    <a:pt x="7" y="26"/>
                    <a:pt x="15" y="29"/>
                  </a:cubicBezTo>
                  <a:cubicBezTo>
                    <a:pt x="22" y="32"/>
                    <a:pt x="31" y="31"/>
                    <a:pt x="37" y="2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id="{3009B6E4-F851-47AE-977A-F8394383E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1962"/>
              <a:ext cx="67" cy="78"/>
            </a:xfrm>
            <a:custGeom>
              <a:avLst/>
              <a:gdLst>
                <a:gd name="T0" fmla="*/ 6 w 32"/>
                <a:gd name="T1" fmla="*/ 37 h 37"/>
                <a:gd name="T2" fmla="*/ 3 w 32"/>
                <a:gd name="T3" fmla="*/ 14 h 37"/>
                <a:gd name="T4" fmla="*/ 21 w 32"/>
                <a:gd name="T5" fmla="*/ 0 h 37"/>
                <a:gd name="T6" fmla="*/ 32 w 32"/>
                <a:gd name="T7" fmla="*/ 26 h 37"/>
                <a:gd name="T8" fmla="*/ 6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6" y="37"/>
                  </a:moveTo>
                  <a:cubicBezTo>
                    <a:pt x="2" y="31"/>
                    <a:pt x="0" y="21"/>
                    <a:pt x="3" y="14"/>
                  </a:cubicBezTo>
                  <a:cubicBezTo>
                    <a:pt x="6" y="6"/>
                    <a:pt x="13" y="1"/>
                    <a:pt x="21" y="0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6" y="3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4F3EB2E7-0544-4460-9A93-0AB28EFE6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" y="1941"/>
              <a:ext cx="151" cy="162"/>
            </a:xfrm>
            <a:custGeom>
              <a:avLst/>
              <a:gdLst>
                <a:gd name="T0" fmla="*/ 0 w 72"/>
                <a:gd name="T1" fmla="*/ 65 h 77"/>
                <a:gd name="T2" fmla="*/ 41 w 72"/>
                <a:gd name="T3" fmla="*/ 71 h 77"/>
                <a:gd name="T4" fmla="*/ 63 w 72"/>
                <a:gd name="T5" fmla="*/ 17 h 77"/>
                <a:gd name="T6" fmla="*/ 50 w 72"/>
                <a:gd name="T7" fmla="*/ 0 h 77"/>
                <a:gd name="T8" fmla="*/ 0 w 72"/>
                <a:gd name="T9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65"/>
                  </a:moveTo>
                  <a:cubicBezTo>
                    <a:pt x="11" y="74"/>
                    <a:pt x="27" y="77"/>
                    <a:pt x="41" y="71"/>
                  </a:cubicBezTo>
                  <a:cubicBezTo>
                    <a:pt x="62" y="62"/>
                    <a:pt x="72" y="38"/>
                    <a:pt x="63" y="17"/>
                  </a:cubicBezTo>
                  <a:cubicBezTo>
                    <a:pt x="60" y="10"/>
                    <a:pt x="56" y="4"/>
                    <a:pt x="50" y="0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26374BD6-1DFB-4831-981D-D3084B7CA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785"/>
              <a:ext cx="484" cy="482"/>
            </a:xfrm>
            <a:custGeom>
              <a:avLst/>
              <a:gdLst>
                <a:gd name="T0" fmla="*/ 174 w 484"/>
                <a:gd name="T1" fmla="*/ 457 h 482"/>
                <a:gd name="T2" fmla="*/ 484 w 484"/>
                <a:gd name="T3" fmla="*/ 0 h 482"/>
                <a:gd name="T4" fmla="*/ 0 w 484"/>
                <a:gd name="T5" fmla="*/ 242 h 482"/>
                <a:gd name="T6" fmla="*/ 119 w 484"/>
                <a:gd name="T7" fmla="*/ 482 h 482"/>
                <a:gd name="T8" fmla="*/ 174 w 484"/>
                <a:gd name="T9" fmla="*/ 4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482">
                  <a:moveTo>
                    <a:pt x="174" y="457"/>
                  </a:moveTo>
                  <a:lnTo>
                    <a:pt x="484" y="0"/>
                  </a:lnTo>
                  <a:lnTo>
                    <a:pt x="0" y="242"/>
                  </a:lnTo>
                  <a:lnTo>
                    <a:pt x="119" y="482"/>
                  </a:lnTo>
                  <a:lnTo>
                    <a:pt x="174" y="45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3117C157-8C92-4075-8560-BF4011EBF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2200"/>
              <a:ext cx="78" cy="67"/>
            </a:xfrm>
            <a:custGeom>
              <a:avLst/>
              <a:gdLst>
                <a:gd name="T0" fmla="*/ 37 w 37"/>
                <a:gd name="T1" fmla="*/ 20 h 32"/>
                <a:gd name="T2" fmla="*/ 22 w 37"/>
                <a:gd name="T3" fmla="*/ 3 h 32"/>
                <a:gd name="T4" fmla="*/ 0 w 37"/>
                <a:gd name="T5" fmla="*/ 7 h 32"/>
                <a:gd name="T6" fmla="*/ 12 w 37"/>
                <a:gd name="T7" fmla="*/ 32 h 32"/>
                <a:gd name="T8" fmla="*/ 37 w 3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7" y="20"/>
                  </a:moveTo>
                  <a:cubicBezTo>
                    <a:pt x="36" y="13"/>
                    <a:pt x="29" y="5"/>
                    <a:pt x="22" y="3"/>
                  </a:cubicBezTo>
                  <a:cubicBezTo>
                    <a:pt x="14" y="0"/>
                    <a:pt x="6" y="2"/>
                    <a:pt x="0" y="7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37" y="2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802BB65C-8C45-499C-B23F-1FBF33537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2000"/>
              <a:ext cx="67" cy="80"/>
            </a:xfrm>
            <a:custGeom>
              <a:avLst/>
              <a:gdLst>
                <a:gd name="T0" fmla="*/ 25 w 32"/>
                <a:gd name="T1" fmla="*/ 0 h 38"/>
                <a:gd name="T2" fmla="*/ 30 w 32"/>
                <a:gd name="T3" fmla="*/ 23 h 38"/>
                <a:gd name="T4" fmla="*/ 13 w 32"/>
                <a:gd name="T5" fmla="*/ 38 h 38"/>
                <a:gd name="T6" fmla="*/ 0 w 32"/>
                <a:gd name="T7" fmla="*/ 13 h 38"/>
                <a:gd name="T8" fmla="*/ 25 w 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8">
                  <a:moveTo>
                    <a:pt x="25" y="0"/>
                  </a:moveTo>
                  <a:cubicBezTo>
                    <a:pt x="30" y="6"/>
                    <a:pt x="32" y="15"/>
                    <a:pt x="30" y="23"/>
                  </a:cubicBezTo>
                  <a:cubicBezTo>
                    <a:pt x="27" y="31"/>
                    <a:pt x="20" y="36"/>
                    <a:pt x="13" y="38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id="{75871524-3467-4293-858D-676B97071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920"/>
              <a:ext cx="147" cy="164"/>
            </a:xfrm>
            <a:custGeom>
              <a:avLst/>
              <a:gdLst>
                <a:gd name="T0" fmla="*/ 70 w 70"/>
                <a:gd name="T1" fmla="*/ 10 h 78"/>
                <a:gd name="T2" fmla="*/ 28 w 70"/>
                <a:gd name="T3" fmla="*/ 7 h 78"/>
                <a:gd name="T4" fmla="*/ 10 w 70"/>
                <a:gd name="T5" fmla="*/ 62 h 78"/>
                <a:gd name="T6" fmla="*/ 24 w 70"/>
                <a:gd name="T7" fmla="*/ 78 h 78"/>
                <a:gd name="T8" fmla="*/ 70 w 70"/>
                <a:gd name="T9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70" y="10"/>
                  </a:moveTo>
                  <a:cubicBezTo>
                    <a:pt x="58" y="2"/>
                    <a:pt x="42" y="0"/>
                    <a:pt x="28" y="7"/>
                  </a:cubicBezTo>
                  <a:cubicBezTo>
                    <a:pt x="8" y="17"/>
                    <a:pt x="0" y="42"/>
                    <a:pt x="10" y="62"/>
                  </a:cubicBezTo>
                  <a:cubicBezTo>
                    <a:pt x="13" y="69"/>
                    <a:pt x="18" y="74"/>
                    <a:pt x="24" y="78"/>
                  </a:cubicBezTo>
                  <a:lnTo>
                    <a:pt x="70" y="1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Title 8">
            <a:extLst>
              <a:ext uri="{FF2B5EF4-FFF2-40B4-BE49-F238E27FC236}">
                <a16:creationId xmlns:a16="http://schemas.microsoft.com/office/drawing/2014/main" id="{0C9EA85C-47D6-2B41-B158-5B5DD826158B}"/>
              </a:ext>
            </a:extLst>
          </p:cNvPr>
          <p:cNvSpPr txBox="1">
            <a:spLocks/>
          </p:cNvSpPr>
          <p:nvPr/>
        </p:nvSpPr>
        <p:spPr>
          <a:xfrm>
            <a:off x="1489504" y="1649783"/>
            <a:ext cx="6102150" cy="349371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 existing staff on cloud tech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Fund pathfinder teams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Be prepared to pay more to keep the best people after training!</a:t>
            </a:r>
          </a:p>
        </p:txBody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0988C705-7F15-4253-90DC-7E313022DECA}"/>
              </a:ext>
            </a:extLst>
          </p:cNvPr>
          <p:cNvSpPr>
            <a:spLocks noEditPoints="1"/>
          </p:cNvSpPr>
          <p:nvPr/>
        </p:nvSpPr>
        <p:spPr bwMode="auto">
          <a:xfrm>
            <a:off x="640358" y="392461"/>
            <a:ext cx="609790" cy="970580"/>
          </a:xfrm>
          <a:custGeom>
            <a:avLst/>
            <a:gdLst>
              <a:gd name="T0" fmla="*/ 603 w 1286"/>
              <a:gd name="T1" fmla="*/ 1237 h 2050"/>
              <a:gd name="T2" fmla="*/ 367 w 1286"/>
              <a:gd name="T3" fmla="*/ 1555 h 2050"/>
              <a:gd name="T4" fmla="*/ 45 w 1286"/>
              <a:gd name="T5" fmla="*/ 1530 h 2050"/>
              <a:gd name="T6" fmla="*/ 266 w 1286"/>
              <a:gd name="T7" fmla="*/ 1111 h 2050"/>
              <a:gd name="T8" fmla="*/ 306 w 1286"/>
              <a:gd name="T9" fmla="*/ 1227 h 2050"/>
              <a:gd name="T10" fmla="*/ 432 w 1286"/>
              <a:gd name="T11" fmla="*/ 1197 h 2050"/>
              <a:gd name="T12" fmla="*/ 507 w 1286"/>
              <a:gd name="T13" fmla="*/ 1298 h 2050"/>
              <a:gd name="T14" fmla="*/ 985 w 1286"/>
              <a:gd name="T15" fmla="*/ 1116 h 2050"/>
              <a:gd name="T16" fmla="*/ 934 w 1286"/>
              <a:gd name="T17" fmla="*/ 1202 h 2050"/>
              <a:gd name="T18" fmla="*/ 814 w 1286"/>
              <a:gd name="T19" fmla="*/ 1202 h 2050"/>
              <a:gd name="T20" fmla="*/ 744 w 1286"/>
              <a:gd name="T21" fmla="*/ 1272 h 2050"/>
              <a:gd name="T22" fmla="*/ 643 w 1286"/>
              <a:gd name="T23" fmla="*/ 1247 h 2050"/>
              <a:gd name="T24" fmla="*/ 955 w 1286"/>
              <a:gd name="T25" fmla="*/ 1727 h 2050"/>
              <a:gd name="T26" fmla="*/ 1171 w 1286"/>
              <a:gd name="T27" fmla="*/ 626 h 2050"/>
              <a:gd name="T28" fmla="*/ 1236 w 1286"/>
              <a:gd name="T29" fmla="*/ 727 h 2050"/>
              <a:gd name="T30" fmla="*/ 1156 w 1286"/>
              <a:gd name="T31" fmla="*/ 838 h 2050"/>
              <a:gd name="T32" fmla="*/ 1065 w 1286"/>
              <a:gd name="T33" fmla="*/ 954 h 2050"/>
              <a:gd name="T34" fmla="*/ 980 w 1286"/>
              <a:gd name="T35" fmla="*/ 1076 h 2050"/>
              <a:gd name="T36" fmla="*/ 899 w 1286"/>
              <a:gd name="T37" fmla="*/ 1187 h 2050"/>
              <a:gd name="T38" fmla="*/ 764 w 1286"/>
              <a:gd name="T39" fmla="*/ 1187 h 2050"/>
              <a:gd name="T40" fmla="*/ 618 w 1286"/>
              <a:gd name="T41" fmla="*/ 1182 h 2050"/>
              <a:gd name="T42" fmla="*/ 467 w 1286"/>
              <a:gd name="T43" fmla="*/ 1182 h 2050"/>
              <a:gd name="T44" fmla="*/ 331 w 1286"/>
              <a:gd name="T45" fmla="*/ 1182 h 2050"/>
              <a:gd name="T46" fmla="*/ 251 w 1286"/>
              <a:gd name="T47" fmla="*/ 1070 h 2050"/>
              <a:gd name="T48" fmla="*/ 171 w 1286"/>
              <a:gd name="T49" fmla="*/ 949 h 2050"/>
              <a:gd name="T50" fmla="*/ 80 w 1286"/>
              <a:gd name="T51" fmla="*/ 828 h 2050"/>
              <a:gd name="T52" fmla="*/ 0 w 1286"/>
              <a:gd name="T53" fmla="*/ 717 h 2050"/>
              <a:gd name="T54" fmla="*/ 45 w 1286"/>
              <a:gd name="T55" fmla="*/ 586 h 2050"/>
              <a:gd name="T56" fmla="*/ 95 w 1286"/>
              <a:gd name="T57" fmla="*/ 444 h 2050"/>
              <a:gd name="T58" fmla="*/ 135 w 1286"/>
              <a:gd name="T59" fmla="*/ 308 h 2050"/>
              <a:gd name="T60" fmla="*/ 181 w 1286"/>
              <a:gd name="T61" fmla="*/ 177 h 2050"/>
              <a:gd name="T62" fmla="*/ 311 w 1286"/>
              <a:gd name="T63" fmla="*/ 131 h 2050"/>
              <a:gd name="T64" fmla="*/ 452 w 1286"/>
              <a:gd name="T65" fmla="*/ 91 h 2050"/>
              <a:gd name="T66" fmla="*/ 588 w 1286"/>
              <a:gd name="T67" fmla="*/ 45 h 2050"/>
              <a:gd name="T68" fmla="*/ 718 w 1286"/>
              <a:gd name="T69" fmla="*/ 0 h 2050"/>
              <a:gd name="T70" fmla="*/ 834 w 1286"/>
              <a:gd name="T71" fmla="*/ 81 h 2050"/>
              <a:gd name="T72" fmla="*/ 945 w 1286"/>
              <a:gd name="T73" fmla="*/ 172 h 2050"/>
              <a:gd name="T74" fmla="*/ 1065 w 1286"/>
              <a:gd name="T75" fmla="*/ 258 h 2050"/>
              <a:gd name="T76" fmla="*/ 1176 w 1286"/>
              <a:gd name="T77" fmla="*/ 338 h 2050"/>
              <a:gd name="T78" fmla="*/ 1176 w 1286"/>
              <a:gd name="T79" fmla="*/ 480 h 2050"/>
              <a:gd name="T80" fmla="*/ 1171 w 1286"/>
              <a:gd name="T81" fmla="*/ 626 h 2050"/>
              <a:gd name="T82" fmla="*/ 613 w 1286"/>
              <a:gd name="T83" fmla="*/ 182 h 2050"/>
              <a:gd name="T84" fmla="*/ 241 w 1286"/>
              <a:gd name="T85" fmla="*/ 621 h 2050"/>
              <a:gd name="T86" fmla="*/ 613 w 1286"/>
              <a:gd name="T87" fmla="*/ 24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6" h="2050">
                <a:moveTo>
                  <a:pt x="537" y="1277"/>
                </a:moveTo>
                <a:cubicBezTo>
                  <a:pt x="537" y="1277"/>
                  <a:pt x="537" y="1277"/>
                  <a:pt x="537" y="127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558" y="1530"/>
                  <a:pt x="512" y="1687"/>
                  <a:pt x="487" y="1762"/>
                </a:cubicBezTo>
                <a:cubicBezTo>
                  <a:pt x="487" y="1762"/>
                  <a:pt x="487" y="1762"/>
                  <a:pt x="367" y="1555"/>
                </a:cubicBezTo>
                <a:cubicBezTo>
                  <a:pt x="367" y="1555"/>
                  <a:pt x="367" y="1555"/>
                  <a:pt x="357" y="1540"/>
                </a:cubicBezTo>
                <a:cubicBezTo>
                  <a:pt x="357" y="1540"/>
                  <a:pt x="357" y="1540"/>
                  <a:pt x="331" y="1540"/>
                </a:cubicBezTo>
                <a:cubicBezTo>
                  <a:pt x="331" y="1540"/>
                  <a:pt x="331" y="1540"/>
                  <a:pt x="45" y="1530"/>
                </a:cubicBezTo>
                <a:cubicBezTo>
                  <a:pt x="125" y="1409"/>
                  <a:pt x="186" y="1257"/>
                  <a:pt x="231" y="1111"/>
                </a:cubicBezTo>
                <a:cubicBezTo>
                  <a:pt x="231" y="1111"/>
                  <a:pt x="231" y="1111"/>
                  <a:pt x="251" y="1111"/>
                </a:cubicBezTo>
                <a:cubicBezTo>
                  <a:pt x="251" y="1111"/>
                  <a:pt x="251" y="1111"/>
                  <a:pt x="266" y="1111"/>
                </a:cubicBezTo>
                <a:cubicBezTo>
                  <a:pt x="266" y="1111"/>
                  <a:pt x="266" y="1111"/>
                  <a:pt x="271" y="1126"/>
                </a:cubicBezTo>
                <a:cubicBezTo>
                  <a:pt x="271" y="1126"/>
                  <a:pt x="271" y="1126"/>
                  <a:pt x="296" y="1197"/>
                </a:cubicBezTo>
                <a:cubicBezTo>
                  <a:pt x="296" y="1197"/>
                  <a:pt x="296" y="1197"/>
                  <a:pt x="306" y="1227"/>
                </a:cubicBezTo>
                <a:cubicBezTo>
                  <a:pt x="306" y="1227"/>
                  <a:pt x="306" y="1227"/>
                  <a:pt x="341" y="1222"/>
                </a:cubicBezTo>
                <a:cubicBezTo>
                  <a:pt x="341" y="1222"/>
                  <a:pt x="341" y="1222"/>
                  <a:pt x="417" y="1202"/>
                </a:cubicBezTo>
                <a:cubicBezTo>
                  <a:pt x="417" y="1202"/>
                  <a:pt x="417" y="1202"/>
                  <a:pt x="432" y="1197"/>
                </a:cubicBezTo>
                <a:cubicBezTo>
                  <a:pt x="432" y="1197"/>
                  <a:pt x="432" y="1197"/>
                  <a:pt x="442" y="1212"/>
                </a:cubicBezTo>
                <a:cubicBezTo>
                  <a:pt x="442" y="1212"/>
                  <a:pt x="442" y="1212"/>
                  <a:pt x="487" y="1267"/>
                </a:cubicBezTo>
                <a:cubicBezTo>
                  <a:pt x="487" y="1267"/>
                  <a:pt x="487" y="1267"/>
                  <a:pt x="507" y="1298"/>
                </a:cubicBezTo>
                <a:cubicBezTo>
                  <a:pt x="507" y="1298"/>
                  <a:pt x="507" y="1298"/>
                  <a:pt x="537" y="1277"/>
                </a:cubicBezTo>
                <a:close/>
                <a:moveTo>
                  <a:pt x="1005" y="1116"/>
                </a:moveTo>
                <a:cubicBezTo>
                  <a:pt x="985" y="1116"/>
                  <a:pt x="985" y="1116"/>
                  <a:pt x="985" y="1116"/>
                </a:cubicBezTo>
                <a:cubicBezTo>
                  <a:pt x="970" y="1116"/>
                  <a:pt x="970" y="1116"/>
                  <a:pt x="970" y="1116"/>
                </a:cubicBezTo>
                <a:cubicBezTo>
                  <a:pt x="965" y="1131"/>
                  <a:pt x="965" y="1131"/>
                  <a:pt x="965" y="1131"/>
                </a:cubicBezTo>
                <a:cubicBezTo>
                  <a:pt x="934" y="1202"/>
                  <a:pt x="934" y="1202"/>
                  <a:pt x="934" y="1202"/>
                </a:cubicBezTo>
                <a:cubicBezTo>
                  <a:pt x="924" y="1232"/>
                  <a:pt x="924" y="1232"/>
                  <a:pt x="924" y="1232"/>
                </a:cubicBezTo>
                <a:cubicBezTo>
                  <a:pt x="889" y="1222"/>
                  <a:pt x="889" y="1222"/>
                  <a:pt x="889" y="1222"/>
                </a:cubicBezTo>
                <a:cubicBezTo>
                  <a:pt x="814" y="1202"/>
                  <a:pt x="814" y="1202"/>
                  <a:pt x="814" y="1202"/>
                </a:cubicBezTo>
                <a:cubicBezTo>
                  <a:pt x="799" y="1202"/>
                  <a:pt x="799" y="1202"/>
                  <a:pt x="799" y="1202"/>
                </a:cubicBezTo>
                <a:cubicBezTo>
                  <a:pt x="789" y="1212"/>
                  <a:pt x="789" y="1212"/>
                  <a:pt x="789" y="1212"/>
                </a:cubicBezTo>
                <a:cubicBezTo>
                  <a:pt x="744" y="1272"/>
                  <a:pt x="744" y="1272"/>
                  <a:pt x="744" y="1272"/>
                </a:cubicBezTo>
                <a:cubicBezTo>
                  <a:pt x="718" y="1298"/>
                  <a:pt x="718" y="1298"/>
                  <a:pt x="718" y="1298"/>
                </a:cubicBezTo>
                <a:cubicBezTo>
                  <a:pt x="693" y="1277"/>
                  <a:pt x="693" y="1277"/>
                  <a:pt x="693" y="1277"/>
                </a:cubicBezTo>
                <a:cubicBezTo>
                  <a:pt x="643" y="1247"/>
                  <a:pt x="643" y="1247"/>
                  <a:pt x="643" y="1247"/>
                </a:cubicBezTo>
                <a:cubicBezTo>
                  <a:pt x="633" y="1288"/>
                  <a:pt x="628" y="1323"/>
                  <a:pt x="623" y="1358"/>
                </a:cubicBezTo>
                <a:cubicBezTo>
                  <a:pt x="759" y="1929"/>
                  <a:pt x="844" y="2050"/>
                  <a:pt x="844" y="2050"/>
                </a:cubicBezTo>
                <a:cubicBezTo>
                  <a:pt x="955" y="1727"/>
                  <a:pt x="955" y="1727"/>
                  <a:pt x="955" y="1727"/>
                </a:cubicBezTo>
                <a:cubicBezTo>
                  <a:pt x="1286" y="1676"/>
                  <a:pt x="1286" y="1676"/>
                  <a:pt x="1286" y="1676"/>
                </a:cubicBezTo>
                <a:cubicBezTo>
                  <a:pt x="1171" y="1530"/>
                  <a:pt x="1075" y="1318"/>
                  <a:pt x="1005" y="1116"/>
                </a:cubicBezTo>
                <a:close/>
                <a:moveTo>
                  <a:pt x="1171" y="626"/>
                </a:moveTo>
                <a:cubicBezTo>
                  <a:pt x="1171" y="626"/>
                  <a:pt x="1171" y="626"/>
                  <a:pt x="1171" y="626"/>
                </a:cubicBezTo>
                <a:cubicBezTo>
                  <a:pt x="1196" y="662"/>
                  <a:pt x="1196" y="662"/>
                  <a:pt x="1196" y="662"/>
                </a:cubicBezTo>
                <a:cubicBezTo>
                  <a:pt x="1196" y="662"/>
                  <a:pt x="1196" y="662"/>
                  <a:pt x="1236" y="727"/>
                </a:cubicBezTo>
                <a:cubicBezTo>
                  <a:pt x="1236" y="727"/>
                  <a:pt x="1236" y="727"/>
                  <a:pt x="1176" y="773"/>
                </a:cubicBezTo>
                <a:cubicBezTo>
                  <a:pt x="1176" y="773"/>
                  <a:pt x="1176" y="773"/>
                  <a:pt x="1146" y="798"/>
                </a:cubicBezTo>
                <a:cubicBezTo>
                  <a:pt x="1146" y="798"/>
                  <a:pt x="1146" y="798"/>
                  <a:pt x="1156" y="838"/>
                </a:cubicBezTo>
                <a:cubicBezTo>
                  <a:pt x="1156" y="838"/>
                  <a:pt x="1156" y="838"/>
                  <a:pt x="1176" y="914"/>
                </a:cubicBezTo>
                <a:cubicBezTo>
                  <a:pt x="1176" y="914"/>
                  <a:pt x="1176" y="914"/>
                  <a:pt x="1100" y="939"/>
                </a:cubicBezTo>
                <a:cubicBezTo>
                  <a:pt x="1100" y="939"/>
                  <a:pt x="1100" y="939"/>
                  <a:pt x="1065" y="954"/>
                </a:cubicBezTo>
                <a:cubicBezTo>
                  <a:pt x="1065" y="954"/>
                  <a:pt x="1065" y="954"/>
                  <a:pt x="1065" y="995"/>
                </a:cubicBezTo>
                <a:cubicBezTo>
                  <a:pt x="1065" y="995"/>
                  <a:pt x="1065" y="995"/>
                  <a:pt x="1060" y="1070"/>
                </a:cubicBezTo>
                <a:cubicBezTo>
                  <a:pt x="1060" y="1070"/>
                  <a:pt x="1060" y="1070"/>
                  <a:pt x="980" y="1076"/>
                </a:cubicBezTo>
                <a:cubicBezTo>
                  <a:pt x="980" y="1076"/>
                  <a:pt x="980" y="1076"/>
                  <a:pt x="940" y="1076"/>
                </a:cubicBezTo>
                <a:cubicBezTo>
                  <a:pt x="940" y="1076"/>
                  <a:pt x="940" y="1076"/>
                  <a:pt x="929" y="1116"/>
                </a:cubicBezTo>
                <a:cubicBezTo>
                  <a:pt x="929" y="1116"/>
                  <a:pt x="929" y="1116"/>
                  <a:pt x="899" y="1187"/>
                </a:cubicBezTo>
                <a:cubicBezTo>
                  <a:pt x="899" y="1187"/>
                  <a:pt x="899" y="1187"/>
                  <a:pt x="824" y="1166"/>
                </a:cubicBezTo>
                <a:cubicBezTo>
                  <a:pt x="824" y="1166"/>
                  <a:pt x="824" y="1166"/>
                  <a:pt x="789" y="1156"/>
                </a:cubicBezTo>
                <a:cubicBezTo>
                  <a:pt x="789" y="1156"/>
                  <a:pt x="789" y="1156"/>
                  <a:pt x="764" y="1187"/>
                </a:cubicBezTo>
                <a:cubicBezTo>
                  <a:pt x="764" y="1187"/>
                  <a:pt x="764" y="1187"/>
                  <a:pt x="713" y="1242"/>
                </a:cubicBezTo>
                <a:cubicBezTo>
                  <a:pt x="713" y="1242"/>
                  <a:pt x="713" y="1242"/>
                  <a:pt x="648" y="1202"/>
                </a:cubicBezTo>
                <a:cubicBezTo>
                  <a:pt x="648" y="1202"/>
                  <a:pt x="648" y="1202"/>
                  <a:pt x="618" y="1182"/>
                </a:cubicBezTo>
                <a:cubicBezTo>
                  <a:pt x="618" y="1182"/>
                  <a:pt x="618" y="1182"/>
                  <a:pt x="583" y="1202"/>
                </a:cubicBezTo>
                <a:cubicBezTo>
                  <a:pt x="583" y="1202"/>
                  <a:pt x="583" y="1202"/>
                  <a:pt x="517" y="1242"/>
                </a:cubicBezTo>
                <a:cubicBezTo>
                  <a:pt x="517" y="1242"/>
                  <a:pt x="517" y="1242"/>
                  <a:pt x="467" y="1182"/>
                </a:cubicBezTo>
                <a:cubicBezTo>
                  <a:pt x="467" y="1182"/>
                  <a:pt x="467" y="1182"/>
                  <a:pt x="447" y="1151"/>
                </a:cubicBezTo>
                <a:cubicBezTo>
                  <a:pt x="447" y="1151"/>
                  <a:pt x="447" y="1151"/>
                  <a:pt x="407" y="1161"/>
                </a:cubicBezTo>
                <a:cubicBezTo>
                  <a:pt x="407" y="1161"/>
                  <a:pt x="407" y="1161"/>
                  <a:pt x="331" y="1182"/>
                </a:cubicBezTo>
                <a:cubicBezTo>
                  <a:pt x="331" y="1182"/>
                  <a:pt x="331" y="1182"/>
                  <a:pt x="306" y="1111"/>
                </a:cubicBezTo>
                <a:cubicBezTo>
                  <a:pt x="306" y="1111"/>
                  <a:pt x="306" y="1111"/>
                  <a:pt x="291" y="1070"/>
                </a:cubicBezTo>
                <a:cubicBezTo>
                  <a:pt x="291" y="1070"/>
                  <a:pt x="291" y="1070"/>
                  <a:pt x="251" y="1070"/>
                </a:cubicBezTo>
                <a:cubicBezTo>
                  <a:pt x="251" y="1070"/>
                  <a:pt x="251" y="1070"/>
                  <a:pt x="176" y="1065"/>
                </a:cubicBezTo>
                <a:cubicBezTo>
                  <a:pt x="176" y="1065"/>
                  <a:pt x="176" y="1065"/>
                  <a:pt x="171" y="990"/>
                </a:cubicBezTo>
                <a:cubicBezTo>
                  <a:pt x="171" y="990"/>
                  <a:pt x="171" y="990"/>
                  <a:pt x="171" y="949"/>
                </a:cubicBezTo>
                <a:cubicBezTo>
                  <a:pt x="171" y="949"/>
                  <a:pt x="171" y="949"/>
                  <a:pt x="130" y="934"/>
                </a:cubicBezTo>
                <a:cubicBezTo>
                  <a:pt x="130" y="934"/>
                  <a:pt x="130" y="934"/>
                  <a:pt x="60" y="904"/>
                </a:cubicBezTo>
                <a:cubicBezTo>
                  <a:pt x="60" y="904"/>
                  <a:pt x="60" y="904"/>
                  <a:pt x="80" y="828"/>
                </a:cubicBezTo>
                <a:cubicBezTo>
                  <a:pt x="80" y="828"/>
                  <a:pt x="80" y="828"/>
                  <a:pt x="90" y="793"/>
                </a:cubicBezTo>
                <a:cubicBezTo>
                  <a:pt x="90" y="793"/>
                  <a:pt x="90" y="793"/>
                  <a:pt x="60" y="767"/>
                </a:cubicBezTo>
                <a:cubicBezTo>
                  <a:pt x="60" y="767"/>
                  <a:pt x="60" y="767"/>
                  <a:pt x="0" y="717"/>
                </a:cubicBezTo>
                <a:cubicBezTo>
                  <a:pt x="0" y="717"/>
                  <a:pt x="0" y="717"/>
                  <a:pt x="45" y="651"/>
                </a:cubicBezTo>
                <a:cubicBezTo>
                  <a:pt x="45" y="651"/>
                  <a:pt x="45" y="651"/>
                  <a:pt x="65" y="621"/>
                </a:cubicBezTo>
                <a:cubicBezTo>
                  <a:pt x="65" y="621"/>
                  <a:pt x="65" y="621"/>
                  <a:pt x="45" y="586"/>
                </a:cubicBezTo>
                <a:cubicBezTo>
                  <a:pt x="45" y="586"/>
                  <a:pt x="45" y="586"/>
                  <a:pt x="5" y="520"/>
                </a:cubicBezTo>
                <a:cubicBezTo>
                  <a:pt x="5" y="520"/>
                  <a:pt x="5" y="520"/>
                  <a:pt x="65" y="475"/>
                </a:cubicBezTo>
                <a:cubicBezTo>
                  <a:pt x="65" y="475"/>
                  <a:pt x="65" y="475"/>
                  <a:pt x="95" y="444"/>
                </a:cubicBezTo>
                <a:cubicBezTo>
                  <a:pt x="95" y="444"/>
                  <a:pt x="95" y="444"/>
                  <a:pt x="85" y="409"/>
                </a:cubicBezTo>
                <a:cubicBezTo>
                  <a:pt x="85" y="409"/>
                  <a:pt x="85" y="409"/>
                  <a:pt x="65" y="333"/>
                </a:cubicBezTo>
                <a:cubicBezTo>
                  <a:pt x="65" y="333"/>
                  <a:pt x="65" y="333"/>
                  <a:pt x="135" y="308"/>
                </a:cubicBezTo>
                <a:cubicBezTo>
                  <a:pt x="135" y="308"/>
                  <a:pt x="135" y="308"/>
                  <a:pt x="176" y="293"/>
                </a:cubicBezTo>
                <a:cubicBezTo>
                  <a:pt x="176" y="293"/>
                  <a:pt x="176" y="293"/>
                  <a:pt x="176" y="252"/>
                </a:cubicBezTo>
                <a:cubicBezTo>
                  <a:pt x="176" y="252"/>
                  <a:pt x="176" y="252"/>
                  <a:pt x="181" y="177"/>
                </a:cubicBezTo>
                <a:cubicBezTo>
                  <a:pt x="181" y="177"/>
                  <a:pt x="181" y="177"/>
                  <a:pt x="256" y="172"/>
                </a:cubicBezTo>
                <a:cubicBezTo>
                  <a:pt x="256" y="172"/>
                  <a:pt x="256" y="172"/>
                  <a:pt x="296" y="172"/>
                </a:cubicBezTo>
                <a:cubicBezTo>
                  <a:pt x="296" y="172"/>
                  <a:pt x="296" y="172"/>
                  <a:pt x="311" y="131"/>
                </a:cubicBezTo>
                <a:cubicBezTo>
                  <a:pt x="311" y="131"/>
                  <a:pt x="311" y="131"/>
                  <a:pt x="341" y="61"/>
                </a:cubicBezTo>
                <a:cubicBezTo>
                  <a:pt x="341" y="61"/>
                  <a:pt x="341" y="61"/>
                  <a:pt x="412" y="81"/>
                </a:cubicBezTo>
                <a:cubicBezTo>
                  <a:pt x="412" y="81"/>
                  <a:pt x="412" y="81"/>
                  <a:pt x="452" y="91"/>
                </a:cubicBezTo>
                <a:cubicBezTo>
                  <a:pt x="452" y="91"/>
                  <a:pt x="452" y="91"/>
                  <a:pt x="477" y="61"/>
                </a:cubicBezTo>
                <a:cubicBezTo>
                  <a:pt x="477" y="61"/>
                  <a:pt x="477" y="61"/>
                  <a:pt x="527" y="0"/>
                </a:cubicBezTo>
                <a:cubicBezTo>
                  <a:pt x="527" y="0"/>
                  <a:pt x="527" y="0"/>
                  <a:pt x="588" y="45"/>
                </a:cubicBezTo>
                <a:cubicBezTo>
                  <a:pt x="588" y="45"/>
                  <a:pt x="588" y="45"/>
                  <a:pt x="623" y="66"/>
                </a:cubicBezTo>
                <a:cubicBezTo>
                  <a:pt x="623" y="66"/>
                  <a:pt x="623" y="66"/>
                  <a:pt x="658" y="45"/>
                </a:cubicBezTo>
                <a:cubicBezTo>
                  <a:pt x="658" y="45"/>
                  <a:pt x="658" y="45"/>
                  <a:pt x="718" y="0"/>
                </a:cubicBezTo>
                <a:cubicBezTo>
                  <a:pt x="718" y="0"/>
                  <a:pt x="718" y="0"/>
                  <a:pt x="769" y="61"/>
                </a:cubicBezTo>
                <a:cubicBezTo>
                  <a:pt x="769" y="61"/>
                  <a:pt x="769" y="61"/>
                  <a:pt x="794" y="91"/>
                </a:cubicBezTo>
                <a:cubicBezTo>
                  <a:pt x="794" y="91"/>
                  <a:pt x="794" y="91"/>
                  <a:pt x="834" y="81"/>
                </a:cubicBezTo>
                <a:cubicBezTo>
                  <a:pt x="834" y="81"/>
                  <a:pt x="834" y="81"/>
                  <a:pt x="904" y="66"/>
                </a:cubicBezTo>
                <a:cubicBezTo>
                  <a:pt x="904" y="66"/>
                  <a:pt x="904" y="66"/>
                  <a:pt x="934" y="136"/>
                </a:cubicBezTo>
                <a:cubicBezTo>
                  <a:pt x="934" y="136"/>
                  <a:pt x="934" y="136"/>
                  <a:pt x="945" y="172"/>
                </a:cubicBezTo>
                <a:cubicBezTo>
                  <a:pt x="945" y="172"/>
                  <a:pt x="945" y="172"/>
                  <a:pt x="990" y="177"/>
                </a:cubicBezTo>
                <a:cubicBezTo>
                  <a:pt x="990" y="177"/>
                  <a:pt x="990" y="177"/>
                  <a:pt x="1065" y="182"/>
                </a:cubicBezTo>
                <a:cubicBezTo>
                  <a:pt x="1065" y="182"/>
                  <a:pt x="1065" y="182"/>
                  <a:pt x="1065" y="258"/>
                </a:cubicBezTo>
                <a:cubicBezTo>
                  <a:pt x="1065" y="258"/>
                  <a:pt x="1065" y="258"/>
                  <a:pt x="1070" y="298"/>
                </a:cubicBezTo>
                <a:cubicBezTo>
                  <a:pt x="1070" y="298"/>
                  <a:pt x="1070" y="298"/>
                  <a:pt x="1105" y="313"/>
                </a:cubicBezTo>
                <a:cubicBezTo>
                  <a:pt x="1105" y="313"/>
                  <a:pt x="1105" y="313"/>
                  <a:pt x="1176" y="338"/>
                </a:cubicBezTo>
                <a:cubicBezTo>
                  <a:pt x="1176" y="338"/>
                  <a:pt x="1176" y="338"/>
                  <a:pt x="1156" y="414"/>
                </a:cubicBezTo>
                <a:cubicBezTo>
                  <a:pt x="1156" y="414"/>
                  <a:pt x="1156" y="414"/>
                  <a:pt x="1146" y="454"/>
                </a:cubicBezTo>
                <a:cubicBezTo>
                  <a:pt x="1146" y="454"/>
                  <a:pt x="1146" y="454"/>
                  <a:pt x="1176" y="480"/>
                </a:cubicBezTo>
                <a:cubicBezTo>
                  <a:pt x="1176" y="480"/>
                  <a:pt x="1176" y="480"/>
                  <a:pt x="1236" y="530"/>
                </a:cubicBezTo>
                <a:cubicBezTo>
                  <a:pt x="1236" y="530"/>
                  <a:pt x="1236" y="530"/>
                  <a:pt x="1196" y="591"/>
                </a:cubicBezTo>
                <a:cubicBezTo>
                  <a:pt x="1196" y="591"/>
                  <a:pt x="1196" y="591"/>
                  <a:pt x="1171" y="626"/>
                </a:cubicBezTo>
                <a:close/>
                <a:moveTo>
                  <a:pt x="613" y="1055"/>
                </a:moveTo>
                <a:cubicBezTo>
                  <a:pt x="849" y="1055"/>
                  <a:pt x="1040" y="858"/>
                  <a:pt x="1040" y="621"/>
                </a:cubicBezTo>
                <a:cubicBezTo>
                  <a:pt x="1040" y="379"/>
                  <a:pt x="849" y="182"/>
                  <a:pt x="613" y="182"/>
                </a:cubicBezTo>
                <a:cubicBezTo>
                  <a:pt x="372" y="182"/>
                  <a:pt x="181" y="379"/>
                  <a:pt x="181" y="621"/>
                </a:cubicBezTo>
                <a:cubicBezTo>
                  <a:pt x="181" y="858"/>
                  <a:pt x="372" y="1055"/>
                  <a:pt x="613" y="1055"/>
                </a:cubicBezTo>
                <a:close/>
                <a:moveTo>
                  <a:pt x="241" y="621"/>
                </a:moveTo>
                <a:cubicBezTo>
                  <a:pt x="241" y="823"/>
                  <a:pt x="407" y="990"/>
                  <a:pt x="613" y="990"/>
                </a:cubicBezTo>
                <a:cubicBezTo>
                  <a:pt x="814" y="990"/>
                  <a:pt x="980" y="823"/>
                  <a:pt x="980" y="621"/>
                </a:cubicBezTo>
                <a:cubicBezTo>
                  <a:pt x="980" y="414"/>
                  <a:pt x="814" y="247"/>
                  <a:pt x="613" y="247"/>
                </a:cubicBezTo>
                <a:cubicBezTo>
                  <a:pt x="407" y="247"/>
                  <a:pt x="241" y="414"/>
                  <a:pt x="241" y="621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53587CE-3ACE-4CA2-B237-705A1DC1AE60}"/>
              </a:ext>
            </a:extLst>
          </p:cNvPr>
          <p:cNvSpPr/>
          <p:nvPr/>
        </p:nvSpPr>
        <p:spPr>
          <a:xfrm>
            <a:off x="1482745" y="-76385"/>
            <a:ext cx="3465410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and Compensation</a:t>
            </a:r>
          </a:p>
        </p:txBody>
      </p:sp>
      <p:sp>
        <p:nvSpPr>
          <p:cNvPr id="53" name="Title 8">
            <a:extLst>
              <a:ext uri="{FF2B5EF4-FFF2-40B4-BE49-F238E27FC236}">
                <a16:creationId xmlns:a16="http://schemas.microsoft.com/office/drawing/2014/main" id="{460EC902-ACF7-439F-A831-A93291A48542}"/>
              </a:ext>
            </a:extLst>
          </p:cNvPr>
          <p:cNvSpPr txBox="1">
            <a:spLocks/>
          </p:cNvSpPr>
          <p:nvPr/>
        </p:nvSpPr>
        <p:spPr>
          <a:xfrm>
            <a:off x="313924" y="-1942662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Blockers for Innovation</a:t>
            </a:r>
          </a:p>
        </p:txBody>
      </p:sp>
      <p:sp>
        <p:nvSpPr>
          <p:cNvPr id="54" name="Title 8">
            <a:extLst>
              <a:ext uri="{FF2B5EF4-FFF2-40B4-BE49-F238E27FC236}">
                <a16:creationId xmlns:a16="http://schemas.microsoft.com/office/drawing/2014/main" id="{F725E5AB-B972-488F-A53E-CD3A41CC1F25}"/>
              </a:ext>
            </a:extLst>
          </p:cNvPr>
          <p:cNvSpPr txBox="1">
            <a:spLocks/>
          </p:cNvSpPr>
          <p:nvPr/>
        </p:nvSpPr>
        <p:spPr>
          <a:xfrm>
            <a:off x="-2724150" y="1901409"/>
            <a:ext cx="224028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55" name="Arrow: Pentagon 54">
            <a:extLst>
              <a:ext uri="{FF2B5EF4-FFF2-40B4-BE49-F238E27FC236}">
                <a16:creationId xmlns:a16="http://schemas.microsoft.com/office/drawing/2014/main" id="{8AD6405B-D1F2-40F6-9F5B-54ED5F0DCEAC}"/>
              </a:ext>
            </a:extLst>
          </p:cNvPr>
          <p:cNvSpPr/>
          <p:nvPr/>
        </p:nvSpPr>
        <p:spPr>
          <a:xfrm>
            <a:off x="-2724150" y="2438400"/>
            <a:ext cx="2600968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F1605D"/>
              </a:gs>
              <a:gs pos="100000">
                <a:srgbClr val="E84A44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11867-4E04-470D-B2F0-ACDE36D85C94}"/>
              </a:ext>
            </a:extLst>
          </p:cNvPr>
          <p:cNvSpPr/>
          <p:nvPr/>
        </p:nvSpPr>
        <p:spPr>
          <a:xfrm>
            <a:off x="-241710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Leadership Systems and Feedback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1ED2ED-B20D-4FD7-9D96-0B85C7A38258}"/>
              </a:ext>
            </a:extLst>
          </p:cNvPr>
          <p:cNvGrpSpPr/>
          <p:nvPr/>
        </p:nvGrpSpPr>
        <p:grpSpPr>
          <a:xfrm>
            <a:off x="-1861580" y="2866205"/>
            <a:ext cx="712708" cy="849445"/>
            <a:chOff x="2897012" y="2317750"/>
            <a:chExt cx="581499" cy="693063"/>
          </a:xfrm>
        </p:grpSpPr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EE94F9F6-42C0-46E7-A450-5B398645E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62" y="2317750"/>
              <a:ext cx="537049" cy="661314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0449131-62DD-412C-8787-0C188AC2F219}"/>
                </a:ext>
              </a:extLst>
            </p:cNvPr>
            <p:cNvSpPr/>
            <p:nvPr/>
          </p:nvSpPr>
          <p:spPr>
            <a:xfrm>
              <a:off x="3036094" y="2533076"/>
              <a:ext cx="88106" cy="88106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826BD64-3DD6-4477-ABD6-DB5F7B722F55}"/>
                </a:ext>
              </a:extLst>
            </p:cNvPr>
            <p:cNvSpPr/>
            <p:nvPr/>
          </p:nvSpPr>
          <p:spPr>
            <a:xfrm>
              <a:off x="3161109" y="2533076"/>
              <a:ext cx="88106" cy="8810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F5A6D185-8ADA-4A9F-95B7-AB95C8649E1B}"/>
                </a:ext>
              </a:extLst>
            </p:cNvPr>
            <p:cNvSpPr/>
            <p:nvPr/>
          </p:nvSpPr>
          <p:spPr>
            <a:xfrm>
              <a:off x="3286125" y="2533076"/>
              <a:ext cx="88106" cy="88106"/>
            </a:xfrm>
            <a:prstGeom prst="triangl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5CCC3C37-E8FA-4ACB-9450-6B0419A2F6A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97012" y="2699780"/>
              <a:ext cx="252588" cy="311033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solidFill>
              <a:srgbClr val="EE5853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itle 8">
            <a:extLst>
              <a:ext uri="{FF2B5EF4-FFF2-40B4-BE49-F238E27FC236}">
                <a16:creationId xmlns:a16="http://schemas.microsoft.com/office/drawing/2014/main" id="{AF032ECD-DB6B-4E7B-973A-DFBDBAFE07C8}"/>
              </a:ext>
            </a:extLst>
          </p:cNvPr>
          <p:cNvSpPr txBox="1">
            <a:spLocks/>
          </p:cNvSpPr>
          <p:nvPr/>
        </p:nvSpPr>
        <p:spPr>
          <a:xfrm>
            <a:off x="2240280" y="-669626"/>
            <a:ext cx="23317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Skills</a:t>
            </a:r>
          </a:p>
        </p:txBody>
      </p:sp>
      <p:sp>
        <p:nvSpPr>
          <p:cNvPr id="64" name="Title 8">
            <a:extLst>
              <a:ext uri="{FF2B5EF4-FFF2-40B4-BE49-F238E27FC236}">
                <a16:creationId xmlns:a16="http://schemas.microsoft.com/office/drawing/2014/main" id="{5E5C5C90-DCCA-4A38-B8C1-A959C2B1169D}"/>
              </a:ext>
            </a:extLst>
          </p:cNvPr>
          <p:cNvSpPr txBox="1">
            <a:spLocks/>
          </p:cNvSpPr>
          <p:nvPr/>
        </p:nvSpPr>
        <p:spPr>
          <a:xfrm>
            <a:off x="9547859" y="1997374"/>
            <a:ext cx="2331719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Organization</a:t>
            </a:r>
          </a:p>
        </p:txBody>
      </p:sp>
      <p:sp>
        <p:nvSpPr>
          <p:cNvPr id="65" name="Title 8">
            <a:extLst>
              <a:ext uri="{FF2B5EF4-FFF2-40B4-BE49-F238E27FC236}">
                <a16:creationId xmlns:a16="http://schemas.microsoft.com/office/drawing/2014/main" id="{66C04BBB-EA42-482A-B3AE-0C2EBA493962}"/>
              </a:ext>
            </a:extLst>
          </p:cNvPr>
          <p:cNvSpPr txBox="1">
            <a:spLocks/>
          </p:cNvSpPr>
          <p:nvPr/>
        </p:nvSpPr>
        <p:spPr>
          <a:xfrm>
            <a:off x="11879577" y="1997374"/>
            <a:ext cx="226631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Finance</a:t>
            </a:r>
          </a:p>
        </p:txBody>
      </p:sp>
    </p:spTree>
    <p:extLst>
      <p:ext uri="{BB962C8B-B14F-4D97-AF65-F5344CB8AC3E}">
        <p14:creationId xmlns:p14="http://schemas.microsoft.com/office/powerpoint/2010/main" val="1365920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ask_right">
            <a:extLst>
              <a:ext uri="{FF2B5EF4-FFF2-40B4-BE49-F238E27FC236}">
                <a16:creationId xmlns:a16="http://schemas.microsoft.com/office/drawing/2014/main" id="{51030EB7-4CB3-49DC-9B6D-A867F0AE2E37}"/>
              </a:ext>
            </a:extLst>
          </p:cNvPr>
          <p:cNvSpPr/>
          <p:nvPr/>
        </p:nvSpPr>
        <p:spPr>
          <a:xfrm>
            <a:off x="11548977" y="2438400"/>
            <a:ext cx="2357524" cy="2705100"/>
          </a:xfrm>
          <a:prstGeom prst="rect">
            <a:avLst/>
          </a:prstGeom>
          <a:gradFill>
            <a:gsLst>
              <a:gs pos="0">
                <a:schemeClr val="tx2">
                  <a:lumMod val="25000"/>
                </a:schemeClr>
              </a:gs>
              <a:gs pos="100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AD4C9084-29B1-47FA-A95A-91E832570F87}"/>
              </a:ext>
            </a:extLst>
          </p:cNvPr>
          <p:cNvSpPr/>
          <p:nvPr/>
        </p:nvSpPr>
        <p:spPr>
          <a:xfrm>
            <a:off x="8283701" y="2438400"/>
            <a:ext cx="3641264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8424680D-1042-425F-A718-7BCE50603C33}"/>
              </a:ext>
            </a:extLst>
          </p:cNvPr>
          <p:cNvSpPr/>
          <p:nvPr/>
        </p:nvSpPr>
        <p:spPr>
          <a:xfrm>
            <a:off x="0" y="0"/>
            <a:ext cx="9772650" cy="5143500"/>
          </a:xfrm>
          <a:prstGeom prst="homePlate">
            <a:avLst>
              <a:gd name="adj" fmla="val 1156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4B71C5-BBE8-4A48-B856-242E5547FC9D}"/>
              </a:ext>
            </a:extLst>
          </p:cNvPr>
          <p:cNvSpPr/>
          <p:nvPr/>
        </p:nvSpPr>
        <p:spPr>
          <a:xfrm>
            <a:off x="9730126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Silos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to Product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05D84E-E496-4638-9174-6A1BD79529A3}"/>
              </a:ext>
            </a:extLst>
          </p:cNvPr>
          <p:cNvGrpSpPr/>
          <p:nvPr/>
        </p:nvGrpSpPr>
        <p:grpSpPr>
          <a:xfrm>
            <a:off x="10218491" y="2993618"/>
            <a:ext cx="843788" cy="778391"/>
            <a:chOff x="4221704" y="1791782"/>
            <a:chExt cx="700593" cy="646294"/>
          </a:xfrm>
        </p:grpSpPr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D446E1D5-43B6-4EFA-8F16-BD22477D1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088" y="2191249"/>
              <a:ext cx="450441" cy="246827"/>
            </a:xfrm>
            <a:custGeom>
              <a:avLst/>
              <a:gdLst>
                <a:gd name="T0" fmla="*/ 0 w 1626"/>
                <a:gd name="T1" fmla="*/ 38 h 891"/>
                <a:gd name="T2" fmla="*/ 0 w 1626"/>
                <a:gd name="T3" fmla="*/ 351 h 891"/>
                <a:gd name="T4" fmla="*/ 810 w 1626"/>
                <a:gd name="T5" fmla="*/ 891 h 891"/>
                <a:gd name="T6" fmla="*/ 1626 w 1626"/>
                <a:gd name="T7" fmla="*/ 351 h 891"/>
                <a:gd name="T8" fmla="*/ 1626 w 1626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6" h="891">
                  <a:moveTo>
                    <a:pt x="0" y="38"/>
                  </a:moveTo>
                  <a:lnTo>
                    <a:pt x="0" y="351"/>
                  </a:lnTo>
                  <a:lnTo>
                    <a:pt x="810" y="891"/>
                  </a:lnTo>
                  <a:lnTo>
                    <a:pt x="1626" y="351"/>
                  </a:lnTo>
                  <a:lnTo>
                    <a:pt x="1626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Line 26">
              <a:extLst>
                <a:ext uri="{FF2B5EF4-FFF2-40B4-BE49-F238E27FC236}">
                  <a16:creationId xmlns:a16="http://schemas.microsoft.com/office/drawing/2014/main" id="{4A63F1EF-9763-41EE-9136-71AE83963A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815" y="2176289"/>
              <a:ext cx="1662" cy="261787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CD673306-432C-4628-831D-6BC0FE1A6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1708 w 2529"/>
                <a:gd name="T1" fmla="*/ 0 h 1685"/>
                <a:gd name="T2" fmla="*/ 0 w 2529"/>
                <a:gd name="T3" fmla="*/ 1134 h 1685"/>
                <a:gd name="T4" fmla="*/ 805 w 2529"/>
                <a:gd name="T5" fmla="*/ 1685 h 1685"/>
                <a:gd name="T6" fmla="*/ 1253 w 2529"/>
                <a:gd name="T7" fmla="*/ 1388 h 1685"/>
                <a:gd name="T8" fmla="*/ 2529 w 2529"/>
                <a:gd name="T9" fmla="*/ 540 h 1685"/>
                <a:gd name="T10" fmla="*/ 1708 w 2529"/>
                <a:gd name="T11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9" h="1685">
                  <a:moveTo>
                    <a:pt x="1708" y="0"/>
                  </a:moveTo>
                  <a:lnTo>
                    <a:pt x="0" y="1134"/>
                  </a:lnTo>
                  <a:lnTo>
                    <a:pt x="805" y="1685"/>
                  </a:lnTo>
                  <a:lnTo>
                    <a:pt x="1253" y="1388"/>
                  </a:lnTo>
                  <a:lnTo>
                    <a:pt x="2529" y="540"/>
                  </a:lnTo>
                  <a:lnTo>
                    <a:pt x="1708" y="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C393ECCF-36A8-44B8-8088-362E33B01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0 w 2529"/>
                <a:gd name="T1" fmla="*/ 551 h 1685"/>
                <a:gd name="T2" fmla="*/ 1692 w 2529"/>
                <a:gd name="T3" fmla="*/ 1685 h 1685"/>
                <a:gd name="T4" fmla="*/ 2529 w 2529"/>
                <a:gd name="T5" fmla="*/ 1151 h 1685"/>
                <a:gd name="T6" fmla="*/ 811 w 2529"/>
                <a:gd name="T7" fmla="*/ 0 h 1685"/>
                <a:gd name="T8" fmla="*/ 0 w 2529"/>
                <a:gd name="T9" fmla="*/ 551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9" h="1685">
                  <a:moveTo>
                    <a:pt x="0" y="551"/>
                  </a:moveTo>
                  <a:lnTo>
                    <a:pt x="1692" y="1685"/>
                  </a:lnTo>
                  <a:lnTo>
                    <a:pt x="2529" y="1151"/>
                  </a:lnTo>
                  <a:lnTo>
                    <a:pt x="811" y="0"/>
                  </a:lnTo>
                  <a:lnTo>
                    <a:pt x="0" y="551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3E56CBE1-D962-49E1-BC14-2C615CFB2EAC}"/>
              </a:ext>
            </a:extLst>
          </p:cNvPr>
          <p:cNvSpPr/>
          <p:nvPr/>
        </p:nvSpPr>
        <p:spPr>
          <a:xfrm>
            <a:off x="11900483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Capex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Versus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Opex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42" name="Group 42">
            <a:extLst>
              <a:ext uri="{FF2B5EF4-FFF2-40B4-BE49-F238E27FC236}">
                <a16:creationId xmlns:a16="http://schemas.microsoft.com/office/drawing/2014/main" id="{9DE459CF-7C58-4C8C-8E9B-509AD09FEE2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371545" y="3027434"/>
            <a:ext cx="1055117" cy="726211"/>
            <a:chOff x="4740" y="1768"/>
            <a:chExt cx="725" cy="499"/>
          </a:xfrm>
          <a:noFill/>
        </p:grpSpPr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EA61055A-153B-4B4C-B54B-070774D6B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" y="1768"/>
              <a:ext cx="499" cy="459"/>
            </a:xfrm>
            <a:custGeom>
              <a:avLst/>
              <a:gdLst>
                <a:gd name="T0" fmla="*/ 339 w 499"/>
                <a:gd name="T1" fmla="*/ 24 h 459"/>
                <a:gd name="T2" fmla="*/ 0 w 499"/>
                <a:gd name="T3" fmla="*/ 459 h 459"/>
                <a:gd name="T4" fmla="*/ 499 w 499"/>
                <a:gd name="T5" fmla="*/ 249 h 459"/>
                <a:gd name="T6" fmla="*/ 394 w 499"/>
                <a:gd name="T7" fmla="*/ 0 h 459"/>
                <a:gd name="T8" fmla="*/ 339 w 499"/>
                <a:gd name="T9" fmla="*/ 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59">
                  <a:moveTo>
                    <a:pt x="339" y="24"/>
                  </a:moveTo>
                  <a:lnTo>
                    <a:pt x="0" y="459"/>
                  </a:lnTo>
                  <a:lnTo>
                    <a:pt x="499" y="249"/>
                  </a:lnTo>
                  <a:lnTo>
                    <a:pt x="394" y="0"/>
                  </a:lnTo>
                  <a:lnTo>
                    <a:pt x="339" y="24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988A9A49-8E41-47A1-B669-9F230BB40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768"/>
              <a:ext cx="78" cy="68"/>
            </a:xfrm>
            <a:custGeom>
              <a:avLst/>
              <a:gdLst>
                <a:gd name="T0" fmla="*/ 0 w 37"/>
                <a:gd name="T1" fmla="*/ 11 h 32"/>
                <a:gd name="T2" fmla="*/ 15 w 37"/>
                <a:gd name="T3" fmla="*/ 29 h 32"/>
                <a:gd name="T4" fmla="*/ 37 w 37"/>
                <a:gd name="T5" fmla="*/ 26 h 32"/>
                <a:gd name="T6" fmla="*/ 26 w 37"/>
                <a:gd name="T7" fmla="*/ 0 h 32"/>
                <a:gd name="T8" fmla="*/ 0 w 3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11"/>
                  </a:moveTo>
                  <a:cubicBezTo>
                    <a:pt x="2" y="18"/>
                    <a:pt x="7" y="26"/>
                    <a:pt x="15" y="29"/>
                  </a:cubicBezTo>
                  <a:cubicBezTo>
                    <a:pt x="22" y="32"/>
                    <a:pt x="31" y="31"/>
                    <a:pt x="37" y="2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id="{3009B6E4-F851-47AE-977A-F8394383E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1962"/>
              <a:ext cx="67" cy="78"/>
            </a:xfrm>
            <a:custGeom>
              <a:avLst/>
              <a:gdLst>
                <a:gd name="T0" fmla="*/ 6 w 32"/>
                <a:gd name="T1" fmla="*/ 37 h 37"/>
                <a:gd name="T2" fmla="*/ 3 w 32"/>
                <a:gd name="T3" fmla="*/ 14 h 37"/>
                <a:gd name="T4" fmla="*/ 21 w 32"/>
                <a:gd name="T5" fmla="*/ 0 h 37"/>
                <a:gd name="T6" fmla="*/ 32 w 32"/>
                <a:gd name="T7" fmla="*/ 26 h 37"/>
                <a:gd name="T8" fmla="*/ 6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6" y="37"/>
                  </a:moveTo>
                  <a:cubicBezTo>
                    <a:pt x="2" y="31"/>
                    <a:pt x="0" y="21"/>
                    <a:pt x="3" y="14"/>
                  </a:cubicBezTo>
                  <a:cubicBezTo>
                    <a:pt x="6" y="6"/>
                    <a:pt x="13" y="1"/>
                    <a:pt x="21" y="0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6" y="3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4F3EB2E7-0544-4460-9A93-0AB28EFE6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" y="1941"/>
              <a:ext cx="151" cy="162"/>
            </a:xfrm>
            <a:custGeom>
              <a:avLst/>
              <a:gdLst>
                <a:gd name="T0" fmla="*/ 0 w 72"/>
                <a:gd name="T1" fmla="*/ 65 h 77"/>
                <a:gd name="T2" fmla="*/ 41 w 72"/>
                <a:gd name="T3" fmla="*/ 71 h 77"/>
                <a:gd name="T4" fmla="*/ 63 w 72"/>
                <a:gd name="T5" fmla="*/ 17 h 77"/>
                <a:gd name="T6" fmla="*/ 50 w 72"/>
                <a:gd name="T7" fmla="*/ 0 h 77"/>
                <a:gd name="T8" fmla="*/ 0 w 72"/>
                <a:gd name="T9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65"/>
                  </a:moveTo>
                  <a:cubicBezTo>
                    <a:pt x="11" y="74"/>
                    <a:pt x="27" y="77"/>
                    <a:pt x="41" y="71"/>
                  </a:cubicBezTo>
                  <a:cubicBezTo>
                    <a:pt x="62" y="62"/>
                    <a:pt x="72" y="38"/>
                    <a:pt x="63" y="17"/>
                  </a:cubicBezTo>
                  <a:cubicBezTo>
                    <a:pt x="60" y="10"/>
                    <a:pt x="56" y="4"/>
                    <a:pt x="50" y="0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26374BD6-1DFB-4831-981D-D3084B7CA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785"/>
              <a:ext cx="484" cy="482"/>
            </a:xfrm>
            <a:custGeom>
              <a:avLst/>
              <a:gdLst>
                <a:gd name="T0" fmla="*/ 174 w 484"/>
                <a:gd name="T1" fmla="*/ 457 h 482"/>
                <a:gd name="T2" fmla="*/ 484 w 484"/>
                <a:gd name="T3" fmla="*/ 0 h 482"/>
                <a:gd name="T4" fmla="*/ 0 w 484"/>
                <a:gd name="T5" fmla="*/ 242 h 482"/>
                <a:gd name="T6" fmla="*/ 119 w 484"/>
                <a:gd name="T7" fmla="*/ 482 h 482"/>
                <a:gd name="T8" fmla="*/ 174 w 484"/>
                <a:gd name="T9" fmla="*/ 4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482">
                  <a:moveTo>
                    <a:pt x="174" y="457"/>
                  </a:moveTo>
                  <a:lnTo>
                    <a:pt x="484" y="0"/>
                  </a:lnTo>
                  <a:lnTo>
                    <a:pt x="0" y="242"/>
                  </a:lnTo>
                  <a:lnTo>
                    <a:pt x="119" y="482"/>
                  </a:lnTo>
                  <a:lnTo>
                    <a:pt x="174" y="45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3117C157-8C92-4075-8560-BF4011EBF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2200"/>
              <a:ext cx="78" cy="67"/>
            </a:xfrm>
            <a:custGeom>
              <a:avLst/>
              <a:gdLst>
                <a:gd name="T0" fmla="*/ 37 w 37"/>
                <a:gd name="T1" fmla="*/ 20 h 32"/>
                <a:gd name="T2" fmla="*/ 22 w 37"/>
                <a:gd name="T3" fmla="*/ 3 h 32"/>
                <a:gd name="T4" fmla="*/ 0 w 37"/>
                <a:gd name="T5" fmla="*/ 7 h 32"/>
                <a:gd name="T6" fmla="*/ 12 w 37"/>
                <a:gd name="T7" fmla="*/ 32 h 32"/>
                <a:gd name="T8" fmla="*/ 37 w 3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7" y="20"/>
                  </a:moveTo>
                  <a:cubicBezTo>
                    <a:pt x="36" y="13"/>
                    <a:pt x="29" y="5"/>
                    <a:pt x="22" y="3"/>
                  </a:cubicBezTo>
                  <a:cubicBezTo>
                    <a:pt x="14" y="0"/>
                    <a:pt x="6" y="2"/>
                    <a:pt x="0" y="7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37" y="2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802BB65C-8C45-499C-B23F-1FBF33537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2000"/>
              <a:ext cx="67" cy="80"/>
            </a:xfrm>
            <a:custGeom>
              <a:avLst/>
              <a:gdLst>
                <a:gd name="T0" fmla="*/ 25 w 32"/>
                <a:gd name="T1" fmla="*/ 0 h 38"/>
                <a:gd name="T2" fmla="*/ 30 w 32"/>
                <a:gd name="T3" fmla="*/ 23 h 38"/>
                <a:gd name="T4" fmla="*/ 13 w 32"/>
                <a:gd name="T5" fmla="*/ 38 h 38"/>
                <a:gd name="T6" fmla="*/ 0 w 32"/>
                <a:gd name="T7" fmla="*/ 13 h 38"/>
                <a:gd name="T8" fmla="*/ 25 w 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8">
                  <a:moveTo>
                    <a:pt x="25" y="0"/>
                  </a:moveTo>
                  <a:cubicBezTo>
                    <a:pt x="30" y="6"/>
                    <a:pt x="32" y="15"/>
                    <a:pt x="30" y="23"/>
                  </a:cubicBezTo>
                  <a:cubicBezTo>
                    <a:pt x="27" y="31"/>
                    <a:pt x="20" y="36"/>
                    <a:pt x="13" y="38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id="{75871524-3467-4293-858D-676B97071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920"/>
              <a:ext cx="147" cy="164"/>
            </a:xfrm>
            <a:custGeom>
              <a:avLst/>
              <a:gdLst>
                <a:gd name="T0" fmla="*/ 70 w 70"/>
                <a:gd name="T1" fmla="*/ 10 h 78"/>
                <a:gd name="T2" fmla="*/ 28 w 70"/>
                <a:gd name="T3" fmla="*/ 7 h 78"/>
                <a:gd name="T4" fmla="*/ 10 w 70"/>
                <a:gd name="T5" fmla="*/ 62 h 78"/>
                <a:gd name="T6" fmla="*/ 24 w 70"/>
                <a:gd name="T7" fmla="*/ 78 h 78"/>
                <a:gd name="T8" fmla="*/ 70 w 70"/>
                <a:gd name="T9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70" y="10"/>
                  </a:moveTo>
                  <a:cubicBezTo>
                    <a:pt x="58" y="2"/>
                    <a:pt x="42" y="0"/>
                    <a:pt x="28" y="7"/>
                  </a:cubicBezTo>
                  <a:cubicBezTo>
                    <a:pt x="8" y="17"/>
                    <a:pt x="0" y="42"/>
                    <a:pt x="10" y="62"/>
                  </a:cubicBezTo>
                  <a:cubicBezTo>
                    <a:pt x="13" y="69"/>
                    <a:pt x="18" y="74"/>
                    <a:pt x="24" y="78"/>
                  </a:cubicBezTo>
                  <a:lnTo>
                    <a:pt x="70" y="1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Title 8">
            <a:extLst>
              <a:ext uri="{FF2B5EF4-FFF2-40B4-BE49-F238E27FC236}">
                <a16:creationId xmlns:a16="http://schemas.microsoft.com/office/drawing/2014/main" id="{0C9EA85C-47D6-2B41-B158-5B5DD826158B}"/>
              </a:ext>
            </a:extLst>
          </p:cNvPr>
          <p:cNvSpPr txBox="1">
            <a:spLocks/>
          </p:cNvSpPr>
          <p:nvPr/>
        </p:nvSpPr>
        <p:spPr>
          <a:xfrm>
            <a:off x="1489504" y="1649783"/>
            <a:ext cx="6102150" cy="349371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Get out of the way of innovation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Read the new book “Powerful”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by Patty McCord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Netflix Chief Talent Officer</a:t>
            </a:r>
          </a:p>
        </p:txBody>
      </p:sp>
      <p:sp>
        <p:nvSpPr>
          <p:cNvPr id="51" name="Freeform 11">
            <a:extLst>
              <a:ext uri="{FF2B5EF4-FFF2-40B4-BE49-F238E27FC236}">
                <a16:creationId xmlns:a16="http://schemas.microsoft.com/office/drawing/2014/main" id="{0988C705-7F15-4253-90DC-7E313022DECA}"/>
              </a:ext>
            </a:extLst>
          </p:cNvPr>
          <p:cNvSpPr>
            <a:spLocks noEditPoints="1"/>
          </p:cNvSpPr>
          <p:nvPr/>
        </p:nvSpPr>
        <p:spPr bwMode="auto">
          <a:xfrm>
            <a:off x="640358" y="392461"/>
            <a:ext cx="609790" cy="970580"/>
          </a:xfrm>
          <a:custGeom>
            <a:avLst/>
            <a:gdLst>
              <a:gd name="T0" fmla="*/ 603 w 1286"/>
              <a:gd name="T1" fmla="*/ 1237 h 2050"/>
              <a:gd name="T2" fmla="*/ 367 w 1286"/>
              <a:gd name="T3" fmla="*/ 1555 h 2050"/>
              <a:gd name="T4" fmla="*/ 45 w 1286"/>
              <a:gd name="T5" fmla="*/ 1530 h 2050"/>
              <a:gd name="T6" fmla="*/ 266 w 1286"/>
              <a:gd name="T7" fmla="*/ 1111 h 2050"/>
              <a:gd name="T8" fmla="*/ 306 w 1286"/>
              <a:gd name="T9" fmla="*/ 1227 h 2050"/>
              <a:gd name="T10" fmla="*/ 432 w 1286"/>
              <a:gd name="T11" fmla="*/ 1197 h 2050"/>
              <a:gd name="T12" fmla="*/ 507 w 1286"/>
              <a:gd name="T13" fmla="*/ 1298 h 2050"/>
              <a:gd name="T14" fmla="*/ 985 w 1286"/>
              <a:gd name="T15" fmla="*/ 1116 h 2050"/>
              <a:gd name="T16" fmla="*/ 934 w 1286"/>
              <a:gd name="T17" fmla="*/ 1202 h 2050"/>
              <a:gd name="T18" fmla="*/ 814 w 1286"/>
              <a:gd name="T19" fmla="*/ 1202 h 2050"/>
              <a:gd name="T20" fmla="*/ 744 w 1286"/>
              <a:gd name="T21" fmla="*/ 1272 h 2050"/>
              <a:gd name="T22" fmla="*/ 643 w 1286"/>
              <a:gd name="T23" fmla="*/ 1247 h 2050"/>
              <a:gd name="T24" fmla="*/ 955 w 1286"/>
              <a:gd name="T25" fmla="*/ 1727 h 2050"/>
              <a:gd name="T26" fmla="*/ 1171 w 1286"/>
              <a:gd name="T27" fmla="*/ 626 h 2050"/>
              <a:gd name="T28" fmla="*/ 1236 w 1286"/>
              <a:gd name="T29" fmla="*/ 727 h 2050"/>
              <a:gd name="T30" fmla="*/ 1156 w 1286"/>
              <a:gd name="T31" fmla="*/ 838 h 2050"/>
              <a:gd name="T32" fmla="*/ 1065 w 1286"/>
              <a:gd name="T33" fmla="*/ 954 h 2050"/>
              <a:gd name="T34" fmla="*/ 980 w 1286"/>
              <a:gd name="T35" fmla="*/ 1076 h 2050"/>
              <a:gd name="T36" fmla="*/ 899 w 1286"/>
              <a:gd name="T37" fmla="*/ 1187 h 2050"/>
              <a:gd name="T38" fmla="*/ 764 w 1286"/>
              <a:gd name="T39" fmla="*/ 1187 h 2050"/>
              <a:gd name="T40" fmla="*/ 618 w 1286"/>
              <a:gd name="T41" fmla="*/ 1182 h 2050"/>
              <a:gd name="T42" fmla="*/ 467 w 1286"/>
              <a:gd name="T43" fmla="*/ 1182 h 2050"/>
              <a:gd name="T44" fmla="*/ 331 w 1286"/>
              <a:gd name="T45" fmla="*/ 1182 h 2050"/>
              <a:gd name="T46" fmla="*/ 251 w 1286"/>
              <a:gd name="T47" fmla="*/ 1070 h 2050"/>
              <a:gd name="T48" fmla="*/ 171 w 1286"/>
              <a:gd name="T49" fmla="*/ 949 h 2050"/>
              <a:gd name="T50" fmla="*/ 80 w 1286"/>
              <a:gd name="T51" fmla="*/ 828 h 2050"/>
              <a:gd name="T52" fmla="*/ 0 w 1286"/>
              <a:gd name="T53" fmla="*/ 717 h 2050"/>
              <a:gd name="T54" fmla="*/ 45 w 1286"/>
              <a:gd name="T55" fmla="*/ 586 h 2050"/>
              <a:gd name="T56" fmla="*/ 95 w 1286"/>
              <a:gd name="T57" fmla="*/ 444 h 2050"/>
              <a:gd name="T58" fmla="*/ 135 w 1286"/>
              <a:gd name="T59" fmla="*/ 308 h 2050"/>
              <a:gd name="T60" fmla="*/ 181 w 1286"/>
              <a:gd name="T61" fmla="*/ 177 h 2050"/>
              <a:gd name="T62" fmla="*/ 311 w 1286"/>
              <a:gd name="T63" fmla="*/ 131 h 2050"/>
              <a:gd name="T64" fmla="*/ 452 w 1286"/>
              <a:gd name="T65" fmla="*/ 91 h 2050"/>
              <a:gd name="T66" fmla="*/ 588 w 1286"/>
              <a:gd name="T67" fmla="*/ 45 h 2050"/>
              <a:gd name="T68" fmla="*/ 718 w 1286"/>
              <a:gd name="T69" fmla="*/ 0 h 2050"/>
              <a:gd name="T70" fmla="*/ 834 w 1286"/>
              <a:gd name="T71" fmla="*/ 81 h 2050"/>
              <a:gd name="T72" fmla="*/ 945 w 1286"/>
              <a:gd name="T73" fmla="*/ 172 h 2050"/>
              <a:gd name="T74" fmla="*/ 1065 w 1286"/>
              <a:gd name="T75" fmla="*/ 258 h 2050"/>
              <a:gd name="T76" fmla="*/ 1176 w 1286"/>
              <a:gd name="T77" fmla="*/ 338 h 2050"/>
              <a:gd name="T78" fmla="*/ 1176 w 1286"/>
              <a:gd name="T79" fmla="*/ 480 h 2050"/>
              <a:gd name="T80" fmla="*/ 1171 w 1286"/>
              <a:gd name="T81" fmla="*/ 626 h 2050"/>
              <a:gd name="T82" fmla="*/ 613 w 1286"/>
              <a:gd name="T83" fmla="*/ 182 h 2050"/>
              <a:gd name="T84" fmla="*/ 241 w 1286"/>
              <a:gd name="T85" fmla="*/ 621 h 2050"/>
              <a:gd name="T86" fmla="*/ 613 w 1286"/>
              <a:gd name="T87" fmla="*/ 24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6" h="2050">
                <a:moveTo>
                  <a:pt x="537" y="1277"/>
                </a:moveTo>
                <a:cubicBezTo>
                  <a:pt x="537" y="1277"/>
                  <a:pt x="537" y="1277"/>
                  <a:pt x="537" y="127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558" y="1530"/>
                  <a:pt x="512" y="1687"/>
                  <a:pt x="487" y="1762"/>
                </a:cubicBezTo>
                <a:cubicBezTo>
                  <a:pt x="487" y="1762"/>
                  <a:pt x="487" y="1762"/>
                  <a:pt x="367" y="1555"/>
                </a:cubicBezTo>
                <a:cubicBezTo>
                  <a:pt x="367" y="1555"/>
                  <a:pt x="367" y="1555"/>
                  <a:pt x="357" y="1540"/>
                </a:cubicBezTo>
                <a:cubicBezTo>
                  <a:pt x="357" y="1540"/>
                  <a:pt x="357" y="1540"/>
                  <a:pt x="331" y="1540"/>
                </a:cubicBezTo>
                <a:cubicBezTo>
                  <a:pt x="331" y="1540"/>
                  <a:pt x="331" y="1540"/>
                  <a:pt x="45" y="1530"/>
                </a:cubicBezTo>
                <a:cubicBezTo>
                  <a:pt x="125" y="1409"/>
                  <a:pt x="186" y="1257"/>
                  <a:pt x="231" y="1111"/>
                </a:cubicBezTo>
                <a:cubicBezTo>
                  <a:pt x="231" y="1111"/>
                  <a:pt x="231" y="1111"/>
                  <a:pt x="251" y="1111"/>
                </a:cubicBezTo>
                <a:cubicBezTo>
                  <a:pt x="251" y="1111"/>
                  <a:pt x="251" y="1111"/>
                  <a:pt x="266" y="1111"/>
                </a:cubicBezTo>
                <a:cubicBezTo>
                  <a:pt x="266" y="1111"/>
                  <a:pt x="266" y="1111"/>
                  <a:pt x="271" y="1126"/>
                </a:cubicBezTo>
                <a:cubicBezTo>
                  <a:pt x="271" y="1126"/>
                  <a:pt x="271" y="1126"/>
                  <a:pt x="296" y="1197"/>
                </a:cubicBezTo>
                <a:cubicBezTo>
                  <a:pt x="296" y="1197"/>
                  <a:pt x="296" y="1197"/>
                  <a:pt x="306" y="1227"/>
                </a:cubicBezTo>
                <a:cubicBezTo>
                  <a:pt x="306" y="1227"/>
                  <a:pt x="306" y="1227"/>
                  <a:pt x="341" y="1222"/>
                </a:cubicBezTo>
                <a:cubicBezTo>
                  <a:pt x="341" y="1222"/>
                  <a:pt x="341" y="1222"/>
                  <a:pt x="417" y="1202"/>
                </a:cubicBezTo>
                <a:cubicBezTo>
                  <a:pt x="417" y="1202"/>
                  <a:pt x="417" y="1202"/>
                  <a:pt x="432" y="1197"/>
                </a:cubicBezTo>
                <a:cubicBezTo>
                  <a:pt x="432" y="1197"/>
                  <a:pt x="432" y="1197"/>
                  <a:pt x="442" y="1212"/>
                </a:cubicBezTo>
                <a:cubicBezTo>
                  <a:pt x="442" y="1212"/>
                  <a:pt x="442" y="1212"/>
                  <a:pt x="487" y="1267"/>
                </a:cubicBezTo>
                <a:cubicBezTo>
                  <a:pt x="487" y="1267"/>
                  <a:pt x="487" y="1267"/>
                  <a:pt x="507" y="1298"/>
                </a:cubicBezTo>
                <a:cubicBezTo>
                  <a:pt x="507" y="1298"/>
                  <a:pt x="507" y="1298"/>
                  <a:pt x="537" y="1277"/>
                </a:cubicBezTo>
                <a:close/>
                <a:moveTo>
                  <a:pt x="1005" y="1116"/>
                </a:moveTo>
                <a:cubicBezTo>
                  <a:pt x="985" y="1116"/>
                  <a:pt x="985" y="1116"/>
                  <a:pt x="985" y="1116"/>
                </a:cubicBezTo>
                <a:cubicBezTo>
                  <a:pt x="970" y="1116"/>
                  <a:pt x="970" y="1116"/>
                  <a:pt x="970" y="1116"/>
                </a:cubicBezTo>
                <a:cubicBezTo>
                  <a:pt x="965" y="1131"/>
                  <a:pt x="965" y="1131"/>
                  <a:pt x="965" y="1131"/>
                </a:cubicBezTo>
                <a:cubicBezTo>
                  <a:pt x="934" y="1202"/>
                  <a:pt x="934" y="1202"/>
                  <a:pt x="934" y="1202"/>
                </a:cubicBezTo>
                <a:cubicBezTo>
                  <a:pt x="924" y="1232"/>
                  <a:pt x="924" y="1232"/>
                  <a:pt x="924" y="1232"/>
                </a:cubicBezTo>
                <a:cubicBezTo>
                  <a:pt x="889" y="1222"/>
                  <a:pt x="889" y="1222"/>
                  <a:pt x="889" y="1222"/>
                </a:cubicBezTo>
                <a:cubicBezTo>
                  <a:pt x="814" y="1202"/>
                  <a:pt x="814" y="1202"/>
                  <a:pt x="814" y="1202"/>
                </a:cubicBezTo>
                <a:cubicBezTo>
                  <a:pt x="799" y="1202"/>
                  <a:pt x="799" y="1202"/>
                  <a:pt x="799" y="1202"/>
                </a:cubicBezTo>
                <a:cubicBezTo>
                  <a:pt x="789" y="1212"/>
                  <a:pt x="789" y="1212"/>
                  <a:pt x="789" y="1212"/>
                </a:cubicBezTo>
                <a:cubicBezTo>
                  <a:pt x="744" y="1272"/>
                  <a:pt x="744" y="1272"/>
                  <a:pt x="744" y="1272"/>
                </a:cubicBezTo>
                <a:cubicBezTo>
                  <a:pt x="718" y="1298"/>
                  <a:pt x="718" y="1298"/>
                  <a:pt x="718" y="1298"/>
                </a:cubicBezTo>
                <a:cubicBezTo>
                  <a:pt x="693" y="1277"/>
                  <a:pt x="693" y="1277"/>
                  <a:pt x="693" y="1277"/>
                </a:cubicBezTo>
                <a:cubicBezTo>
                  <a:pt x="643" y="1247"/>
                  <a:pt x="643" y="1247"/>
                  <a:pt x="643" y="1247"/>
                </a:cubicBezTo>
                <a:cubicBezTo>
                  <a:pt x="633" y="1288"/>
                  <a:pt x="628" y="1323"/>
                  <a:pt x="623" y="1358"/>
                </a:cubicBezTo>
                <a:cubicBezTo>
                  <a:pt x="759" y="1929"/>
                  <a:pt x="844" y="2050"/>
                  <a:pt x="844" y="2050"/>
                </a:cubicBezTo>
                <a:cubicBezTo>
                  <a:pt x="955" y="1727"/>
                  <a:pt x="955" y="1727"/>
                  <a:pt x="955" y="1727"/>
                </a:cubicBezTo>
                <a:cubicBezTo>
                  <a:pt x="1286" y="1676"/>
                  <a:pt x="1286" y="1676"/>
                  <a:pt x="1286" y="1676"/>
                </a:cubicBezTo>
                <a:cubicBezTo>
                  <a:pt x="1171" y="1530"/>
                  <a:pt x="1075" y="1318"/>
                  <a:pt x="1005" y="1116"/>
                </a:cubicBezTo>
                <a:close/>
                <a:moveTo>
                  <a:pt x="1171" y="626"/>
                </a:moveTo>
                <a:cubicBezTo>
                  <a:pt x="1171" y="626"/>
                  <a:pt x="1171" y="626"/>
                  <a:pt x="1171" y="626"/>
                </a:cubicBezTo>
                <a:cubicBezTo>
                  <a:pt x="1196" y="662"/>
                  <a:pt x="1196" y="662"/>
                  <a:pt x="1196" y="662"/>
                </a:cubicBezTo>
                <a:cubicBezTo>
                  <a:pt x="1196" y="662"/>
                  <a:pt x="1196" y="662"/>
                  <a:pt x="1236" y="727"/>
                </a:cubicBezTo>
                <a:cubicBezTo>
                  <a:pt x="1236" y="727"/>
                  <a:pt x="1236" y="727"/>
                  <a:pt x="1176" y="773"/>
                </a:cubicBezTo>
                <a:cubicBezTo>
                  <a:pt x="1176" y="773"/>
                  <a:pt x="1176" y="773"/>
                  <a:pt x="1146" y="798"/>
                </a:cubicBezTo>
                <a:cubicBezTo>
                  <a:pt x="1146" y="798"/>
                  <a:pt x="1146" y="798"/>
                  <a:pt x="1156" y="838"/>
                </a:cubicBezTo>
                <a:cubicBezTo>
                  <a:pt x="1156" y="838"/>
                  <a:pt x="1156" y="838"/>
                  <a:pt x="1176" y="914"/>
                </a:cubicBezTo>
                <a:cubicBezTo>
                  <a:pt x="1176" y="914"/>
                  <a:pt x="1176" y="914"/>
                  <a:pt x="1100" y="939"/>
                </a:cubicBezTo>
                <a:cubicBezTo>
                  <a:pt x="1100" y="939"/>
                  <a:pt x="1100" y="939"/>
                  <a:pt x="1065" y="954"/>
                </a:cubicBezTo>
                <a:cubicBezTo>
                  <a:pt x="1065" y="954"/>
                  <a:pt x="1065" y="954"/>
                  <a:pt x="1065" y="995"/>
                </a:cubicBezTo>
                <a:cubicBezTo>
                  <a:pt x="1065" y="995"/>
                  <a:pt x="1065" y="995"/>
                  <a:pt x="1060" y="1070"/>
                </a:cubicBezTo>
                <a:cubicBezTo>
                  <a:pt x="1060" y="1070"/>
                  <a:pt x="1060" y="1070"/>
                  <a:pt x="980" y="1076"/>
                </a:cubicBezTo>
                <a:cubicBezTo>
                  <a:pt x="980" y="1076"/>
                  <a:pt x="980" y="1076"/>
                  <a:pt x="940" y="1076"/>
                </a:cubicBezTo>
                <a:cubicBezTo>
                  <a:pt x="940" y="1076"/>
                  <a:pt x="940" y="1076"/>
                  <a:pt x="929" y="1116"/>
                </a:cubicBezTo>
                <a:cubicBezTo>
                  <a:pt x="929" y="1116"/>
                  <a:pt x="929" y="1116"/>
                  <a:pt x="899" y="1187"/>
                </a:cubicBezTo>
                <a:cubicBezTo>
                  <a:pt x="899" y="1187"/>
                  <a:pt x="899" y="1187"/>
                  <a:pt x="824" y="1166"/>
                </a:cubicBezTo>
                <a:cubicBezTo>
                  <a:pt x="824" y="1166"/>
                  <a:pt x="824" y="1166"/>
                  <a:pt x="789" y="1156"/>
                </a:cubicBezTo>
                <a:cubicBezTo>
                  <a:pt x="789" y="1156"/>
                  <a:pt x="789" y="1156"/>
                  <a:pt x="764" y="1187"/>
                </a:cubicBezTo>
                <a:cubicBezTo>
                  <a:pt x="764" y="1187"/>
                  <a:pt x="764" y="1187"/>
                  <a:pt x="713" y="1242"/>
                </a:cubicBezTo>
                <a:cubicBezTo>
                  <a:pt x="713" y="1242"/>
                  <a:pt x="713" y="1242"/>
                  <a:pt x="648" y="1202"/>
                </a:cubicBezTo>
                <a:cubicBezTo>
                  <a:pt x="648" y="1202"/>
                  <a:pt x="648" y="1202"/>
                  <a:pt x="618" y="1182"/>
                </a:cubicBezTo>
                <a:cubicBezTo>
                  <a:pt x="618" y="1182"/>
                  <a:pt x="618" y="1182"/>
                  <a:pt x="583" y="1202"/>
                </a:cubicBezTo>
                <a:cubicBezTo>
                  <a:pt x="583" y="1202"/>
                  <a:pt x="583" y="1202"/>
                  <a:pt x="517" y="1242"/>
                </a:cubicBezTo>
                <a:cubicBezTo>
                  <a:pt x="517" y="1242"/>
                  <a:pt x="517" y="1242"/>
                  <a:pt x="467" y="1182"/>
                </a:cubicBezTo>
                <a:cubicBezTo>
                  <a:pt x="467" y="1182"/>
                  <a:pt x="467" y="1182"/>
                  <a:pt x="447" y="1151"/>
                </a:cubicBezTo>
                <a:cubicBezTo>
                  <a:pt x="447" y="1151"/>
                  <a:pt x="447" y="1151"/>
                  <a:pt x="407" y="1161"/>
                </a:cubicBezTo>
                <a:cubicBezTo>
                  <a:pt x="407" y="1161"/>
                  <a:pt x="407" y="1161"/>
                  <a:pt x="331" y="1182"/>
                </a:cubicBezTo>
                <a:cubicBezTo>
                  <a:pt x="331" y="1182"/>
                  <a:pt x="331" y="1182"/>
                  <a:pt x="306" y="1111"/>
                </a:cubicBezTo>
                <a:cubicBezTo>
                  <a:pt x="306" y="1111"/>
                  <a:pt x="306" y="1111"/>
                  <a:pt x="291" y="1070"/>
                </a:cubicBezTo>
                <a:cubicBezTo>
                  <a:pt x="291" y="1070"/>
                  <a:pt x="291" y="1070"/>
                  <a:pt x="251" y="1070"/>
                </a:cubicBezTo>
                <a:cubicBezTo>
                  <a:pt x="251" y="1070"/>
                  <a:pt x="251" y="1070"/>
                  <a:pt x="176" y="1065"/>
                </a:cubicBezTo>
                <a:cubicBezTo>
                  <a:pt x="176" y="1065"/>
                  <a:pt x="176" y="1065"/>
                  <a:pt x="171" y="990"/>
                </a:cubicBezTo>
                <a:cubicBezTo>
                  <a:pt x="171" y="990"/>
                  <a:pt x="171" y="990"/>
                  <a:pt x="171" y="949"/>
                </a:cubicBezTo>
                <a:cubicBezTo>
                  <a:pt x="171" y="949"/>
                  <a:pt x="171" y="949"/>
                  <a:pt x="130" y="934"/>
                </a:cubicBezTo>
                <a:cubicBezTo>
                  <a:pt x="130" y="934"/>
                  <a:pt x="130" y="934"/>
                  <a:pt x="60" y="904"/>
                </a:cubicBezTo>
                <a:cubicBezTo>
                  <a:pt x="60" y="904"/>
                  <a:pt x="60" y="904"/>
                  <a:pt x="80" y="828"/>
                </a:cubicBezTo>
                <a:cubicBezTo>
                  <a:pt x="80" y="828"/>
                  <a:pt x="80" y="828"/>
                  <a:pt x="90" y="793"/>
                </a:cubicBezTo>
                <a:cubicBezTo>
                  <a:pt x="90" y="793"/>
                  <a:pt x="90" y="793"/>
                  <a:pt x="60" y="767"/>
                </a:cubicBezTo>
                <a:cubicBezTo>
                  <a:pt x="60" y="767"/>
                  <a:pt x="60" y="767"/>
                  <a:pt x="0" y="717"/>
                </a:cubicBezTo>
                <a:cubicBezTo>
                  <a:pt x="0" y="717"/>
                  <a:pt x="0" y="717"/>
                  <a:pt x="45" y="651"/>
                </a:cubicBezTo>
                <a:cubicBezTo>
                  <a:pt x="45" y="651"/>
                  <a:pt x="45" y="651"/>
                  <a:pt x="65" y="621"/>
                </a:cubicBezTo>
                <a:cubicBezTo>
                  <a:pt x="65" y="621"/>
                  <a:pt x="65" y="621"/>
                  <a:pt x="45" y="586"/>
                </a:cubicBezTo>
                <a:cubicBezTo>
                  <a:pt x="45" y="586"/>
                  <a:pt x="45" y="586"/>
                  <a:pt x="5" y="520"/>
                </a:cubicBezTo>
                <a:cubicBezTo>
                  <a:pt x="5" y="520"/>
                  <a:pt x="5" y="520"/>
                  <a:pt x="65" y="475"/>
                </a:cubicBezTo>
                <a:cubicBezTo>
                  <a:pt x="65" y="475"/>
                  <a:pt x="65" y="475"/>
                  <a:pt x="95" y="444"/>
                </a:cubicBezTo>
                <a:cubicBezTo>
                  <a:pt x="95" y="444"/>
                  <a:pt x="95" y="444"/>
                  <a:pt x="85" y="409"/>
                </a:cubicBezTo>
                <a:cubicBezTo>
                  <a:pt x="85" y="409"/>
                  <a:pt x="85" y="409"/>
                  <a:pt x="65" y="333"/>
                </a:cubicBezTo>
                <a:cubicBezTo>
                  <a:pt x="65" y="333"/>
                  <a:pt x="65" y="333"/>
                  <a:pt x="135" y="308"/>
                </a:cubicBezTo>
                <a:cubicBezTo>
                  <a:pt x="135" y="308"/>
                  <a:pt x="135" y="308"/>
                  <a:pt x="176" y="293"/>
                </a:cubicBezTo>
                <a:cubicBezTo>
                  <a:pt x="176" y="293"/>
                  <a:pt x="176" y="293"/>
                  <a:pt x="176" y="252"/>
                </a:cubicBezTo>
                <a:cubicBezTo>
                  <a:pt x="176" y="252"/>
                  <a:pt x="176" y="252"/>
                  <a:pt x="181" y="177"/>
                </a:cubicBezTo>
                <a:cubicBezTo>
                  <a:pt x="181" y="177"/>
                  <a:pt x="181" y="177"/>
                  <a:pt x="256" y="172"/>
                </a:cubicBezTo>
                <a:cubicBezTo>
                  <a:pt x="256" y="172"/>
                  <a:pt x="256" y="172"/>
                  <a:pt x="296" y="172"/>
                </a:cubicBezTo>
                <a:cubicBezTo>
                  <a:pt x="296" y="172"/>
                  <a:pt x="296" y="172"/>
                  <a:pt x="311" y="131"/>
                </a:cubicBezTo>
                <a:cubicBezTo>
                  <a:pt x="311" y="131"/>
                  <a:pt x="311" y="131"/>
                  <a:pt x="341" y="61"/>
                </a:cubicBezTo>
                <a:cubicBezTo>
                  <a:pt x="341" y="61"/>
                  <a:pt x="341" y="61"/>
                  <a:pt x="412" y="81"/>
                </a:cubicBezTo>
                <a:cubicBezTo>
                  <a:pt x="412" y="81"/>
                  <a:pt x="412" y="81"/>
                  <a:pt x="452" y="91"/>
                </a:cubicBezTo>
                <a:cubicBezTo>
                  <a:pt x="452" y="91"/>
                  <a:pt x="452" y="91"/>
                  <a:pt x="477" y="61"/>
                </a:cubicBezTo>
                <a:cubicBezTo>
                  <a:pt x="477" y="61"/>
                  <a:pt x="477" y="61"/>
                  <a:pt x="527" y="0"/>
                </a:cubicBezTo>
                <a:cubicBezTo>
                  <a:pt x="527" y="0"/>
                  <a:pt x="527" y="0"/>
                  <a:pt x="588" y="45"/>
                </a:cubicBezTo>
                <a:cubicBezTo>
                  <a:pt x="588" y="45"/>
                  <a:pt x="588" y="45"/>
                  <a:pt x="623" y="66"/>
                </a:cubicBezTo>
                <a:cubicBezTo>
                  <a:pt x="623" y="66"/>
                  <a:pt x="623" y="66"/>
                  <a:pt x="658" y="45"/>
                </a:cubicBezTo>
                <a:cubicBezTo>
                  <a:pt x="658" y="45"/>
                  <a:pt x="658" y="45"/>
                  <a:pt x="718" y="0"/>
                </a:cubicBezTo>
                <a:cubicBezTo>
                  <a:pt x="718" y="0"/>
                  <a:pt x="718" y="0"/>
                  <a:pt x="769" y="61"/>
                </a:cubicBezTo>
                <a:cubicBezTo>
                  <a:pt x="769" y="61"/>
                  <a:pt x="769" y="61"/>
                  <a:pt x="794" y="91"/>
                </a:cubicBezTo>
                <a:cubicBezTo>
                  <a:pt x="794" y="91"/>
                  <a:pt x="794" y="91"/>
                  <a:pt x="834" y="81"/>
                </a:cubicBezTo>
                <a:cubicBezTo>
                  <a:pt x="834" y="81"/>
                  <a:pt x="834" y="81"/>
                  <a:pt x="904" y="66"/>
                </a:cubicBezTo>
                <a:cubicBezTo>
                  <a:pt x="904" y="66"/>
                  <a:pt x="904" y="66"/>
                  <a:pt x="934" y="136"/>
                </a:cubicBezTo>
                <a:cubicBezTo>
                  <a:pt x="934" y="136"/>
                  <a:pt x="934" y="136"/>
                  <a:pt x="945" y="172"/>
                </a:cubicBezTo>
                <a:cubicBezTo>
                  <a:pt x="945" y="172"/>
                  <a:pt x="945" y="172"/>
                  <a:pt x="990" y="177"/>
                </a:cubicBezTo>
                <a:cubicBezTo>
                  <a:pt x="990" y="177"/>
                  <a:pt x="990" y="177"/>
                  <a:pt x="1065" y="182"/>
                </a:cubicBezTo>
                <a:cubicBezTo>
                  <a:pt x="1065" y="182"/>
                  <a:pt x="1065" y="182"/>
                  <a:pt x="1065" y="258"/>
                </a:cubicBezTo>
                <a:cubicBezTo>
                  <a:pt x="1065" y="258"/>
                  <a:pt x="1065" y="258"/>
                  <a:pt x="1070" y="298"/>
                </a:cubicBezTo>
                <a:cubicBezTo>
                  <a:pt x="1070" y="298"/>
                  <a:pt x="1070" y="298"/>
                  <a:pt x="1105" y="313"/>
                </a:cubicBezTo>
                <a:cubicBezTo>
                  <a:pt x="1105" y="313"/>
                  <a:pt x="1105" y="313"/>
                  <a:pt x="1176" y="338"/>
                </a:cubicBezTo>
                <a:cubicBezTo>
                  <a:pt x="1176" y="338"/>
                  <a:pt x="1176" y="338"/>
                  <a:pt x="1156" y="414"/>
                </a:cubicBezTo>
                <a:cubicBezTo>
                  <a:pt x="1156" y="414"/>
                  <a:pt x="1156" y="414"/>
                  <a:pt x="1146" y="454"/>
                </a:cubicBezTo>
                <a:cubicBezTo>
                  <a:pt x="1146" y="454"/>
                  <a:pt x="1146" y="454"/>
                  <a:pt x="1176" y="480"/>
                </a:cubicBezTo>
                <a:cubicBezTo>
                  <a:pt x="1176" y="480"/>
                  <a:pt x="1176" y="480"/>
                  <a:pt x="1236" y="530"/>
                </a:cubicBezTo>
                <a:cubicBezTo>
                  <a:pt x="1236" y="530"/>
                  <a:pt x="1236" y="530"/>
                  <a:pt x="1196" y="591"/>
                </a:cubicBezTo>
                <a:cubicBezTo>
                  <a:pt x="1196" y="591"/>
                  <a:pt x="1196" y="591"/>
                  <a:pt x="1171" y="626"/>
                </a:cubicBezTo>
                <a:close/>
                <a:moveTo>
                  <a:pt x="613" y="1055"/>
                </a:moveTo>
                <a:cubicBezTo>
                  <a:pt x="849" y="1055"/>
                  <a:pt x="1040" y="858"/>
                  <a:pt x="1040" y="621"/>
                </a:cubicBezTo>
                <a:cubicBezTo>
                  <a:pt x="1040" y="379"/>
                  <a:pt x="849" y="182"/>
                  <a:pt x="613" y="182"/>
                </a:cubicBezTo>
                <a:cubicBezTo>
                  <a:pt x="372" y="182"/>
                  <a:pt x="181" y="379"/>
                  <a:pt x="181" y="621"/>
                </a:cubicBezTo>
                <a:cubicBezTo>
                  <a:pt x="181" y="858"/>
                  <a:pt x="372" y="1055"/>
                  <a:pt x="613" y="1055"/>
                </a:cubicBezTo>
                <a:close/>
                <a:moveTo>
                  <a:pt x="241" y="621"/>
                </a:moveTo>
                <a:cubicBezTo>
                  <a:pt x="241" y="823"/>
                  <a:pt x="407" y="990"/>
                  <a:pt x="613" y="990"/>
                </a:cubicBezTo>
                <a:cubicBezTo>
                  <a:pt x="814" y="990"/>
                  <a:pt x="980" y="823"/>
                  <a:pt x="980" y="621"/>
                </a:cubicBezTo>
                <a:cubicBezTo>
                  <a:pt x="980" y="414"/>
                  <a:pt x="814" y="247"/>
                  <a:pt x="613" y="247"/>
                </a:cubicBezTo>
                <a:cubicBezTo>
                  <a:pt x="407" y="247"/>
                  <a:pt x="241" y="414"/>
                  <a:pt x="241" y="621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53587CE-3ACE-4CA2-B237-705A1DC1AE60}"/>
              </a:ext>
            </a:extLst>
          </p:cNvPr>
          <p:cNvSpPr/>
          <p:nvPr/>
        </p:nvSpPr>
        <p:spPr>
          <a:xfrm>
            <a:off x="1482745" y="-76385"/>
            <a:ext cx="3465410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and Compensation</a:t>
            </a:r>
          </a:p>
        </p:txBody>
      </p:sp>
      <p:sp>
        <p:nvSpPr>
          <p:cNvPr id="53" name="Title 8">
            <a:extLst>
              <a:ext uri="{FF2B5EF4-FFF2-40B4-BE49-F238E27FC236}">
                <a16:creationId xmlns:a16="http://schemas.microsoft.com/office/drawing/2014/main" id="{460EC902-ACF7-439F-A831-A93291A48542}"/>
              </a:ext>
            </a:extLst>
          </p:cNvPr>
          <p:cNvSpPr txBox="1">
            <a:spLocks/>
          </p:cNvSpPr>
          <p:nvPr/>
        </p:nvSpPr>
        <p:spPr>
          <a:xfrm>
            <a:off x="313924" y="-1942662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Blockers for Innovation</a:t>
            </a:r>
          </a:p>
        </p:txBody>
      </p:sp>
      <p:sp>
        <p:nvSpPr>
          <p:cNvPr id="54" name="Title 8">
            <a:extLst>
              <a:ext uri="{FF2B5EF4-FFF2-40B4-BE49-F238E27FC236}">
                <a16:creationId xmlns:a16="http://schemas.microsoft.com/office/drawing/2014/main" id="{F725E5AB-B972-488F-A53E-CD3A41CC1F25}"/>
              </a:ext>
            </a:extLst>
          </p:cNvPr>
          <p:cNvSpPr txBox="1">
            <a:spLocks/>
          </p:cNvSpPr>
          <p:nvPr/>
        </p:nvSpPr>
        <p:spPr>
          <a:xfrm>
            <a:off x="-2724150" y="1901409"/>
            <a:ext cx="224028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55" name="Arrow: Pentagon 54">
            <a:extLst>
              <a:ext uri="{FF2B5EF4-FFF2-40B4-BE49-F238E27FC236}">
                <a16:creationId xmlns:a16="http://schemas.microsoft.com/office/drawing/2014/main" id="{8AD6405B-D1F2-40F6-9F5B-54ED5F0DCEAC}"/>
              </a:ext>
            </a:extLst>
          </p:cNvPr>
          <p:cNvSpPr/>
          <p:nvPr/>
        </p:nvSpPr>
        <p:spPr>
          <a:xfrm>
            <a:off x="-2724150" y="2438400"/>
            <a:ext cx="2600968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F1605D"/>
              </a:gs>
              <a:gs pos="100000">
                <a:srgbClr val="E84A44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11867-4E04-470D-B2F0-ACDE36D85C94}"/>
              </a:ext>
            </a:extLst>
          </p:cNvPr>
          <p:cNvSpPr/>
          <p:nvPr/>
        </p:nvSpPr>
        <p:spPr>
          <a:xfrm>
            <a:off x="-241710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Leadership Systems and Feedback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1ED2ED-B20D-4FD7-9D96-0B85C7A38258}"/>
              </a:ext>
            </a:extLst>
          </p:cNvPr>
          <p:cNvGrpSpPr/>
          <p:nvPr/>
        </p:nvGrpSpPr>
        <p:grpSpPr>
          <a:xfrm>
            <a:off x="-1861580" y="2866205"/>
            <a:ext cx="712708" cy="849445"/>
            <a:chOff x="2897012" y="2317750"/>
            <a:chExt cx="581499" cy="693063"/>
          </a:xfrm>
        </p:grpSpPr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EE94F9F6-42C0-46E7-A450-5B398645E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62" y="2317750"/>
              <a:ext cx="537049" cy="661314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0449131-62DD-412C-8787-0C188AC2F219}"/>
                </a:ext>
              </a:extLst>
            </p:cNvPr>
            <p:cNvSpPr/>
            <p:nvPr/>
          </p:nvSpPr>
          <p:spPr>
            <a:xfrm>
              <a:off x="3036094" y="2533076"/>
              <a:ext cx="88106" cy="88106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826BD64-3DD6-4477-ABD6-DB5F7B722F55}"/>
                </a:ext>
              </a:extLst>
            </p:cNvPr>
            <p:cNvSpPr/>
            <p:nvPr/>
          </p:nvSpPr>
          <p:spPr>
            <a:xfrm>
              <a:off x="3161109" y="2533076"/>
              <a:ext cx="88106" cy="8810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F5A6D185-8ADA-4A9F-95B7-AB95C8649E1B}"/>
                </a:ext>
              </a:extLst>
            </p:cNvPr>
            <p:cNvSpPr/>
            <p:nvPr/>
          </p:nvSpPr>
          <p:spPr>
            <a:xfrm>
              <a:off x="3286125" y="2533076"/>
              <a:ext cx="88106" cy="88106"/>
            </a:xfrm>
            <a:prstGeom prst="triangl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5CCC3C37-E8FA-4ACB-9450-6B0419A2F6A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97012" y="2699780"/>
              <a:ext cx="252588" cy="311033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solidFill>
              <a:srgbClr val="EE5853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3" name="Title 8">
            <a:extLst>
              <a:ext uri="{FF2B5EF4-FFF2-40B4-BE49-F238E27FC236}">
                <a16:creationId xmlns:a16="http://schemas.microsoft.com/office/drawing/2014/main" id="{AF032ECD-DB6B-4E7B-973A-DFBDBAFE07C8}"/>
              </a:ext>
            </a:extLst>
          </p:cNvPr>
          <p:cNvSpPr txBox="1">
            <a:spLocks/>
          </p:cNvSpPr>
          <p:nvPr/>
        </p:nvSpPr>
        <p:spPr>
          <a:xfrm>
            <a:off x="2240280" y="-669626"/>
            <a:ext cx="23317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Skills</a:t>
            </a:r>
          </a:p>
        </p:txBody>
      </p:sp>
      <p:sp>
        <p:nvSpPr>
          <p:cNvPr id="64" name="Title 8">
            <a:extLst>
              <a:ext uri="{FF2B5EF4-FFF2-40B4-BE49-F238E27FC236}">
                <a16:creationId xmlns:a16="http://schemas.microsoft.com/office/drawing/2014/main" id="{5E5C5C90-DCCA-4A38-B8C1-A959C2B1169D}"/>
              </a:ext>
            </a:extLst>
          </p:cNvPr>
          <p:cNvSpPr txBox="1">
            <a:spLocks/>
          </p:cNvSpPr>
          <p:nvPr/>
        </p:nvSpPr>
        <p:spPr>
          <a:xfrm>
            <a:off x="9547859" y="1997374"/>
            <a:ext cx="2331719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Organization</a:t>
            </a:r>
          </a:p>
        </p:txBody>
      </p:sp>
      <p:sp>
        <p:nvSpPr>
          <p:cNvPr id="65" name="Title 8">
            <a:extLst>
              <a:ext uri="{FF2B5EF4-FFF2-40B4-BE49-F238E27FC236}">
                <a16:creationId xmlns:a16="http://schemas.microsoft.com/office/drawing/2014/main" id="{66C04BBB-EA42-482A-B3AE-0C2EBA493962}"/>
              </a:ext>
            </a:extLst>
          </p:cNvPr>
          <p:cNvSpPr txBox="1">
            <a:spLocks/>
          </p:cNvSpPr>
          <p:nvPr/>
        </p:nvSpPr>
        <p:spPr>
          <a:xfrm>
            <a:off x="11879577" y="1997374"/>
            <a:ext cx="226631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4AF176-5C78-C04F-9B42-035EDFA67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1218" y="1367700"/>
            <a:ext cx="1727405" cy="26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06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6AF9C1D2-BFC0-4E38-8C9F-9977F6731767}"/>
              </a:ext>
            </a:extLst>
          </p:cNvPr>
          <p:cNvSpPr txBox="1">
            <a:spLocks/>
          </p:cNvSpPr>
          <p:nvPr/>
        </p:nvSpPr>
        <p:spPr>
          <a:xfrm>
            <a:off x="313924" y="305238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Blockers for Innovation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C9549E02-DB4E-4D29-B6EB-D669A85EE16E}"/>
              </a:ext>
            </a:extLst>
          </p:cNvPr>
          <p:cNvSpPr txBox="1">
            <a:spLocks/>
          </p:cNvSpPr>
          <p:nvPr/>
        </p:nvSpPr>
        <p:spPr>
          <a:xfrm>
            <a:off x="0" y="1901409"/>
            <a:ext cx="224028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B90601B-5838-4CF2-A198-6D8F635E1CE3}"/>
              </a:ext>
            </a:extLst>
          </p:cNvPr>
          <p:cNvSpPr txBox="1">
            <a:spLocks/>
          </p:cNvSpPr>
          <p:nvPr/>
        </p:nvSpPr>
        <p:spPr>
          <a:xfrm>
            <a:off x="2240280" y="1901409"/>
            <a:ext cx="23317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Skills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4C7E970-1504-44BA-95F3-CC6994CDB81D}"/>
              </a:ext>
            </a:extLst>
          </p:cNvPr>
          <p:cNvSpPr txBox="1">
            <a:spLocks/>
          </p:cNvSpPr>
          <p:nvPr/>
        </p:nvSpPr>
        <p:spPr>
          <a:xfrm>
            <a:off x="4480559" y="1901409"/>
            <a:ext cx="2331719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Organization</a:t>
            </a: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B6F9911F-FAFB-44B7-878F-CC9572456EEE}"/>
              </a:ext>
            </a:extLst>
          </p:cNvPr>
          <p:cNvSpPr txBox="1">
            <a:spLocks/>
          </p:cNvSpPr>
          <p:nvPr/>
        </p:nvSpPr>
        <p:spPr>
          <a:xfrm>
            <a:off x="6812277" y="1901409"/>
            <a:ext cx="226631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Finance</a:t>
            </a:r>
          </a:p>
        </p:txBody>
      </p:sp>
      <p:sp>
        <p:nvSpPr>
          <p:cNvPr id="18" name="Mask_right">
            <a:extLst>
              <a:ext uri="{FF2B5EF4-FFF2-40B4-BE49-F238E27FC236}">
                <a16:creationId xmlns:a16="http://schemas.microsoft.com/office/drawing/2014/main" id="{C6191362-68E0-492A-B565-1D4A8462260F}"/>
              </a:ext>
            </a:extLst>
          </p:cNvPr>
          <p:cNvSpPr/>
          <p:nvPr/>
        </p:nvSpPr>
        <p:spPr>
          <a:xfrm>
            <a:off x="6786477" y="2438400"/>
            <a:ext cx="2357524" cy="2705100"/>
          </a:xfrm>
          <a:prstGeom prst="rect">
            <a:avLst/>
          </a:prstGeom>
          <a:gradFill>
            <a:gsLst>
              <a:gs pos="0">
                <a:schemeClr val="tx2">
                  <a:lumMod val="25000"/>
                </a:schemeClr>
              </a:gs>
              <a:gs pos="100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EE64F2F-3C6E-4DF9-A254-4CD405464FEA}"/>
              </a:ext>
            </a:extLst>
          </p:cNvPr>
          <p:cNvSpPr/>
          <p:nvPr/>
        </p:nvSpPr>
        <p:spPr>
          <a:xfrm>
            <a:off x="3521201" y="2438400"/>
            <a:ext cx="3641264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06E81830-67B7-4277-B501-AD735918A605}"/>
              </a:ext>
            </a:extLst>
          </p:cNvPr>
          <p:cNvSpPr/>
          <p:nvPr/>
        </p:nvSpPr>
        <p:spPr>
          <a:xfrm>
            <a:off x="1245853" y="2438400"/>
            <a:ext cx="3641264" cy="2705100"/>
          </a:xfrm>
          <a:prstGeom prst="homePlate">
            <a:avLst>
              <a:gd name="adj" fmla="val 1156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75EA9A5D-8CEC-4794-BDF9-226CA98FFC83}"/>
              </a:ext>
            </a:extLst>
          </p:cNvPr>
          <p:cNvSpPr/>
          <p:nvPr/>
        </p:nvSpPr>
        <p:spPr>
          <a:xfrm>
            <a:off x="0" y="2438400"/>
            <a:ext cx="2600968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F1605D"/>
              </a:gs>
              <a:gs pos="100000">
                <a:srgbClr val="E84A44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E4D8F5-57CF-4BC7-92E5-F902EE8FB3DF}"/>
              </a:ext>
            </a:extLst>
          </p:cNvPr>
          <p:cNvGrpSpPr/>
          <p:nvPr/>
        </p:nvGrpSpPr>
        <p:grpSpPr>
          <a:xfrm>
            <a:off x="862570" y="2866205"/>
            <a:ext cx="712708" cy="849445"/>
            <a:chOff x="2897012" y="2317750"/>
            <a:chExt cx="581499" cy="693063"/>
          </a:xfrm>
        </p:grpSpPr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4BBB6115-0690-4FC1-8454-8A2728F5F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62" y="2317750"/>
              <a:ext cx="537049" cy="661314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21CC304-ED9B-48CE-B1C2-B11543F2E420}"/>
                </a:ext>
              </a:extLst>
            </p:cNvPr>
            <p:cNvSpPr/>
            <p:nvPr/>
          </p:nvSpPr>
          <p:spPr>
            <a:xfrm>
              <a:off x="3036094" y="2533076"/>
              <a:ext cx="88106" cy="88106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D63B225-75CD-40B8-9F35-715EF0857B57}"/>
                </a:ext>
              </a:extLst>
            </p:cNvPr>
            <p:cNvSpPr/>
            <p:nvPr/>
          </p:nvSpPr>
          <p:spPr>
            <a:xfrm>
              <a:off x="3161109" y="2533076"/>
              <a:ext cx="88106" cy="8810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3655DB7-C7E8-46C9-A21B-E6F2332A837A}"/>
                </a:ext>
              </a:extLst>
            </p:cNvPr>
            <p:cNvSpPr/>
            <p:nvPr/>
          </p:nvSpPr>
          <p:spPr>
            <a:xfrm>
              <a:off x="3286125" y="2533076"/>
              <a:ext cx="88106" cy="88106"/>
            </a:xfrm>
            <a:prstGeom prst="triangl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A6BE21FE-0B19-43A0-9EE1-A445813660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97012" y="2699780"/>
              <a:ext cx="252588" cy="311033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solidFill>
              <a:srgbClr val="EE5853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Freeform 11">
            <a:extLst>
              <a:ext uri="{FF2B5EF4-FFF2-40B4-BE49-F238E27FC236}">
                <a16:creationId xmlns:a16="http://schemas.microsoft.com/office/drawing/2014/main" id="{30FB4A3F-113E-41EE-B94B-5E99C4BF8956}"/>
              </a:ext>
            </a:extLst>
          </p:cNvPr>
          <p:cNvSpPr>
            <a:spLocks noEditPoints="1"/>
          </p:cNvSpPr>
          <p:nvPr/>
        </p:nvSpPr>
        <p:spPr bwMode="auto">
          <a:xfrm>
            <a:off x="3318254" y="2897524"/>
            <a:ext cx="609790" cy="970580"/>
          </a:xfrm>
          <a:custGeom>
            <a:avLst/>
            <a:gdLst>
              <a:gd name="T0" fmla="*/ 603 w 1286"/>
              <a:gd name="T1" fmla="*/ 1237 h 2050"/>
              <a:gd name="T2" fmla="*/ 367 w 1286"/>
              <a:gd name="T3" fmla="*/ 1555 h 2050"/>
              <a:gd name="T4" fmla="*/ 45 w 1286"/>
              <a:gd name="T5" fmla="*/ 1530 h 2050"/>
              <a:gd name="T6" fmla="*/ 266 w 1286"/>
              <a:gd name="T7" fmla="*/ 1111 h 2050"/>
              <a:gd name="T8" fmla="*/ 306 w 1286"/>
              <a:gd name="T9" fmla="*/ 1227 h 2050"/>
              <a:gd name="T10" fmla="*/ 432 w 1286"/>
              <a:gd name="T11" fmla="*/ 1197 h 2050"/>
              <a:gd name="T12" fmla="*/ 507 w 1286"/>
              <a:gd name="T13" fmla="*/ 1298 h 2050"/>
              <a:gd name="T14" fmla="*/ 985 w 1286"/>
              <a:gd name="T15" fmla="*/ 1116 h 2050"/>
              <a:gd name="T16" fmla="*/ 934 w 1286"/>
              <a:gd name="T17" fmla="*/ 1202 h 2050"/>
              <a:gd name="T18" fmla="*/ 814 w 1286"/>
              <a:gd name="T19" fmla="*/ 1202 h 2050"/>
              <a:gd name="T20" fmla="*/ 744 w 1286"/>
              <a:gd name="T21" fmla="*/ 1272 h 2050"/>
              <a:gd name="T22" fmla="*/ 643 w 1286"/>
              <a:gd name="T23" fmla="*/ 1247 h 2050"/>
              <a:gd name="T24" fmla="*/ 955 w 1286"/>
              <a:gd name="T25" fmla="*/ 1727 h 2050"/>
              <a:gd name="T26" fmla="*/ 1171 w 1286"/>
              <a:gd name="T27" fmla="*/ 626 h 2050"/>
              <a:gd name="T28" fmla="*/ 1236 w 1286"/>
              <a:gd name="T29" fmla="*/ 727 h 2050"/>
              <a:gd name="T30" fmla="*/ 1156 w 1286"/>
              <a:gd name="T31" fmla="*/ 838 h 2050"/>
              <a:gd name="T32" fmla="*/ 1065 w 1286"/>
              <a:gd name="T33" fmla="*/ 954 h 2050"/>
              <a:gd name="T34" fmla="*/ 980 w 1286"/>
              <a:gd name="T35" fmla="*/ 1076 h 2050"/>
              <a:gd name="T36" fmla="*/ 899 w 1286"/>
              <a:gd name="T37" fmla="*/ 1187 h 2050"/>
              <a:gd name="T38" fmla="*/ 764 w 1286"/>
              <a:gd name="T39" fmla="*/ 1187 h 2050"/>
              <a:gd name="T40" fmla="*/ 618 w 1286"/>
              <a:gd name="T41" fmla="*/ 1182 h 2050"/>
              <a:gd name="T42" fmla="*/ 467 w 1286"/>
              <a:gd name="T43" fmla="*/ 1182 h 2050"/>
              <a:gd name="T44" fmla="*/ 331 w 1286"/>
              <a:gd name="T45" fmla="*/ 1182 h 2050"/>
              <a:gd name="T46" fmla="*/ 251 w 1286"/>
              <a:gd name="T47" fmla="*/ 1070 h 2050"/>
              <a:gd name="T48" fmla="*/ 171 w 1286"/>
              <a:gd name="T49" fmla="*/ 949 h 2050"/>
              <a:gd name="T50" fmla="*/ 80 w 1286"/>
              <a:gd name="T51" fmla="*/ 828 h 2050"/>
              <a:gd name="T52" fmla="*/ 0 w 1286"/>
              <a:gd name="T53" fmla="*/ 717 h 2050"/>
              <a:gd name="T54" fmla="*/ 45 w 1286"/>
              <a:gd name="T55" fmla="*/ 586 h 2050"/>
              <a:gd name="T56" fmla="*/ 95 w 1286"/>
              <a:gd name="T57" fmla="*/ 444 h 2050"/>
              <a:gd name="T58" fmla="*/ 135 w 1286"/>
              <a:gd name="T59" fmla="*/ 308 h 2050"/>
              <a:gd name="T60" fmla="*/ 181 w 1286"/>
              <a:gd name="T61" fmla="*/ 177 h 2050"/>
              <a:gd name="T62" fmla="*/ 311 w 1286"/>
              <a:gd name="T63" fmla="*/ 131 h 2050"/>
              <a:gd name="T64" fmla="*/ 452 w 1286"/>
              <a:gd name="T65" fmla="*/ 91 h 2050"/>
              <a:gd name="T66" fmla="*/ 588 w 1286"/>
              <a:gd name="T67" fmla="*/ 45 h 2050"/>
              <a:gd name="T68" fmla="*/ 718 w 1286"/>
              <a:gd name="T69" fmla="*/ 0 h 2050"/>
              <a:gd name="T70" fmla="*/ 834 w 1286"/>
              <a:gd name="T71" fmla="*/ 81 h 2050"/>
              <a:gd name="T72" fmla="*/ 945 w 1286"/>
              <a:gd name="T73" fmla="*/ 172 h 2050"/>
              <a:gd name="T74" fmla="*/ 1065 w 1286"/>
              <a:gd name="T75" fmla="*/ 258 h 2050"/>
              <a:gd name="T76" fmla="*/ 1176 w 1286"/>
              <a:gd name="T77" fmla="*/ 338 h 2050"/>
              <a:gd name="T78" fmla="*/ 1176 w 1286"/>
              <a:gd name="T79" fmla="*/ 480 h 2050"/>
              <a:gd name="T80" fmla="*/ 1171 w 1286"/>
              <a:gd name="T81" fmla="*/ 626 h 2050"/>
              <a:gd name="T82" fmla="*/ 613 w 1286"/>
              <a:gd name="T83" fmla="*/ 182 h 2050"/>
              <a:gd name="T84" fmla="*/ 241 w 1286"/>
              <a:gd name="T85" fmla="*/ 621 h 2050"/>
              <a:gd name="T86" fmla="*/ 613 w 1286"/>
              <a:gd name="T87" fmla="*/ 24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6" h="2050">
                <a:moveTo>
                  <a:pt x="537" y="1277"/>
                </a:moveTo>
                <a:cubicBezTo>
                  <a:pt x="537" y="1277"/>
                  <a:pt x="537" y="1277"/>
                  <a:pt x="537" y="127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558" y="1530"/>
                  <a:pt x="512" y="1687"/>
                  <a:pt x="487" y="1762"/>
                </a:cubicBezTo>
                <a:cubicBezTo>
                  <a:pt x="487" y="1762"/>
                  <a:pt x="487" y="1762"/>
                  <a:pt x="367" y="1555"/>
                </a:cubicBezTo>
                <a:cubicBezTo>
                  <a:pt x="367" y="1555"/>
                  <a:pt x="367" y="1555"/>
                  <a:pt x="357" y="1540"/>
                </a:cubicBezTo>
                <a:cubicBezTo>
                  <a:pt x="357" y="1540"/>
                  <a:pt x="357" y="1540"/>
                  <a:pt x="331" y="1540"/>
                </a:cubicBezTo>
                <a:cubicBezTo>
                  <a:pt x="331" y="1540"/>
                  <a:pt x="331" y="1540"/>
                  <a:pt x="45" y="1530"/>
                </a:cubicBezTo>
                <a:cubicBezTo>
                  <a:pt x="125" y="1409"/>
                  <a:pt x="186" y="1257"/>
                  <a:pt x="231" y="1111"/>
                </a:cubicBezTo>
                <a:cubicBezTo>
                  <a:pt x="231" y="1111"/>
                  <a:pt x="231" y="1111"/>
                  <a:pt x="251" y="1111"/>
                </a:cubicBezTo>
                <a:cubicBezTo>
                  <a:pt x="251" y="1111"/>
                  <a:pt x="251" y="1111"/>
                  <a:pt x="266" y="1111"/>
                </a:cubicBezTo>
                <a:cubicBezTo>
                  <a:pt x="266" y="1111"/>
                  <a:pt x="266" y="1111"/>
                  <a:pt x="271" y="1126"/>
                </a:cubicBezTo>
                <a:cubicBezTo>
                  <a:pt x="271" y="1126"/>
                  <a:pt x="271" y="1126"/>
                  <a:pt x="296" y="1197"/>
                </a:cubicBezTo>
                <a:cubicBezTo>
                  <a:pt x="296" y="1197"/>
                  <a:pt x="296" y="1197"/>
                  <a:pt x="306" y="1227"/>
                </a:cubicBezTo>
                <a:cubicBezTo>
                  <a:pt x="306" y="1227"/>
                  <a:pt x="306" y="1227"/>
                  <a:pt x="341" y="1222"/>
                </a:cubicBezTo>
                <a:cubicBezTo>
                  <a:pt x="341" y="1222"/>
                  <a:pt x="341" y="1222"/>
                  <a:pt x="417" y="1202"/>
                </a:cubicBezTo>
                <a:cubicBezTo>
                  <a:pt x="417" y="1202"/>
                  <a:pt x="417" y="1202"/>
                  <a:pt x="432" y="1197"/>
                </a:cubicBezTo>
                <a:cubicBezTo>
                  <a:pt x="432" y="1197"/>
                  <a:pt x="432" y="1197"/>
                  <a:pt x="442" y="1212"/>
                </a:cubicBezTo>
                <a:cubicBezTo>
                  <a:pt x="442" y="1212"/>
                  <a:pt x="442" y="1212"/>
                  <a:pt x="487" y="1267"/>
                </a:cubicBezTo>
                <a:cubicBezTo>
                  <a:pt x="487" y="1267"/>
                  <a:pt x="487" y="1267"/>
                  <a:pt x="507" y="1298"/>
                </a:cubicBezTo>
                <a:cubicBezTo>
                  <a:pt x="507" y="1298"/>
                  <a:pt x="507" y="1298"/>
                  <a:pt x="537" y="1277"/>
                </a:cubicBezTo>
                <a:close/>
                <a:moveTo>
                  <a:pt x="1005" y="1116"/>
                </a:moveTo>
                <a:cubicBezTo>
                  <a:pt x="985" y="1116"/>
                  <a:pt x="985" y="1116"/>
                  <a:pt x="985" y="1116"/>
                </a:cubicBezTo>
                <a:cubicBezTo>
                  <a:pt x="970" y="1116"/>
                  <a:pt x="970" y="1116"/>
                  <a:pt x="970" y="1116"/>
                </a:cubicBezTo>
                <a:cubicBezTo>
                  <a:pt x="965" y="1131"/>
                  <a:pt x="965" y="1131"/>
                  <a:pt x="965" y="1131"/>
                </a:cubicBezTo>
                <a:cubicBezTo>
                  <a:pt x="934" y="1202"/>
                  <a:pt x="934" y="1202"/>
                  <a:pt x="934" y="1202"/>
                </a:cubicBezTo>
                <a:cubicBezTo>
                  <a:pt x="924" y="1232"/>
                  <a:pt x="924" y="1232"/>
                  <a:pt x="924" y="1232"/>
                </a:cubicBezTo>
                <a:cubicBezTo>
                  <a:pt x="889" y="1222"/>
                  <a:pt x="889" y="1222"/>
                  <a:pt x="889" y="1222"/>
                </a:cubicBezTo>
                <a:cubicBezTo>
                  <a:pt x="814" y="1202"/>
                  <a:pt x="814" y="1202"/>
                  <a:pt x="814" y="1202"/>
                </a:cubicBezTo>
                <a:cubicBezTo>
                  <a:pt x="799" y="1202"/>
                  <a:pt x="799" y="1202"/>
                  <a:pt x="799" y="1202"/>
                </a:cubicBezTo>
                <a:cubicBezTo>
                  <a:pt x="789" y="1212"/>
                  <a:pt x="789" y="1212"/>
                  <a:pt x="789" y="1212"/>
                </a:cubicBezTo>
                <a:cubicBezTo>
                  <a:pt x="744" y="1272"/>
                  <a:pt x="744" y="1272"/>
                  <a:pt x="744" y="1272"/>
                </a:cubicBezTo>
                <a:cubicBezTo>
                  <a:pt x="718" y="1298"/>
                  <a:pt x="718" y="1298"/>
                  <a:pt x="718" y="1298"/>
                </a:cubicBezTo>
                <a:cubicBezTo>
                  <a:pt x="693" y="1277"/>
                  <a:pt x="693" y="1277"/>
                  <a:pt x="693" y="1277"/>
                </a:cubicBezTo>
                <a:cubicBezTo>
                  <a:pt x="643" y="1247"/>
                  <a:pt x="643" y="1247"/>
                  <a:pt x="643" y="1247"/>
                </a:cubicBezTo>
                <a:cubicBezTo>
                  <a:pt x="633" y="1288"/>
                  <a:pt x="628" y="1323"/>
                  <a:pt x="623" y="1358"/>
                </a:cubicBezTo>
                <a:cubicBezTo>
                  <a:pt x="759" y="1929"/>
                  <a:pt x="844" y="2050"/>
                  <a:pt x="844" y="2050"/>
                </a:cubicBezTo>
                <a:cubicBezTo>
                  <a:pt x="955" y="1727"/>
                  <a:pt x="955" y="1727"/>
                  <a:pt x="955" y="1727"/>
                </a:cubicBezTo>
                <a:cubicBezTo>
                  <a:pt x="1286" y="1676"/>
                  <a:pt x="1286" y="1676"/>
                  <a:pt x="1286" y="1676"/>
                </a:cubicBezTo>
                <a:cubicBezTo>
                  <a:pt x="1171" y="1530"/>
                  <a:pt x="1075" y="1318"/>
                  <a:pt x="1005" y="1116"/>
                </a:cubicBezTo>
                <a:close/>
                <a:moveTo>
                  <a:pt x="1171" y="626"/>
                </a:moveTo>
                <a:cubicBezTo>
                  <a:pt x="1171" y="626"/>
                  <a:pt x="1171" y="626"/>
                  <a:pt x="1171" y="626"/>
                </a:cubicBezTo>
                <a:cubicBezTo>
                  <a:pt x="1196" y="662"/>
                  <a:pt x="1196" y="662"/>
                  <a:pt x="1196" y="662"/>
                </a:cubicBezTo>
                <a:cubicBezTo>
                  <a:pt x="1196" y="662"/>
                  <a:pt x="1196" y="662"/>
                  <a:pt x="1236" y="727"/>
                </a:cubicBezTo>
                <a:cubicBezTo>
                  <a:pt x="1236" y="727"/>
                  <a:pt x="1236" y="727"/>
                  <a:pt x="1176" y="773"/>
                </a:cubicBezTo>
                <a:cubicBezTo>
                  <a:pt x="1176" y="773"/>
                  <a:pt x="1176" y="773"/>
                  <a:pt x="1146" y="798"/>
                </a:cubicBezTo>
                <a:cubicBezTo>
                  <a:pt x="1146" y="798"/>
                  <a:pt x="1146" y="798"/>
                  <a:pt x="1156" y="838"/>
                </a:cubicBezTo>
                <a:cubicBezTo>
                  <a:pt x="1156" y="838"/>
                  <a:pt x="1156" y="838"/>
                  <a:pt x="1176" y="914"/>
                </a:cubicBezTo>
                <a:cubicBezTo>
                  <a:pt x="1176" y="914"/>
                  <a:pt x="1176" y="914"/>
                  <a:pt x="1100" y="939"/>
                </a:cubicBezTo>
                <a:cubicBezTo>
                  <a:pt x="1100" y="939"/>
                  <a:pt x="1100" y="939"/>
                  <a:pt x="1065" y="954"/>
                </a:cubicBezTo>
                <a:cubicBezTo>
                  <a:pt x="1065" y="954"/>
                  <a:pt x="1065" y="954"/>
                  <a:pt x="1065" y="995"/>
                </a:cubicBezTo>
                <a:cubicBezTo>
                  <a:pt x="1065" y="995"/>
                  <a:pt x="1065" y="995"/>
                  <a:pt x="1060" y="1070"/>
                </a:cubicBezTo>
                <a:cubicBezTo>
                  <a:pt x="1060" y="1070"/>
                  <a:pt x="1060" y="1070"/>
                  <a:pt x="980" y="1076"/>
                </a:cubicBezTo>
                <a:cubicBezTo>
                  <a:pt x="980" y="1076"/>
                  <a:pt x="980" y="1076"/>
                  <a:pt x="940" y="1076"/>
                </a:cubicBezTo>
                <a:cubicBezTo>
                  <a:pt x="940" y="1076"/>
                  <a:pt x="940" y="1076"/>
                  <a:pt x="929" y="1116"/>
                </a:cubicBezTo>
                <a:cubicBezTo>
                  <a:pt x="929" y="1116"/>
                  <a:pt x="929" y="1116"/>
                  <a:pt x="899" y="1187"/>
                </a:cubicBezTo>
                <a:cubicBezTo>
                  <a:pt x="899" y="1187"/>
                  <a:pt x="899" y="1187"/>
                  <a:pt x="824" y="1166"/>
                </a:cubicBezTo>
                <a:cubicBezTo>
                  <a:pt x="824" y="1166"/>
                  <a:pt x="824" y="1166"/>
                  <a:pt x="789" y="1156"/>
                </a:cubicBezTo>
                <a:cubicBezTo>
                  <a:pt x="789" y="1156"/>
                  <a:pt x="789" y="1156"/>
                  <a:pt x="764" y="1187"/>
                </a:cubicBezTo>
                <a:cubicBezTo>
                  <a:pt x="764" y="1187"/>
                  <a:pt x="764" y="1187"/>
                  <a:pt x="713" y="1242"/>
                </a:cubicBezTo>
                <a:cubicBezTo>
                  <a:pt x="713" y="1242"/>
                  <a:pt x="713" y="1242"/>
                  <a:pt x="648" y="1202"/>
                </a:cubicBezTo>
                <a:cubicBezTo>
                  <a:pt x="648" y="1202"/>
                  <a:pt x="648" y="1202"/>
                  <a:pt x="618" y="1182"/>
                </a:cubicBezTo>
                <a:cubicBezTo>
                  <a:pt x="618" y="1182"/>
                  <a:pt x="618" y="1182"/>
                  <a:pt x="583" y="1202"/>
                </a:cubicBezTo>
                <a:cubicBezTo>
                  <a:pt x="583" y="1202"/>
                  <a:pt x="583" y="1202"/>
                  <a:pt x="517" y="1242"/>
                </a:cubicBezTo>
                <a:cubicBezTo>
                  <a:pt x="517" y="1242"/>
                  <a:pt x="517" y="1242"/>
                  <a:pt x="467" y="1182"/>
                </a:cubicBezTo>
                <a:cubicBezTo>
                  <a:pt x="467" y="1182"/>
                  <a:pt x="467" y="1182"/>
                  <a:pt x="447" y="1151"/>
                </a:cubicBezTo>
                <a:cubicBezTo>
                  <a:pt x="447" y="1151"/>
                  <a:pt x="447" y="1151"/>
                  <a:pt x="407" y="1161"/>
                </a:cubicBezTo>
                <a:cubicBezTo>
                  <a:pt x="407" y="1161"/>
                  <a:pt x="407" y="1161"/>
                  <a:pt x="331" y="1182"/>
                </a:cubicBezTo>
                <a:cubicBezTo>
                  <a:pt x="331" y="1182"/>
                  <a:pt x="331" y="1182"/>
                  <a:pt x="306" y="1111"/>
                </a:cubicBezTo>
                <a:cubicBezTo>
                  <a:pt x="306" y="1111"/>
                  <a:pt x="306" y="1111"/>
                  <a:pt x="291" y="1070"/>
                </a:cubicBezTo>
                <a:cubicBezTo>
                  <a:pt x="291" y="1070"/>
                  <a:pt x="291" y="1070"/>
                  <a:pt x="251" y="1070"/>
                </a:cubicBezTo>
                <a:cubicBezTo>
                  <a:pt x="251" y="1070"/>
                  <a:pt x="251" y="1070"/>
                  <a:pt x="176" y="1065"/>
                </a:cubicBezTo>
                <a:cubicBezTo>
                  <a:pt x="176" y="1065"/>
                  <a:pt x="176" y="1065"/>
                  <a:pt x="171" y="990"/>
                </a:cubicBezTo>
                <a:cubicBezTo>
                  <a:pt x="171" y="990"/>
                  <a:pt x="171" y="990"/>
                  <a:pt x="171" y="949"/>
                </a:cubicBezTo>
                <a:cubicBezTo>
                  <a:pt x="171" y="949"/>
                  <a:pt x="171" y="949"/>
                  <a:pt x="130" y="934"/>
                </a:cubicBezTo>
                <a:cubicBezTo>
                  <a:pt x="130" y="934"/>
                  <a:pt x="130" y="934"/>
                  <a:pt x="60" y="904"/>
                </a:cubicBezTo>
                <a:cubicBezTo>
                  <a:pt x="60" y="904"/>
                  <a:pt x="60" y="904"/>
                  <a:pt x="80" y="828"/>
                </a:cubicBezTo>
                <a:cubicBezTo>
                  <a:pt x="80" y="828"/>
                  <a:pt x="80" y="828"/>
                  <a:pt x="90" y="793"/>
                </a:cubicBezTo>
                <a:cubicBezTo>
                  <a:pt x="90" y="793"/>
                  <a:pt x="90" y="793"/>
                  <a:pt x="60" y="767"/>
                </a:cubicBezTo>
                <a:cubicBezTo>
                  <a:pt x="60" y="767"/>
                  <a:pt x="60" y="767"/>
                  <a:pt x="0" y="717"/>
                </a:cubicBezTo>
                <a:cubicBezTo>
                  <a:pt x="0" y="717"/>
                  <a:pt x="0" y="717"/>
                  <a:pt x="45" y="651"/>
                </a:cubicBezTo>
                <a:cubicBezTo>
                  <a:pt x="45" y="651"/>
                  <a:pt x="45" y="651"/>
                  <a:pt x="65" y="621"/>
                </a:cubicBezTo>
                <a:cubicBezTo>
                  <a:pt x="65" y="621"/>
                  <a:pt x="65" y="621"/>
                  <a:pt x="45" y="586"/>
                </a:cubicBezTo>
                <a:cubicBezTo>
                  <a:pt x="45" y="586"/>
                  <a:pt x="45" y="586"/>
                  <a:pt x="5" y="520"/>
                </a:cubicBezTo>
                <a:cubicBezTo>
                  <a:pt x="5" y="520"/>
                  <a:pt x="5" y="520"/>
                  <a:pt x="65" y="475"/>
                </a:cubicBezTo>
                <a:cubicBezTo>
                  <a:pt x="65" y="475"/>
                  <a:pt x="65" y="475"/>
                  <a:pt x="95" y="444"/>
                </a:cubicBezTo>
                <a:cubicBezTo>
                  <a:pt x="95" y="444"/>
                  <a:pt x="95" y="444"/>
                  <a:pt x="85" y="409"/>
                </a:cubicBezTo>
                <a:cubicBezTo>
                  <a:pt x="85" y="409"/>
                  <a:pt x="85" y="409"/>
                  <a:pt x="65" y="333"/>
                </a:cubicBezTo>
                <a:cubicBezTo>
                  <a:pt x="65" y="333"/>
                  <a:pt x="65" y="333"/>
                  <a:pt x="135" y="308"/>
                </a:cubicBezTo>
                <a:cubicBezTo>
                  <a:pt x="135" y="308"/>
                  <a:pt x="135" y="308"/>
                  <a:pt x="176" y="293"/>
                </a:cubicBezTo>
                <a:cubicBezTo>
                  <a:pt x="176" y="293"/>
                  <a:pt x="176" y="293"/>
                  <a:pt x="176" y="252"/>
                </a:cubicBezTo>
                <a:cubicBezTo>
                  <a:pt x="176" y="252"/>
                  <a:pt x="176" y="252"/>
                  <a:pt x="181" y="177"/>
                </a:cubicBezTo>
                <a:cubicBezTo>
                  <a:pt x="181" y="177"/>
                  <a:pt x="181" y="177"/>
                  <a:pt x="256" y="172"/>
                </a:cubicBezTo>
                <a:cubicBezTo>
                  <a:pt x="256" y="172"/>
                  <a:pt x="256" y="172"/>
                  <a:pt x="296" y="172"/>
                </a:cubicBezTo>
                <a:cubicBezTo>
                  <a:pt x="296" y="172"/>
                  <a:pt x="296" y="172"/>
                  <a:pt x="311" y="131"/>
                </a:cubicBezTo>
                <a:cubicBezTo>
                  <a:pt x="311" y="131"/>
                  <a:pt x="311" y="131"/>
                  <a:pt x="341" y="61"/>
                </a:cubicBezTo>
                <a:cubicBezTo>
                  <a:pt x="341" y="61"/>
                  <a:pt x="341" y="61"/>
                  <a:pt x="412" y="81"/>
                </a:cubicBezTo>
                <a:cubicBezTo>
                  <a:pt x="412" y="81"/>
                  <a:pt x="412" y="81"/>
                  <a:pt x="452" y="91"/>
                </a:cubicBezTo>
                <a:cubicBezTo>
                  <a:pt x="452" y="91"/>
                  <a:pt x="452" y="91"/>
                  <a:pt x="477" y="61"/>
                </a:cubicBezTo>
                <a:cubicBezTo>
                  <a:pt x="477" y="61"/>
                  <a:pt x="477" y="61"/>
                  <a:pt x="527" y="0"/>
                </a:cubicBezTo>
                <a:cubicBezTo>
                  <a:pt x="527" y="0"/>
                  <a:pt x="527" y="0"/>
                  <a:pt x="588" y="45"/>
                </a:cubicBezTo>
                <a:cubicBezTo>
                  <a:pt x="588" y="45"/>
                  <a:pt x="588" y="45"/>
                  <a:pt x="623" y="66"/>
                </a:cubicBezTo>
                <a:cubicBezTo>
                  <a:pt x="623" y="66"/>
                  <a:pt x="623" y="66"/>
                  <a:pt x="658" y="45"/>
                </a:cubicBezTo>
                <a:cubicBezTo>
                  <a:pt x="658" y="45"/>
                  <a:pt x="658" y="45"/>
                  <a:pt x="718" y="0"/>
                </a:cubicBezTo>
                <a:cubicBezTo>
                  <a:pt x="718" y="0"/>
                  <a:pt x="718" y="0"/>
                  <a:pt x="769" y="61"/>
                </a:cubicBezTo>
                <a:cubicBezTo>
                  <a:pt x="769" y="61"/>
                  <a:pt x="769" y="61"/>
                  <a:pt x="794" y="91"/>
                </a:cubicBezTo>
                <a:cubicBezTo>
                  <a:pt x="794" y="91"/>
                  <a:pt x="794" y="91"/>
                  <a:pt x="834" y="81"/>
                </a:cubicBezTo>
                <a:cubicBezTo>
                  <a:pt x="834" y="81"/>
                  <a:pt x="834" y="81"/>
                  <a:pt x="904" y="66"/>
                </a:cubicBezTo>
                <a:cubicBezTo>
                  <a:pt x="904" y="66"/>
                  <a:pt x="904" y="66"/>
                  <a:pt x="934" y="136"/>
                </a:cubicBezTo>
                <a:cubicBezTo>
                  <a:pt x="934" y="136"/>
                  <a:pt x="934" y="136"/>
                  <a:pt x="945" y="172"/>
                </a:cubicBezTo>
                <a:cubicBezTo>
                  <a:pt x="945" y="172"/>
                  <a:pt x="945" y="172"/>
                  <a:pt x="990" y="177"/>
                </a:cubicBezTo>
                <a:cubicBezTo>
                  <a:pt x="990" y="177"/>
                  <a:pt x="990" y="177"/>
                  <a:pt x="1065" y="182"/>
                </a:cubicBezTo>
                <a:cubicBezTo>
                  <a:pt x="1065" y="182"/>
                  <a:pt x="1065" y="182"/>
                  <a:pt x="1065" y="258"/>
                </a:cubicBezTo>
                <a:cubicBezTo>
                  <a:pt x="1065" y="258"/>
                  <a:pt x="1065" y="258"/>
                  <a:pt x="1070" y="298"/>
                </a:cubicBezTo>
                <a:cubicBezTo>
                  <a:pt x="1070" y="298"/>
                  <a:pt x="1070" y="298"/>
                  <a:pt x="1105" y="313"/>
                </a:cubicBezTo>
                <a:cubicBezTo>
                  <a:pt x="1105" y="313"/>
                  <a:pt x="1105" y="313"/>
                  <a:pt x="1176" y="338"/>
                </a:cubicBezTo>
                <a:cubicBezTo>
                  <a:pt x="1176" y="338"/>
                  <a:pt x="1176" y="338"/>
                  <a:pt x="1156" y="414"/>
                </a:cubicBezTo>
                <a:cubicBezTo>
                  <a:pt x="1156" y="414"/>
                  <a:pt x="1156" y="414"/>
                  <a:pt x="1146" y="454"/>
                </a:cubicBezTo>
                <a:cubicBezTo>
                  <a:pt x="1146" y="454"/>
                  <a:pt x="1146" y="454"/>
                  <a:pt x="1176" y="480"/>
                </a:cubicBezTo>
                <a:cubicBezTo>
                  <a:pt x="1176" y="480"/>
                  <a:pt x="1176" y="480"/>
                  <a:pt x="1236" y="530"/>
                </a:cubicBezTo>
                <a:cubicBezTo>
                  <a:pt x="1236" y="530"/>
                  <a:pt x="1236" y="530"/>
                  <a:pt x="1196" y="591"/>
                </a:cubicBezTo>
                <a:cubicBezTo>
                  <a:pt x="1196" y="591"/>
                  <a:pt x="1196" y="591"/>
                  <a:pt x="1171" y="626"/>
                </a:cubicBezTo>
                <a:close/>
                <a:moveTo>
                  <a:pt x="613" y="1055"/>
                </a:moveTo>
                <a:cubicBezTo>
                  <a:pt x="849" y="1055"/>
                  <a:pt x="1040" y="858"/>
                  <a:pt x="1040" y="621"/>
                </a:cubicBezTo>
                <a:cubicBezTo>
                  <a:pt x="1040" y="379"/>
                  <a:pt x="849" y="182"/>
                  <a:pt x="613" y="182"/>
                </a:cubicBezTo>
                <a:cubicBezTo>
                  <a:pt x="372" y="182"/>
                  <a:pt x="181" y="379"/>
                  <a:pt x="181" y="621"/>
                </a:cubicBezTo>
                <a:cubicBezTo>
                  <a:pt x="181" y="858"/>
                  <a:pt x="372" y="1055"/>
                  <a:pt x="613" y="1055"/>
                </a:cubicBezTo>
                <a:close/>
                <a:moveTo>
                  <a:pt x="241" y="621"/>
                </a:moveTo>
                <a:cubicBezTo>
                  <a:pt x="241" y="823"/>
                  <a:pt x="407" y="990"/>
                  <a:pt x="613" y="990"/>
                </a:cubicBezTo>
                <a:cubicBezTo>
                  <a:pt x="814" y="990"/>
                  <a:pt x="980" y="823"/>
                  <a:pt x="980" y="621"/>
                </a:cubicBezTo>
                <a:cubicBezTo>
                  <a:pt x="980" y="414"/>
                  <a:pt x="814" y="247"/>
                  <a:pt x="613" y="247"/>
                </a:cubicBezTo>
                <a:cubicBezTo>
                  <a:pt x="407" y="247"/>
                  <a:pt x="241" y="414"/>
                  <a:pt x="241" y="621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37EFF4-C88B-46B9-A394-209000667F2B}"/>
              </a:ext>
            </a:extLst>
          </p:cNvPr>
          <p:cNvGrpSpPr/>
          <p:nvPr/>
        </p:nvGrpSpPr>
        <p:grpSpPr>
          <a:xfrm>
            <a:off x="5455991" y="2993618"/>
            <a:ext cx="843788" cy="778391"/>
            <a:chOff x="4221704" y="1791782"/>
            <a:chExt cx="700593" cy="646294"/>
          </a:xfrm>
        </p:grpSpPr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A2CE95D1-8CF5-46D7-94EF-C46E98F0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088" y="2191249"/>
              <a:ext cx="450441" cy="246827"/>
            </a:xfrm>
            <a:custGeom>
              <a:avLst/>
              <a:gdLst>
                <a:gd name="T0" fmla="*/ 0 w 1626"/>
                <a:gd name="T1" fmla="*/ 38 h 891"/>
                <a:gd name="T2" fmla="*/ 0 w 1626"/>
                <a:gd name="T3" fmla="*/ 351 h 891"/>
                <a:gd name="T4" fmla="*/ 810 w 1626"/>
                <a:gd name="T5" fmla="*/ 891 h 891"/>
                <a:gd name="T6" fmla="*/ 1626 w 1626"/>
                <a:gd name="T7" fmla="*/ 351 h 891"/>
                <a:gd name="T8" fmla="*/ 1626 w 1626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6" h="891">
                  <a:moveTo>
                    <a:pt x="0" y="38"/>
                  </a:moveTo>
                  <a:lnTo>
                    <a:pt x="0" y="351"/>
                  </a:lnTo>
                  <a:lnTo>
                    <a:pt x="810" y="891"/>
                  </a:lnTo>
                  <a:lnTo>
                    <a:pt x="1626" y="351"/>
                  </a:lnTo>
                  <a:lnTo>
                    <a:pt x="1626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Line 26">
              <a:extLst>
                <a:ext uri="{FF2B5EF4-FFF2-40B4-BE49-F238E27FC236}">
                  <a16:creationId xmlns:a16="http://schemas.microsoft.com/office/drawing/2014/main" id="{5F117182-4A50-4669-B377-AF33847107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815" y="2176289"/>
              <a:ext cx="1662" cy="261787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A7243AD5-3668-4945-BB28-1442C58CA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1708 w 2529"/>
                <a:gd name="T1" fmla="*/ 0 h 1685"/>
                <a:gd name="T2" fmla="*/ 0 w 2529"/>
                <a:gd name="T3" fmla="*/ 1134 h 1685"/>
                <a:gd name="T4" fmla="*/ 805 w 2529"/>
                <a:gd name="T5" fmla="*/ 1685 h 1685"/>
                <a:gd name="T6" fmla="*/ 1253 w 2529"/>
                <a:gd name="T7" fmla="*/ 1388 h 1685"/>
                <a:gd name="T8" fmla="*/ 2529 w 2529"/>
                <a:gd name="T9" fmla="*/ 540 h 1685"/>
                <a:gd name="T10" fmla="*/ 1708 w 2529"/>
                <a:gd name="T11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9" h="1685">
                  <a:moveTo>
                    <a:pt x="1708" y="0"/>
                  </a:moveTo>
                  <a:lnTo>
                    <a:pt x="0" y="1134"/>
                  </a:lnTo>
                  <a:lnTo>
                    <a:pt x="805" y="1685"/>
                  </a:lnTo>
                  <a:lnTo>
                    <a:pt x="1253" y="1388"/>
                  </a:lnTo>
                  <a:lnTo>
                    <a:pt x="2529" y="540"/>
                  </a:lnTo>
                  <a:lnTo>
                    <a:pt x="1708" y="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29B9283E-17AC-4955-8507-F1D77AE71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0 w 2529"/>
                <a:gd name="T1" fmla="*/ 551 h 1685"/>
                <a:gd name="T2" fmla="*/ 1692 w 2529"/>
                <a:gd name="T3" fmla="*/ 1685 h 1685"/>
                <a:gd name="T4" fmla="*/ 2529 w 2529"/>
                <a:gd name="T5" fmla="*/ 1151 h 1685"/>
                <a:gd name="T6" fmla="*/ 811 w 2529"/>
                <a:gd name="T7" fmla="*/ 0 h 1685"/>
                <a:gd name="T8" fmla="*/ 0 w 2529"/>
                <a:gd name="T9" fmla="*/ 551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9" h="1685">
                  <a:moveTo>
                    <a:pt x="0" y="551"/>
                  </a:moveTo>
                  <a:lnTo>
                    <a:pt x="1692" y="1685"/>
                  </a:lnTo>
                  <a:lnTo>
                    <a:pt x="2529" y="1151"/>
                  </a:lnTo>
                  <a:lnTo>
                    <a:pt x="811" y="0"/>
                  </a:lnTo>
                  <a:lnTo>
                    <a:pt x="0" y="551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2">
            <a:extLst>
              <a:ext uri="{FF2B5EF4-FFF2-40B4-BE49-F238E27FC236}">
                <a16:creationId xmlns:a16="http://schemas.microsoft.com/office/drawing/2014/main" id="{B4E4DF73-E410-4FA7-86DC-3DC4AAB4ED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09045" y="3027434"/>
            <a:ext cx="1055117" cy="726211"/>
            <a:chOff x="4740" y="1768"/>
            <a:chExt cx="725" cy="499"/>
          </a:xfrm>
          <a:noFill/>
        </p:grpSpPr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0B90A0AC-428D-4009-8E12-D57819DA8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" y="1768"/>
              <a:ext cx="499" cy="459"/>
            </a:xfrm>
            <a:custGeom>
              <a:avLst/>
              <a:gdLst>
                <a:gd name="T0" fmla="*/ 339 w 499"/>
                <a:gd name="T1" fmla="*/ 24 h 459"/>
                <a:gd name="T2" fmla="*/ 0 w 499"/>
                <a:gd name="T3" fmla="*/ 459 h 459"/>
                <a:gd name="T4" fmla="*/ 499 w 499"/>
                <a:gd name="T5" fmla="*/ 249 h 459"/>
                <a:gd name="T6" fmla="*/ 394 w 499"/>
                <a:gd name="T7" fmla="*/ 0 h 459"/>
                <a:gd name="T8" fmla="*/ 339 w 499"/>
                <a:gd name="T9" fmla="*/ 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59">
                  <a:moveTo>
                    <a:pt x="339" y="24"/>
                  </a:moveTo>
                  <a:lnTo>
                    <a:pt x="0" y="459"/>
                  </a:lnTo>
                  <a:lnTo>
                    <a:pt x="499" y="249"/>
                  </a:lnTo>
                  <a:lnTo>
                    <a:pt x="394" y="0"/>
                  </a:lnTo>
                  <a:lnTo>
                    <a:pt x="339" y="24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3F44E852-8D32-4B3C-80BF-3320301A6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768"/>
              <a:ext cx="78" cy="68"/>
            </a:xfrm>
            <a:custGeom>
              <a:avLst/>
              <a:gdLst>
                <a:gd name="T0" fmla="*/ 0 w 37"/>
                <a:gd name="T1" fmla="*/ 11 h 32"/>
                <a:gd name="T2" fmla="*/ 15 w 37"/>
                <a:gd name="T3" fmla="*/ 29 h 32"/>
                <a:gd name="T4" fmla="*/ 37 w 37"/>
                <a:gd name="T5" fmla="*/ 26 h 32"/>
                <a:gd name="T6" fmla="*/ 26 w 37"/>
                <a:gd name="T7" fmla="*/ 0 h 32"/>
                <a:gd name="T8" fmla="*/ 0 w 3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11"/>
                  </a:moveTo>
                  <a:cubicBezTo>
                    <a:pt x="2" y="18"/>
                    <a:pt x="7" y="26"/>
                    <a:pt x="15" y="29"/>
                  </a:cubicBezTo>
                  <a:cubicBezTo>
                    <a:pt x="22" y="32"/>
                    <a:pt x="31" y="31"/>
                    <a:pt x="37" y="2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124DC039-57FA-444A-AD47-7E157B8DF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1962"/>
              <a:ext cx="67" cy="78"/>
            </a:xfrm>
            <a:custGeom>
              <a:avLst/>
              <a:gdLst>
                <a:gd name="T0" fmla="*/ 6 w 32"/>
                <a:gd name="T1" fmla="*/ 37 h 37"/>
                <a:gd name="T2" fmla="*/ 3 w 32"/>
                <a:gd name="T3" fmla="*/ 14 h 37"/>
                <a:gd name="T4" fmla="*/ 21 w 32"/>
                <a:gd name="T5" fmla="*/ 0 h 37"/>
                <a:gd name="T6" fmla="*/ 32 w 32"/>
                <a:gd name="T7" fmla="*/ 26 h 37"/>
                <a:gd name="T8" fmla="*/ 6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6" y="37"/>
                  </a:moveTo>
                  <a:cubicBezTo>
                    <a:pt x="2" y="31"/>
                    <a:pt x="0" y="21"/>
                    <a:pt x="3" y="14"/>
                  </a:cubicBezTo>
                  <a:cubicBezTo>
                    <a:pt x="6" y="6"/>
                    <a:pt x="13" y="1"/>
                    <a:pt x="21" y="0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6" y="3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A7B26C77-1FEF-4169-AEA5-7C0F6A407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" y="1941"/>
              <a:ext cx="151" cy="162"/>
            </a:xfrm>
            <a:custGeom>
              <a:avLst/>
              <a:gdLst>
                <a:gd name="T0" fmla="*/ 0 w 72"/>
                <a:gd name="T1" fmla="*/ 65 h 77"/>
                <a:gd name="T2" fmla="*/ 41 w 72"/>
                <a:gd name="T3" fmla="*/ 71 h 77"/>
                <a:gd name="T4" fmla="*/ 63 w 72"/>
                <a:gd name="T5" fmla="*/ 17 h 77"/>
                <a:gd name="T6" fmla="*/ 50 w 72"/>
                <a:gd name="T7" fmla="*/ 0 h 77"/>
                <a:gd name="T8" fmla="*/ 0 w 72"/>
                <a:gd name="T9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65"/>
                  </a:moveTo>
                  <a:cubicBezTo>
                    <a:pt x="11" y="74"/>
                    <a:pt x="27" y="77"/>
                    <a:pt x="41" y="71"/>
                  </a:cubicBezTo>
                  <a:cubicBezTo>
                    <a:pt x="62" y="62"/>
                    <a:pt x="72" y="38"/>
                    <a:pt x="63" y="17"/>
                  </a:cubicBezTo>
                  <a:cubicBezTo>
                    <a:pt x="60" y="10"/>
                    <a:pt x="56" y="4"/>
                    <a:pt x="50" y="0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DC5415DD-E70F-4BAA-A0B7-591778D14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785"/>
              <a:ext cx="484" cy="482"/>
            </a:xfrm>
            <a:custGeom>
              <a:avLst/>
              <a:gdLst>
                <a:gd name="T0" fmla="*/ 174 w 484"/>
                <a:gd name="T1" fmla="*/ 457 h 482"/>
                <a:gd name="T2" fmla="*/ 484 w 484"/>
                <a:gd name="T3" fmla="*/ 0 h 482"/>
                <a:gd name="T4" fmla="*/ 0 w 484"/>
                <a:gd name="T5" fmla="*/ 242 h 482"/>
                <a:gd name="T6" fmla="*/ 119 w 484"/>
                <a:gd name="T7" fmla="*/ 482 h 482"/>
                <a:gd name="T8" fmla="*/ 174 w 484"/>
                <a:gd name="T9" fmla="*/ 4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482">
                  <a:moveTo>
                    <a:pt x="174" y="457"/>
                  </a:moveTo>
                  <a:lnTo>
                    <a:pt x="484" y="0"/>
                  </a:lnTo>
                  <a:lnTo>
                    <a:pt x="0" y="242"/>
                  </a:lnTo>
                  <a:lnTo>
                    <a:pt x="119" y="482"/>
                  </a:lnTo>
                  <a:lnTo>
                    <a:pt x="174" y="45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27642D4F-E595-4195-A8C1-78791F733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2200"/>
              <a:ext cx="78" cy="67"/>
            </a:xfrm>
            <a:custGeom>
              <a:avLst/>
              <a:gdLst>
                <a:gd name="T0" fmla="*/ 37 w 37"/>
                <a:gd name="T1" fmla="*/ 20 h 32"/>
                <a:gd name="T2" fmla="*/ 22 w 37"/>
                <a:gd name="T3" fmla="*/ 3 h 32"/>
                <a:gd name="T4" fmla="*/ 0 w 37"/>
                <a:gd name="T5" fmla="*/ 7 h 32"/>
                <a:gd name="T6" fmla="*/ 12 w 37"/>
                <a:gd name="T7" fmla="*/ 32 h 32"/>
                <a:gd name="T8" fmla="*/ 37 w 3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7" y="20"/>
                  </a:moveTo>
                  <a:cubicBezTo>
                    <a:pt x="36" y="13"/>
                    <a:pt x="29" y="5"/>
                    <a:pt x="22" y="3"/>
                  </a:cubicBezTo>
                  <a:cubicBezTo>
                    <a:pt x="14" y="0"/>
                    <a:pt x="6" y="2"/>
                    <a:pt x="0" y="7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37" y="2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D602B68E-6317-40E0-8A00-A20462B1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2000"/>
              <a:ext cx="67" cy="80"/>
            </a:xfrm>
            <a:custGeom>
              <a:avLst/>
              <a:gdLst>
                <a:gd name="T0" fmla="*/ 25 w 32"/>
                <a:gd name="T1" fmla="*/ 0 h 38"/>
                <a:gd name="T2" fmla="*/ 30 w 32"/>
                <a:gd name="T3" fmla="*/ 23 h 38"/>
                <a:gd name="T4" fmla="*/ 13 w 32"/>
                <a:gd name="T5" fmla="*/ 38 h 38"/>
                <a:gd name="T6" fmla="*/ 0 w 32"/>
                <a:gd name="T7" fmla="*/ 13 h 38"/>
                <a:gd name="T8" fmla="*/ 25 w 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8">
                  <a:moveTo>
                    <a:pt x="25" y="0"/>
                  </a:moveTo>
                  <a:cubicBezTo>
                    <a:pt x="30" y="6"/>
                    <a:pt x="32" y="15"/>
                    <a:pt x="30" y="23"/>
                  </a:cubicBezTo>
                  <a:cubicBezTo>
                    <a:pt x="27" y="31"/>
                    <a:pt x="20" y="36"/>
                    <a:pt x="13" y="38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52">
              <a:extLst>
                <a:ext uri="{FF2B5EF4-FFF2-40B4-BE49-F238E27FC236}">
                  <a16:creationId xmlns:a16="http://schemas.microsoft.com/office/drawing/2014/main" id="{FD37592B-03DF-4A31-9160-EA2EE5836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920"/>
              <a:ext cx="147" cy="164"/>
            </a:xfrm>
            <a:custGeom>
              <a:avLst/>
              <a:gdLst>
                <a:gd name="T0" fmla="*/ 70 w 70"/>
                <a:gd name="T1" fmla="*/ 10 h 78"/>
                <a:gd name="T2" fmla="*/ 28 w 70"/>
                <a:gd name="T3" fmla="*/ 7 h 78"/>
                <a:gd name="T4" fmla="*/ 10 w 70"/>
                <a:gd name="T5" fmla="*/ 62 h 78"/>
                <a:gd name="T6" fmla="*/ 24 w 70"/>
                <a:gd name="T7" fmla="*/ 78 h 78"/>
                <a:gd name="T8" fmla="*/ 70 w 70"/>
                <a:gd name="T9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70" y="10"/>
                  </a:moveTo>
                  <a:cubicBezTo>
                    <a:pt x="58" y="2"/>
                    <a:pt x="42" y="0"/>
                    <a:pt x="28" y="7"/>
                  </a:cubicBezTo>
                  <a:cubicBezTo>
                    <a:pt x="8" y="17"/>
                    <a:pt x="0" y="42"/>
                    <a:pt x="10" y="62"/>
                  </a:cubicBezTo>
                  <a:cubicBezTo>
                    <a:pt x="13" y="69"/>
                    <a:pt x="18" y="74"/>
                    <a:pt x="24" y="78"/>
                  </a:cubicBezTo>
                  <a:lnTo>
                    <a:pt x="70" y="1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Title 8">
            <a:extLst>
              <a:ext uri="{FF2B5EF4-FFF2-40B4-BE49-F238E27FC236}">
                <a16:creationId xmlns:a16="http://schemas.microsoft.com/office/drawing/2014/main" id="{E86E55A1-B46B-4F67-B6D9-20E9F701F69D}"/>
              </a:ext>
            </a:extLst>
          </p:cNvPr>
          <p:cNvSpPr txBox="1">
            <a:spLocks/>
          </p:cNvSpPr>
          <p:nvPr/>
        </p:nvSpPr>
        <p:spPr>
          <a:xfrm>
            <a:off x="1489504" y="5763445"/>
            <a:ext cx="6102150" cy="349371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 existing staff on cloud tech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Fund pathfinder teams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Be prepared to pay more to keep the best people after training!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D23731D-211A-4629-958F-2949847FA9A2}"/>
              </a:ext>
            </a:extLst>
          </p:cNvPr>
          <p:cNvSpPr/>
          <p:nvPr/>
        </p:nvSpPr>
        <p:spPr>
          <a:xfrm>
            <a:off x="30704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Leadership Systems and Feedback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FE2D6D9-947A-4E59-AB71-C5C51C8E59A3}"/>
              </a:ext>
            </a:extLst>
          </p:cNvPr>
          <p:cNvSpPr/>
          <p:nvPr/>
        </p:nvSpPr>
        <p:spPr>
          <a:xfrm>
            <a:off x="268289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and Compensation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AFD00CD-11D8-4680-8E6F-A4C66DF97764}"/>
              </a:ext>
            </a:extLst>
          </p:cNvPr>
          <p:cNvSpPr/>
          <p:nvPr/>
        </p:nvSpPr>
        <p:spPr>
          <a:xfrm>
            <a:off x="4967626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Silos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to Product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8BE5F63-3FB0-4A31-B5C5-736E1EAC8458}"/>
              </a:ext>
            </a:extLst>
          </p:cNvPr>
          <p:cNvSpPr/>
          <p:nvPr/>
        </p:nvSpPr>
        <p:spPr>
          <a:xfrm>
            <a:off x="7137983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Capex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Versus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Opex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8">
            <a:extLst>
              <a:ext uri="{FF2B5EF4-FFF2-40B4-BE49-F238E27FC236}">
                <a16:creationId xmlns:a16="http://schemas.microsoft.com/office/drawing/2014/main" id="{4A4FD621-D14D-43B7-972E-550399C055B5}"/>
              </a:ext>
            </a:extLst>
          </p:cNvPr>
          <p:cNvSpPr txBox="1">
            <a:spLocks/>
          </p:cNvSpPr>
          <p:nvPr/>
        </p:nvSpPr>
        <p:spPr>
          <a:xfrm>
            <a:off x="9155427" y="1901409"/>
            <a:ext cx="226631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Finance</a:t>
            </a:r>
          </a:p>
        </p:txBody>
      </p:sp>
      <p:sp>
        <p:nvSpPr>
          <p:cNvPr id="18" name="Mask_right">
            <a:extLst>
              <a:ext uri="{FF2B5EF4-FFF2-40B4-BE49-F238E27FC236}">
                <a16:creationId xmlns:a16="http://schemas.microsoft.com/office/drawing/2014/main" id="{D9798139-A87E-4869-8EAA-FCE3C8544A7A}"/>
              </a:ext>
            </a:extLst>
          </p:cNvPr>
          <p:cNvSpPr/>
          <p:nvPr/>
        </p:nvSpPr>
        <p:spPr>
          <a:xfrm>
            <a:off x="9129627" y="2438400"/>
            <a:ext cx="2357524" cy="2705100"/>
          </a:xfrm>
          <a:prstGeom prst="rect">
            <a:avLst/>
          </a:prstGeom>
          <a:gradFill>
            <a:gsLst>
              <a:gs pos="0">
                <a:schemeClr val="tx2">
                  <a:lumMod val="25000"/>
                </a:schemeClr>
              </a:gs>
              <a:gs pos="100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BA0B885-67BF-4DED-9A99-FFC2EFD26879}"/>
              </a:ext>
            </a:extLst>
          </p:cNvPr>
          <p:cNvSpPr/>
          <p:nvPr/>
        </p:nvSpPr>
        <p:spPr>
          <a:xfrm>
            <a:off x="9481133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Capex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ersus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Opex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38" name="Group 42">
            <a:extLst>
              <a:ext uri="{FF2B5EF4-FFF2-40B4-BE49-F238E27FC236}">
                <a16:creationId xmlns:a16="http://schemas.microsoft.com/office/drawing/2014/main" id="{51D9B6B0-180C-49D3-976E-7C8FE59D3C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2195" y="3027434"/>
            <a:ext cx="1055117" cy="726211"/>
            <a:chOff x="4740" y="1768"/>
            <a:chExt cx="725" cy="499"/>
          </a:xfrm>
          <a:noFill/>
        </p:grpSpPr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53FC8166-57FF-44C9-9CB7-2BFD4B21E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" y="1768"/>
              <a:ext cx="499" cy="459"/>
            </a:xfrm>
            <a:custGeom>
              <a:avLst/>
              <a:gdLst>
                <a:gd name="T0" fmla="*/ 339 w 499"/>
                <a:gd name="T1" fmla="*/ 24 h 459"/>
                <a:gd name="T2" fmla="*/ 0 w 499"/>
                <a:gd name="T3" fmla="*/ 459 h 459"/>
                <a:gd name="T4" fmla="*/ 499 w 499"/>
                <a:gd name="T5" fmla="*/ 249 h 459"/>
                <a:gd name="T6" fmla="*/ 394 w 499"/>
                <a:gd name="T7" fmla="*/ 0 h 459"/>
                <a:gd name="T8" fmla="*/ 339 w 499"/>
                <a:gd name="T9" fmla="*/ 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59">
                  <a:moveTo>
                    <a:pt x="339" y="24"/>
                  </a:moveTo>
                  <a:lnTo>
                    <a:pt x="0" y="459"/>
                  </a:lnTo>
                  <a:lnTo>
                    <a:pt x="499" y="249"/>
                  </a:lnTo>
                  <a:lnTo>
                    <a:pt x="394" y="0"/>
                  </a:lnTo>
                  <a:lnTo>
                    <a:pt x="339" y="24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F612D351-9259-4E6A-86E6-625CAC300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768"/>
              <a:ext cx="78" cy="68"/>
            </a:xfrm>
            <a:custGeom>
              <a:avLst/>
              <a:gdLst>
                <a:gd name="T0" fmla="*/ 0 w 37"/>
                <a:gd name="T1" fmla="*/ 11 h 32"/>
                <a:gd name="T2" fmla="*/ 15 w 37"/>
                <a:gd name="T3" fmla="*/ 29 h 32"/>
                <a:gd name="T4" fmla="*/ 37 w 37"/>
                <a:gd name="T5" fmla="*/ 26 h 32"/>
                <a:gd name="T6" fmla="*/ 26 w 37"/>
                <a:gd name="T7" fmla="*/ 0 h 32"/>
                <a:gd name="T8" fmla="*/ 0 w 3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11"/>
                  </a:moveTo>
                  <a:cubicBezTo>
                    <a:pt x="2" y="18"/>
                    <a:pt x="7" y="26"/>
                    <a:pt x="15" y="29"/>
                  </a:cubicBezTo>
                  <a:cubicBezTo>
                    <a:pt x="22" y="32"/>
                    <a:pt x="31" y="31"/>
                    <a:pt x="37" y="2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47">
              <a:extLst>
                <a:ext uri="{FF2B5EF4-FFF2-40B4-BE49-F238E27FC236}">
                  <a16:creationId xmlns:a16="http://schemas.microsoft.com/office/drawing/2014/main" id="{F2604B5D-035C-49F1-9B78-B04ADDB73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1962"/>
              <a:ext cx="67" cy="78"/>
            </a:xfrm>
            <a:custGeom>
              <a:avLst/>
              <a:gdLst>
                <a:gd name="T0" fmla="*/ 6 w 32"/>
                <a:gd name="T1" fmla="*/ 37 h 37"/>
                <a:gd name="T2" fmla="*/ 3 w 32"/>
                <a:gd name="T3" fmla="*/ 14 h 37"/>
                <a:gd name="T4" fmla="*/ 21 w 32"/>
                <a:gd name="T5" fmla="*/ 0 h 37"/>
                <a:gd name="T6" fmla="*/ 32 w 32"/>
                <a:gd name="T7" fmla="*/ 26 h 37"/>
                <a:gd name="T8" fmla="*/ 6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6" y="37"/>
                  </a:moveTo>
                  <a:cubicBezTo>
                    <a:pt x="2" y="31"/>
                    <a:pt x="0" y="21"/>
                    <a:pt x="3" y="14"/>
                  </a:cubicBezTo>
                  <a:cubicBezTo>
                    <a:pt x="6" y="6"/>
                    <a:pt x="13" y="1"/>
                    <a:pt x="21" y="0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6" y="3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AFAE4B9-A1AC-4AFF-BDE5-E6D95067D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" y="1941"/>
              <a:ext cx="151" cy="162"/>
            </a:xfrm>
            <a:custGeom>
              <a:avLst/>
              <a:gdLst>
                <a:gd name="T0" fmla="*/ 0 w 72"/>
                <a:gd name="T1" fmla="*/ 65 h 77"/>
                <a:gd name="T2" fmla="*/ 41 w 72"/>
                <a:gd name="T3" fmla="*/ 71 h 77"/>
                <a:gd name="T4" fmla="*/ 63 w 72"/>
                <a:gd name="T5" fmla="*/ 17 h 77"/>
                <a:gd name="T6" fmla="*/ 50 w 72"/>
                <a:gd name="T7" fmla="*/ 0 h 77"/>
                <a:gd name="T8" fmla="*/ 0 w 72"/>
                <a:gd name="T9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65"/>
                  </a:moveTo>
                  <a:cubicBezTo>
                    <a:pt x="11" y="74"/>
                    <a:pt x="27" y="77"/>
                    <a:pt x="41" y="71"/>
                  </a:cubicBezTo>
                  <a:cubicBezTo>
                    <a:pt x="62" y="62"/>
                    <a:pt x="72" y="38"/>
                    <a:pt x="63" y="17"/>
                  </a:cubicBezTo>
                  <a:cubicBezTo>
                    <a:pt x="60" y="10"/>
                    <a:pt x="56" y="4"/>
                    <a:pt x="50" y="0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49">
              <a:extLst>
                <a:ext uri="{FF2B5EF4-FFF2-40B4-BE49-F238E27FC236}">
                  <a16:creationId xmlns:a16="http://schemas.microsoft.com/office/drawing/2014/main" id="{12404FE6-0F34-493C-979F-D7C813614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785"/>
              <a:ext cx="484" cy="482"/>
            </a:xfrm>
            <a:custGeom>
              <a:avLst/>
              <a:gdLst>
                <a:gd name="T0" fmla="*/ 174 w 484"/>
                <a:gd name="T1" fmla="*/ 457 h 482"/>
                <a:gd name="T2" fmla="*/ 484 w 484"/>
                <a:gd name="T3" fmla="*/ 0 h 482"/>
                <a:gd name="T4" fmla="*/ 0 w 484"/>
                <a:gd name="T5" fmla="*/ 242 h 482"/>
                <a:gd name="T6" fmla="*/ 119 w 484"/>
                <a:gd name="T7" fmla="*/ 482 h 482"/>
                <a:gd name="T8" fmla="*/ 174 w 484"/>
                <a:gd name="T9" fmla="*/ 4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482">
                  <a:moveTo>
                    <a:pt x="174" y="457"/>
                  </a:moveTo>
                  <a:lnTo>
                    <a:pt x="484" y="0"/>
                  </a:lnTo>
                  <a:lnTo>
                    <a:pt x="0" y="242"/>
                  </a:lnTo>
                  <a:lnTo>
                    <a:pt x="119" y="482"/>
                  </a:lnTo>
                  <a:lnTo>
                    <a:pt x="174" y="45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50">
              <a:extLst>
                <a:ext uri="{FF2B5EF4-FFF2-40B4-BE49-F238E27FC236}">
                  <a16:creationId xmlns:a16="http://schemas.microsoft.com/office/drawing/2014/main" id="{3EBA2946-18E5-4C97-BD34-42585B9DF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2200"/>
              <a:ext cx="78" cy="67"/>
            </a:xfrm>
            <a:custGeom>
              <a:avLst/>
              <a:gdLst>
                <a:gd name="T0" fmla="*/ 37 w 37"/>
                <a:gd name="T1" fmla="*/ 20 h 32"/>
                <a:gd name="T2" fmla="*/ 22 w 37"/>
                <a:gd name="T3" fmla="*/ 3 h 32"/>
                <a:gd name="T4" fmla="*/ 0 w 37"/>
                <a:gd name="T5" fmla="*/ 7 h 32"/>
                <a:gd name="T6" fmla="*/ 12 w 37"/>
                <a:gd name="T7" fmla="*/ 32 h 32"/>
                <a:gd name="T8" fmla="*/ 37 w 3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7" y="20"/>
                  </a:moveTo>
                  <a:cubicBezTo>
                    <a:pt x="36" y="13"/>
                    <a:pt x="29" y="5"/>
                    <a:pt x="22" y="3"/>
                  </a:cubicBezTo>
                  <a:cubicBezTo>
                    <a:pt x="14" y="0"/>
                    <a:pt x="6" y="2"/>
                    <a:pt x="0" y="7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37" y="2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51">
              <a:extLst>
                <a:ext uri="{FF2B5EF4-FFF2-40B4-BE49-F238E27FC236}">
                  <a16:creationId xmlns:a16="http://schemas.microsoft.com/office/drawing/2014/main" id="{EA8D3119-ABE6-42E3-8145-878294B46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2000"/>
              <a:ext cx="67" cy="80"/>
            </a:xfrm>
            <a:custGeom>
              <a:avLst/>
              <a:gdLst>
                <a:gd name="T0" fmla="*/ 25 w 32"/>
                <a:gd name="T1" fmla="*/ 0 h 38"/>
                <a:gd name="T2" fmla="*/ 30 w 32"/>
                <a:gd name="T3" fmla="*/ 23 h 38"/>
                <a:gd name="T4" fmla="*/ 13 w 32"/>
                <a:gd name="T5" fmla="*/ 38 h 38"/>
                <a:gd name="T6" fmla="*/ 0 w 32"/>
                <a:gd name="T7" fmla="*/ 13 h 38"/>
                <a:gd name="T8" fmla="*/ 25 w 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8">
                  <a:moveTo>
                    <a:pt x="25" y="0"/>
                  </a:moveTo>
                  <a:cubicBezTo>
                    <a:pt x="30" y="6"/>
                    <a:pt x="32" y="15"/>
                    <a:pt x="30" y="23"/>
                  </a:cubicBezTo>
                  <a:cubicBezTo>
                    <a:pt x="27" y="31"/>
                    <a:pt x="20" y="36"/>
                    <a:pt x="13" y="38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52">
              <a:extLst>
                <a:ext uri="{FF2B5EF4-FFF2-40B4-BE49-F238E27FC236}">
                  <a16:creationId xmlns:a16="http://schemas.microsoft.com/office/drawing/2014/main" id="{90023AE7-C40C-48A6-8077-68FE0007D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920"/>
              <a:ext cx="147" cy="164"/>
            </a:xfrm>
            <a:custGeom>
              <a:avLst/>
              <a:gdLst>
                <a:gd name="T0" fmla="*/ 70 w 70"/>
                <a:gd name="T1" fmla="*/ 10 h 78"/>
                <a:gd name="T2" fmla="*/ 28 w 70"/>
                <a:gd name="T3" fmla="*/ 7 h 78"/>
                <a:gd name="T4" fmla="*/ 10 w 70"/>
                <a:gd name="T5" fmla="*/ 62 h 78"/>
                <a:gd name="T6" fmla="*/ 24 w 70"/>
                <a:gd name="T7" fmla="*/ 78 h 78"/>
                <a:gd name="T8" fmla="*/ 70 w 70"/>
                <a:gd name="T9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70" y="10"/>
                  </a:moveTo>
                  <a:cubicBezTo>
                    <a:pt x="58" y="2"/>
                    <a:pt x="42" y="0"/>
                    <a:pt x="28" y="7"/>
                  </a:cubicBezTo>
                  <a:cubicBezTo>
                    <a:pt x="8" y="17"/>
                    <a:pt x="0" y="42"/>
                    <a:pt x="10" y="62"/>
                  </a:cubicBezTo>
                  <a:cubicBezTo>
                    <a:pt x="13" y="69"/>
                    <a:pt x="18" y="74"/>
                    <a:pt x="24" y="78"/>
                  </a:cubicBezTo>
                  <a:lnTo>
                    <a:pt x="70" y="1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5B3BE967-DE30-4DEF-B33D-AE53612E300B}"/>
              </a:ext>
            </a:extLst>
          </p:cNvPr>
          <p:cNvSpPr/>
          <p:nvPr/>
        </p:nvSpPr>
        <p:spPr>
          <a:xfrm>
            <a:off x="-522054" y="-35864"/>
            <a:ext cx="10318528" cy="5179364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C7CFEA33-6875-44ED-B170-5A166E277247}"/>
              </a:ext>
            </a:extLst>
          </p:cNvPr>
          <p:cNvSpPr txBox="1">
            <a:spLocks/>
          </p:cNvSpPr>
          <p:nvPr/>
        </p:nvSpPr>
        <p:spPr>
          <a:xfrm>
            <a:off x="1486368" y="305238"/>
            <a:ext cx="7421412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Move from Projects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Product Teams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81BEEE-2F45-409F-BEFC-03363E031FF9}"/>
              </a:ext>
            </a:extLst>
          </p:cNvPr>
          <p:cNvGrpSpPr/>
          <p:nvPr/>
        </p:nvGrpSpPr>
        <p:grpSpPr>
          <a:xfrm>
            <a:off x="406360" y="505061"/>
            <a:ext cx="843788" cy="778391"/>
            <a:chOff x="4221704" y="1791782"/>
            <a:chExt cx="700593" cy="646294"/>
          </a:xfrm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F32B87DC-D495-4406-A305-6E7B3B02E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088" y="2191249"/>
              <a:ext cx="450441" cy="246827"/>
            </a:xfrm>
            <a:custGeom>
              <a:avLst/>
              <a:gdLst>
                <a:gd name="T0" fmla="*/ 0 w 1626"/>
                <a:gd name="T1" fmla="*/ 38 h 891"/>
                <a:gd name="T2" fmla="*/ 0 w 1626"/>
                <a:gd name="T3" fmla="*/ 351 h 891"/>
                <a:gd name="T4" fmla="*/ 810 w 1626"/>
                <a:gd name="T5" fmla="*/ 891 h 891"/>
                <a:gd name="T6" fmla="*/ 1626 w 1626"/>
                <a:gd name="T7" fmla="*/ 351 h 891"/>
                <a:gd name="T8" fmla="*/ 1626 w 1626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6" h="891">
                  <a:moveTo>
                    <a:pt x="0" y="38"/>
                  </a:moveTo>
                  <a:lnTo>
                    <a:pt x="0" y="351"/>
                  </a:lnTo>
                  <a:lnTo>
                    <a:pt x="810" y="891"/>
                  </a:lnTo>
                  <a:lnTo>
                    <a:pt x="1626" y="351"/>
                  </a:lnTo>
                  <a:lnTo>
                    <a:pt x="1626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Line 26">
              <a:extLst>
                <a:ext uri="{FF2B5EF4-FFF2-40B4-BE49-F238E27FC236}">
                  <a16:creationId xmlns:a16="http://schemas.microsoft.com/office/drawing/2014/main" id="{625F0F12-5B74-408A-94C5-42988C20B8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815" y="2176289"/>
              <a:ext cx="1662" cy="261787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E7A92350-D1CB-43B6-A749-580EE406D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1708 w 2529"/>
                <a:gd name="T1" fmla="*/ 0 h 1685"/>
                <a:gd name="T2" fmla="*/ 0 w 2529"/>
                <a:gd name="T3" fmla="*/ 1134 h 1685"/>
                <a:gd name="T4" fmla="*/ 805 w 2529"/>
                <a:gd name="T5" fmla="*/ 1685 h 1685"/>
                <a:gd name="T6" fmla="*/ 1253 w 2529"/>
                <a:gd name="T7" fmla="*/ 1388 h 1685"/>
                <a:gd name="T8" fmla="*/ 2529 w 2529"/>
                <a:gd name="T9" fmla="*/ 540 h 1685"/>
                <a:gd name="T10" fmla="*/ 1708 w 2529"/>
                <a:gd name="T11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9" h="1685">
                  <a:moveTo>
                    <a:pt x="1708" y="0"/>
                  </a:moveTo>
                  <a:lnTo>
                    <a:pt x="0" y="1134"/>
                  </a:lnTo>
                  <a:lnTo>
                    <a:pt x="805" y="1685"/>
                  </a:lnTo>
                  <a:lnTo>
                    <a:pt x="1253" y="1388"/>
                  </a:lnTo>
                  <a:lnTo>
                    <a:pt x="2529" y="540"/>
                  </a:lnTo>
                  <a:lnTo>
                    <a:pt x="1708" y="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B7177BD4-88A6-49DB-8D3C-DBA4BFA51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0 w 2529"/>
                <a:gd name="T1" fmla="*/ 551 h 1685"/>
                <a:gd name="T2" fmla="*/ 1692 w 2529"/>
                <a:gd name="T3" fmla="*/ 1685 h 1685"/>
                <a:gd name="T4" fmla="*/ 2529 w 2529"/>
                <a:gd name="T5" fmla="*/ 1151 h 1685"/>
                <a:gd name="T6" fmla="*/ 811 w 2529"/>
                <a:gd name="T7" fmla="*/ 0 h 1685"/>
                <a:gd name="T8" fmla="*/ 0 w 2529"/>
                <a:gd name="T9" fmla="*/ 551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9" h="1685">
                  <a:moveTo>
                    <a:pt x="0" y="551"/>
                  </a:moveTo>
                  <a:lnTo>
                    <a:pt x="1692" y="1685"/>
                  </a:lnTo>
                  <a:lnTo>
                    <a:pt x="2529" y="1151"/>
                  </a:lnTo>
                  <a:lnTo>
                    <a:pt x="811" y="0"/>
                  </a:lnTo>
                  <a:lnTo>
                    <a:pt x="0" y="551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Title 8">
            <a:extLst>
              <a:ext uri="{FF2B5EF4-FFF2-40B4-BE49-F238E27FC236}">
                <a16:creationId xmlns:a16="http://schemas.microsoft.com/office/drawing/2014/main" id="{91B818DB-47B5-924B-95C9-49549C60924A}"/>
              </a:ext>
            </a:extLst>
          </p:cNvPr>
          <p:cNvSpPr txBox="1">
            <a:spLocks/>
          </p:cNvSpPr>
          <p:nvPr/>
        </p:nvSpPr>
        <p:spPr>
          <a:xfrm>
            <a:off x="1761001" y="1798320"/>
            <a:ext cx="6004773" cy="30431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883F6AE2-A7AA-5B45-8662-208532B33723}"/>
              </a:ext>
            </a:extLst>
          </p:cNvPr>
          <p:cNvSpPr txBox="1">
            <a:spLocks/>
          </p:cNvSpPr>
          <p:nvPr/>
        </p:nvSpPr>
        <p:spPr>
          <a:xfrm>
            <a:off x="1532401" y="1607820"/>
            <a:ext cx="6004773" cy="30431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Long term product ownership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Continuous delivery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DevOps and “run what you wrote”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Reduce tech-debt and lock-in 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A0CE4A32-39BC-4092-B8CF-9F4F1D7EE15F}"/>
              </a:ext>
            </a:extLst>
          </p:cNvPr>
          <p:cNvSpPr txBox="1">
            <a:spLocks/>
          </p:cNvSpPr>
          <p:nvPr/>
        </p:nvSpPr>
        <p:spPr>
          <a:xfrm>
            <a:off x="313924" y="-1695012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Blockers for Innovation</a:t>
            </a: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498F0056-2A6F-4D4C-B0CE-3646014B5299}"/>
              </a:ext>
            </a:extLst>
          </p:cNvPr>
          <p:cNvSpPr txBox="1">
            <a:spLocks/>
          </p:cNvSpPr>
          <p:nvPr/>
        </p:nvSpPr>
        <p:spPr>
          <a:xfrm>
            <a:off x="-4991100" y="1901409"/>
            <a:ext cx="224028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578A8D63-DE4F-4EA7-A041-FCC33C68BC21}"/>
              </a:ext>
            </a:extLst>
          </p:cNvPr>
          <p:cNvSpPr txBox="1">
            <a:spLocks/>
          </p:cNvSpPr>
          <p:nvPr/>
        </p:nvSpPr>
        <p:spPr>
          <a:xfrm>
            <a:off x="-2750820" y="1901409"/>
            <a:ext cx="23317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Skills</a:t>
            </a:r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11159F5-FF48-44C2-B0AD-50311BBE1D2D}"/>
              </a:ext>
            </a:extLst>
          </p:cNvPr>
          <p:cNvSpPr txBox="1">
            <a:spLocks/>
          </p:cNvSpPr>
          <p:nvPr/>
        </p:nvSpPr>
        <p:spPr>
          <a:xfrm>
            <a:off x="4480559" y="-575091"/>
            <a:ext cx="2331719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Organization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966065C7-43CF-4A0C-B40C-A1EB52B63FA8}"/>
              </a:ext>
            </a:extLst>
          </p:cNvPr>
          <p:cNvSpPr/>
          <p:nvPr/>
        </p:nvSpPr>
        <p:spPr>
          <a:xfrm>
            <a:off x="-3745247" y="2438400"/>
            <a:ext cx="3641264" cy="2705100"/>
          </a:xfrm>
          <a:prstGeom prst="homePlate">
            <a:avLst>
              <a:gd name="adj" fmla="val 1156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531B44FB-21BC-40D9-B37F-6E938BE5AF5A}"/>
              </a:ext>
            </a:extLst>
          </p:cNvPr>
          <p:cNvSpPr/>
          <p:nvPr/>
        </p:nvSpPr>
        <p:spPr>
          <a:xfrm>
            <a:off x="-4991100" y="2438400"/>
            <a:ext cx="2600968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F1605D"/>
              </a:gs>
              <a:gs pos="100000">
                <a:srgbClr val="E84A44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87219F-A8D3-4151-A6A8-C88D4C6D68DC}"/>
              </a:ext>
            </a:extLst>
          </p:cNvPr>
          <p:cNvSpPr/>
          <p:nvPr/>
        </p:nvSpPr>
        <p:spPr>
          <a:xfrm>
            <a:off x="-468405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Leadership Systems and Feedback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A33EAE-CC2D-4C8A-966B-81A1A6E02459}"/>
              </a:ext>
            </a:extLst>
          </p:cNvPr>
          <p:cNvGrpSpPr/>
          <p:nvPr/>
        </p:nvGrpSpPr>
        <p:grpSpPr>
          <a:xfrm>
            <a:off x="-4128530" y="2866205"/>
            <a:ext cx="712708" cy="849445"/>
            <a:chOff x="2897012" y="2317750"/>
            <a:chExt cx="581499" cy="693063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CA35C456-1CCD-4FB3-B03B-C3444A65A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62" y="2317750"/>
              <a:ext cx="537049" cy="661314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85793DD-46B7-4154-9F1A-CD2DCF020624}"/>
                </a:ext>
              </a:extLst>
            </p:cNvPr>
            <p:cNvSpPr/>
            <p:nvPr/>
          </p:nvSpPr>
          <p:spPr>
            <a:xfrm>
              <a:off x="3036094" y="2533076"/>
              <a:ext cx="88106" cy="88106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33CBE93-3CE9-4DFC-8462-BDAA82299E84}"/>
                </a:ext>
              </a:extLst>
            </p:cNvPr>
            <p:cNvSpPr/>
            <p:nvPr/>
          </p:nvSpPr>
          <p:spPr>
            <a:xfrm>
              <a:off x="3161109" y="2533076"/>
              <a:ext cx="88106" cy="8810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8D793FDC-B61E-40D3-80E1-EA222604A587}"/>
                </a:ext>
              </a:extLst>
            </p:cNvPr>
            <p:cNvSpPr/>
            <p:nvPr/>
          </p:nvSpPr>
          <p:spPr>
            <a:xfrm>
              <a:off x="3286125" y="2533076"/>
              <a:ext cx="88106" cy="88106"/>
            </a:xfrm>
            <a:prstGeom prst="triangl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5E9C32A1-17C4-49AC-A682-E8FEFD7E87F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97012" y="2699780"/>
              <a:ext cx="252588" cy="311033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solidFill>
              <a:srgbClr val="EE5853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7249890-C0CF-4CD3-BECA-525F0998CE0B}"/>
              </a:ext>
            </a:extLst>
          </p:cNvPr>
          <p:cNvSpPr/>
          <p:nvPr/>
        </p:nvSpPr>
        <p:spPr>
          <a:xfrm>
            <a:off x="-230820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and Compensation</a:t>
            </a:r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AE603068-9245-4979-A350-78393E3A7DC9}"/>
              </a:ext>
            </a:extLst>
          </p:cNvPr>
          <p:cNvSpPr>
            <a:spLocks noEditPoints="1"/>
          </p:cNvSpPr>
          <p:nvPr/>
        </p:nvSpPr>
        <p:spPr bwMode="auto">
          <a:xfrm>
            <a:off x="-1672846" y="2897524"/>
            <a:ext cx="609790" cy="970580"/>
          </a:xfrm>
          <a:custGeom>
            <a:avLst/>
            <a:gdLst>
              <a:gd name="T0" fmla="*/ 603 w 1286"/>
              <a:gd name="T1" fmla="*/ 1237 h 2050"/>
              <a:gd name="T2" fmla="*/ 367 w 1286"/>
              <a:gd name="T3" fmla="*/ 1555 h 2050"/>
              <a:gd name="T4" fmla="*/ 45 w 1286"/>
              <a:gd name="T5" fmla="*/ 1530 h 2050"/>
              <a:gd name="T6" fmla="*/ 266 w 1286"/>
              <a:gd name="T7" fmla="*/ 1111 h 2050"/>
              <a:gd name="T8" fmla="*/ 306 w 1286"/>
              <a:gd name="T9" fmla="*/ 1227 h 2050"/>
              <a:gd name="T10" fmla="*/ 432 w 1286"/>
              <a:gd name="T11" fmla="*/ 1197 h 2050"/>
              <a:gd name="T12" fmla="*/ 507 w 1286"/>
              <a:gd name="T13" fmla="*/ 1298 h 2050"/>
              <a:gd name="T14" fmla="*/ 985 w 1286"/>
              <a:gd name="T15" fmla="*/ 1116 h 2050"/>
              <a:gd name="T16" fmla="*/ 934 w 1286"/>
              <a:gd name="T17" fmla="*/ 1202 h 2050"/>
              <a:gd name="T18" fmla="*/ 814 w 1286"/>
              <a:gd name="T19" fmla="*/ 1202 h 2050"/>
              <a:gd name="T20" fmla="*/ 744 w 1286"/>
              <a:gd name="T21" fmla="*/ 1272 h 2050"/>
              <a:gd name="T22" fmla="*/ 643 w 1286"/>
              <a:gd name="T23" fmla="*/ 1247 h 2050"/>
              <a:gd name="T24" fmla="*/ 955 w 1286"/>
              <a:gd name="T25" fmla="*/ 1727 h 2050"/>
              <a:gd name="T26" fmla="*/ 1171 w 1286"/>
              <a:gd name="T27" fmla="*/ 626 h 2050"/>
              <a:gd name="T28" fmla="*/ 1236 w 1286"/>
              <a:gd name="T29" fmla="*/ 727 h 2050"/>
              <a:gd name="T30" fmla="*/ 1156 w 1286"/>
              <a:gd name="T31" fmla="*/ 838 h 2050"/>
              <a:gd name="T32" fmla="*/ 1065 w 1286"/>
              <a:gd name="T33" fmla="*/ 954 h 2050"/>
              <a:gd name="T34" fmla="*/ 980 w 1286"/>
              <a:gd name="T35" fmla="*/ 1076 h 2050"/>
              <a:gd name="T36" fmla="*/ 899 w 1286"/>
              <a:gd name="T37" fmla="*/ 1187 h 2050"/>
              <a:gd name="T38" fmla="*/ 764 w 1286"/>
              <a:gd name="T39" fmla="*/ 1187 h 2050"/>
              <a:gd name="T40" fmla="*/ 618 w 1286"/>
              <a:gd name="T41" fmla="*/ 1182 h 2050"/>
              <a:gd name="T42" fmla="*/ 467 w 1286"/>
              <a:gd name="T43" fmla="*/ 1182 h 2050"/>
              <a:gd name="T44" fmla="*/ 331 w 1286"/>
              <a:gd name="T45" fmla="*/ 1182 h 2050"/>
              <a:gd name="T46" fmla="*/ 251 w 1286"/>
              <a:gd name="T47" fmla="*/ 1070 h 2050"/>
              <a:gd name="T48" fmla="*/ 171 w 1286"/>
              <a:gd name="T49" fmla="*/ 949 h 2050"/>
              <a:gd name="T50" fmla="*/ 80 w 1286"/>
              <a:gd name="T51" fmla="*/ 828 h 2050"/>
              <a:gd name="T52" fmla="*/ 0 w 1286"/>
              <a:gd name="T53" fmla="*/ 717 h 2050"/>
              <a:gd name="T54" fmla="*/ 45 w 1286"/>
              <a:gd name="T55" fmla="*/ 586 h 2050"/>
              <a:gd name="T56" fmla="*/ 95 w 1286"/>
              <a:gd name="T57" fmla="*/ 444 h 2050"/>
              <a:gd name="T58" fmla="*/ 135 w 1286"/>
              <a:gd name="T59" fmla="*/ 308 h 2050"/>
              <a:gd name="T60" fmla="*/ 181 w 1286"/>
              <a:gd name="T61" fmla="*/ 177 h 2050"/>
              <a:gd name="T62" fmla="*/ 311 w 1286"/>
              <a:gd name="T63" fmla="*/ 131 h 2050"/>
              <a:gd name="T64" fmla="*/ 452 w 1286"/>
              <a:gd name="T65" fmla="*/ 91 h 2050"/>
              <a:gd name="T66" fmla="*/ 588 w 1286"/>
              <a:gd name="T67" fmla="*/ 45 h 2050"/>
              <a:gd name="T68" fmla="*/ 718 w 1286"/>
              <a:gd name="T69" fmla="*/ 0 h 2050"/>
              <a:gd name="T70" fmla="*/ 834 w 1286"/>
              <a:gd name="T71" fmla="*/ 81 h 2050"/>
              <a:gd name="T72" fmla="*/ 945 w 1286"/>
              <a:gd name="T73" fmla="*/ 172 h 2050"/>
              <a:gd name="T74" fmla="*/ 1065 w 1286"/>
              <a:gd name="T75" fmla="*/ 258 h 2050"/>
              <a:gd name="T76" fmla="*/ 1176 w 1286"/>
              <a:gd name="T77" fmla="*/ 338 h 2050"/>
              <a:gd name="T78" fmla="*/ 1176 w 1286"/>
              <a:gd name="T79" fmla="*/ 480 h 2050"/>
              <a:gd name="T80" fmla="*/ 1171 w 1286"/>
              <a:gd name="T81" fmla="*/ 626 h 2050"/>
              <a:gd name="T82" fmla="*/ 613 w 1286"/>
              <a:gd name="T83" fmla="*/ 182 h 2050"/>
              <a:gd name="T84" fmla="*/ 241 w 1286"/>
              <a:gd name="T85" fmla="*/ 621 h 2050"/>
              <a:gd name="T86" fmla="*/ 613 w 1286"/>
              <a:gd name="T87" fmla="*/ 24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6" h="2050">
                <a:moveTo>
                  <a:pt x="537" y="1277"/>
                </a:moveTo>
                <a:cubicBezTo>
                  <a:pt x="537" y="1277"/>
                  <a:pt x="537" y="1277"/>
                  <a:pt x="537" y="127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558" y="1530"/>
                  <a:pt x="512" y="1687"/>
                  <a:pt x="487" y="1762"/>
                </a:cubicBezTo>
                <a:cubicBezTo>
                  <a:pt x="487" y="1762"/>
                  <a:pt x="487" y="1762"/>
                  <a:pt x="367" y="1555"/>
                </a:cubicBezTo>
                <a:cubicBezTo>
                  <a:pt x="367" y="1555"/>
                  <a:pt x="367" y="1555"/>
                  <a:pt x="357" y="1540"/>
                </a:cubicBezTo>
                <a:cubicBezTo>
                  <a:pt x="357" y="1540"/>
                  <a:pt x="357" y="1540"/>
                  <a:pt x="331" y="1540"/>
                </a:cubicBezTo>
                <a:cubicBezTo>
                  <a:pt x="331" y="1540"/>
                  <a:pt x="331" y="1540"/>
                  <a:pt x="45" y="1530"/>
                </a:cubicBezTo>
                <a:cubicBezTo>
                  <a:pt x="125" y="1409"/>
                  <a:pt x="186" y="1257"/>
                  <a:pt x="231" y="1111"/>
                </a:cubicBezTo>
                <a:cubicBezTo>
                  <a:pt x="231" y="1111"/>
                  <a:pt x="231" y="1111"/>
                  <a:pt x="251" y="1111"/>
                </a:cubicBezTo>
                <a:cubicBezTo>
                  <a:pt x="251" y="1111"/>
                  <a:pt x="251" y="1111"/>
                  <a:pt x="266" y="1111"/>
                </a:cubicBezTo>
                <a:cubicBezTo>
                  <a:pt x="266" y="1111"/>
                  <a:pt x="266" y="1111"/>
                  <a:pt x="271" y="1126"/>
                </a:cubicBezTo>
                <a:cubicBezTo>
                  <a:pt x="271" y="1126"/>
                  <a:pt x="271" y="1126"/>
                  <a:pt x="296" y="1197"/>
                </a:cubicBezTo>
                <a:cubicBezTo>
                  <a:pt x="296" y="1197"/>
                  <a:pt x="296" y="1197"/>
                  <a:pt x="306" y="1227"/>
                </a:cubicBezTo>
                <a:cubicBezTo>
                  <a:pt x="306" y="1227"/>
                  <a:pt x="306" y="1227"/>
                  <a:pt x="341" y="1222"/>
                </a:cubicBezTo>
                <a:cubicBezTo>
                  <a:pt x="341" y="1222"/>
                  <a:pt x="341" y="1222"/>
                  <a:pt x="417" y="1202"/>
                </a:cubicBezTo>
                <a:cubicBezTo>
                  <a:pt x="417" y="1202"/>
                  <a:pt x="417" y="1202"/>
                  <a:pt x="432" y="1197"/>
                </a:cubicBezTo>
                <a:cubicBezTo>
                  <a:pt x="432" y="1197"/>
                  <a:pt x="432" y="1197"/>
                  <a:pt x="442" y="1212"/>
                </a:cubicBezTo>
                <a:cubicBezTo>
                  <a:pt x="442" y="1212"/>
                  <a:pt x="442" y="1212"/>
                  <a:pt x="487" y="1267"/>
                </a:cubicBezTo>
                <a:cubicBezTo>
                  <a:pt x="487" y="1267"/>
                  <a:pt x="487" y="1267"/>
                  <a:pt x="507" y="1298"/>
                </a:cubicBezTo>
                <a:cubicBezTo>
                  <a:pt x="507" y="1298"/>
                  <a:pt x="507" y="1298"/>
                  <a:pt x="537" y="1277"/>
                </a:cubicBezTo>
                <a:close/>
                <a:moveTo>
                  <a:pt x="1005" y="1116"/>
                </a:moveTo>
                <a:cubicBezTo>
                  <a:pt x="985" y="1116"/>
                  <a:pt x="985" y="1116"/>
                  <a:pt x="985" y="1116"/>
                </a:cubicBezTo>
                <a:cubicBezTo>
                  <a:pt x="970" y="1116"/>
                  <a:pt x="970" y="1116"/>
                  <a:pt x="970" y="1116"/>
                </a:cubicBezTo>
                <a:cubicBezTo>
                  <a:pt x="965" y="1131"/>
                  <a:pt x="965" y="1131"/>
                  <a:pt x="965" y="1131"/>
                </a:cubicBezTo>
                <a:cubicBezTo>
                  <a:pt x="934" y="1202"/>
                  <a:pt x="934" y="1202"/>
                  <a:pt x="934" y="1202"/>
                </a:cubicBezTo>
                <a:cubicBezTo>
                  <a:pt x="924" y="1232"/>
                  <a:pt x="924" y="1232"/>
                  <a:pt x="924" y="1232"/>
                </a:cubicBezTo>
                <a:cubicBezTo>
                  <a:pt x="889" y="1222"/>
                  <a:pt x="889" y="1222"/>
                  <a:pt x="889" y="1222"/>
                </a:cubicBezTo>
                <a:cubicBezTo>
                  <a:pt x="814" y="1202"/>
                  <a:pt x="814" y="1202"/>
                  <a:pt x="814" y="1202"/>
                </a:cubicBezTo>
                <a:cubicBezTo>
                  <a:pt x="799" y="1202"/>
                  <a:pt x="799" y="1202"/>
                  <a:pt x="799" y="1202"/>
                </a:cubicBezTo>
                <a:cubicBezTo>
                  <a:pt x="789" y="1212"/>
                  <a:pt x="789" y="1212"/>
                  <a:pt x="789" y="1212"/>
                </a:cubicBezTo>
                <a:cubicBezTo>
                  <a:pt x="744" y="1272"/>
                  <a:pt x="744" y="1272"/>
                  <a:pt x="744" y="1272"/>
                </a:cubicBezTo>
                <a:cubicBezTo>
                  <a:pt x="718" y="1298"/>
                  <a:pt x="718" y="1298"/>
                  <a:pt x="718" y="1298"/>
                </a:cubicBezTo>
                <a:cubicBezTo>
                  <a:pt x="693" y="1277"/>
                  <a:pt x="693" y="1277"/>
                  <a:pt x="693" y="1277"/>
                </a:cubicBezTo>
                <a:cubicBezTo>
                  <a:pt x="643" y="1247"/>
                  <a:pt x="643" y="1247"/>
                  <a:pt x="643" y="1247"/>
                </a:cubicBezTo>
                <a:cubicBezTo>
                  <a:pt x="633" y="1288"/>
                  <a:pt x="628" y="1323"/>
                  <a:pt x="623" y="1358"/>
                </a:cubicBezTo>
                <a:cubicBezTo>
                  <a:pt x="759" y="1929"/>
                  <a:pt x="844" y="2050"/>
                  <a:pt x="844" y="2050"/>
                </a:cubicBezTo>
                <a:cubicBezTo>
                  <a:pt x="955" y="1727"/>
                  <a:pt x="955" y="1727"/>
                  <a:pt x="955" y="1727"/>
                </a:cubicBezTo>
                <a:cubicBezTo>
                  <a:pt x="1286" y="1676"/>
                  <a:pt x="1286" y="1676"/>
                  <a:pt x="1286" y="1676"/>
                </a:cubicBezTo>
                <a:cubicBezTo>
                  <a:pt x="1171" y="1530"/>
                  <a:pt x="1075" y="1318"/>
                  <a:pt x="1005" y="1116"/>
                </a:cubicBezTo>
                <a:close/>
                <a:moveTo>
                  <a:pt x="1171" y="626"/>
                </a:moveTo>
                <a:cubicBezTo>
                  <a:pt x="1171" y="626"/>
                  <a:pt x="1171" y="626"/>
                  <a:pt x="1171" y="626"/>
                </a:cubicBezTo>
                <a:cubicBezTo>
                  <a:pt x="1196" y="662"/>
                  <a:pt x="1196" y="662"/>
                  <a:pt x="1196" y="662"/>
                </a:cubicBezTo>
                <a:cubicBezTo>
                  <a:pt x="1196" y="662"/>
                  <a:pt x="1196" y="662"/>
                  <a:pt x="1236" y="727"/>
                </a:cubicBezTo>
                <a:cubicBezTo>
                  <a:pt x="1236" y="727"/>
                  <a:pt x="1236" y="727"/>
                  <a:pt x="1176" y="773"/>
                </a:cubicBezTo>
                <a:cubicBezTo>
                  <a:pt x="1176" y="773"/>
                  <a:pt x="1176" y="773"/>
                  <a:pt x="1146" y="798"/>
                </a:cubicBezTo>
                <a:cubicBezTo>
                  <a:pt x="1146" y="798"/>
                  <a:pt x="1146" y="798"/>
                  <a:pt x="1156" y="838"/>
                </a:cubicBezTo>
                <a:cubicBezTo>
                  <a:pt x="1156" y="838"/>
                  <a:pt x="1156" y="838"/>
                  <a:pt x="1176" y="914"/>
                </a:cubicBezTo>
                <a:cubicBezTo>
                  <a:pt x="1176" y="914"/>
                  <a:pt x="1176" y="914"/>
                  <a:pt x="1100" y="939"/>
                </a:cubicBezTo>
                <a:cubicBezTo>
                  <a:pt x="1100" y="939"/>
                  <a:pt x="1100" y="939"/>
                  <a:pt x="1065" y="954"/>
                </a:cubicBezTo>
                <a:cubicBezTo>
                  <a:pt x="1065" y="954"/>
                  <a:pt x="1065" y="954"/>
                  <a:pt x="1065" y="995"/>
                </a:cubicBezTo>
                <a:cubicBezTo>
                  <a:pt x="1065" y="995"/>
                  <a:pt x="1065" y="995"/>
                  <a:pt x="1060" y="1070"/>
                </a:cubicBezTo>
                <a:cubicBezTo>
                  <a:pt x="1060" y="1070"/>
                  <a:pt x="1060" y="1070"/>
                  <a:pt x="980" y="1076"/>
                </a:cubicBezTo>
                <a:cubicBezTo>
                  <a:pt x="980" y="1076"/>
                  <a:pt x="980" y="1076"/>
                  <a:pt x="940" y="1076"/>
                </a:cubicBezTo>
                <a:cubicBezTo>
                  <a:pt x="940" y="1076"/>
                  <a:pt x="940" y="1076"/>
                  <a:pt x="929" y="1116"/>
                </a:cubicBezTo>
                <a:cubicBezTo>
                  <a:pt x="929" y="1116"/>
                  <a:pt x="929" y="1116"/>
                  <a:pt x="899" y="1187"/>
                </a:cubicBezTo>
                <a:cubicBezTo>
                  <a:pt x="899" y="1187"/>
                  <a:pt x="899" y="1187"/>
                  <a:pt x="824" y="1166"/>
                </a:cubicBezTo>
                <a:cubicBezTo>
                  <a:pt x="824" y="1166"/>
                  <a:pt x="824" y="1166"/>
                  <a:pt x="789" y="1156"/>
                </a:cubicBezTo>
                <a:cubicBezTo>
                  <a:pt x="789" y="1156"/>
                  <a:pt x="789" y="1156"/>
                  <a:pt x="764" y="1187"/>
                </a:cubicBezTo>
                <a:cubicBezTo>
                  <a:pt x="764" y="1187"/>
                  <a:pt x="764" y="1187"/>
                  <a:pt x="713" y="1242"/>
                </a:cubicBezTo>
                <a:cubicBezTo>
                  <a:pt x="713" y="1242"/>
                  <a:pt x="713" y="1242"/>
                  <a:pt x="648" y="1202"/>
                </a:cubicBezTo>
                <a:cubicBezTo>
                  <a:pt x="648" y="1202"/>
                  <a:pt x="648" y="1202"/>
                  <a:pt x="618" y="1182"/>
                </a:cubicBezTo>
                <a:cubicBezTo>
                  <a:pt x="618" y="1182"/>
                  <a:pt x="618" y="1182"/>
                  <a:pt x="583" y="1202"/>
                </a:cubicBezTo>
                <a:cubicBezTo>
                  <a:pt x="583" y="1202"/>
                  <a:pt x="583" y="1202"/>
                  <a:pt x="517" y="1242"/>
                </a:cubicBezTo>
                <a:cubicBezTo>
                  <a:pt x="517" y="1242"/>
                  <a:pt x="517" y="1242"/>
                  <a:pt x="467" y="1182"/>
                </a:cubicBezTo>
                <a:cubicBezTo>
                  <a:pt x="467" y="1182"/>
                  <a:pt x="467" y="1182"/>
                  <a:pt x="447" y="1151"/>
                </a:cubicBezTo>
                <a:cubicBezTo>
                  <a:pt x="447" y="1151"/>
                  <a:pt x="447" y="1151"/>
                  <a:pt x="407" y="1161"/>
                </a:cubicBezTo>
                <a:cubicBezTo>
                  <a:pt x="407" y="1161"/>
                  <a:pt x="407" y="1161"/>
                  <a:pt x="331" y="1182"/>
                </a:cubicBezTo>
                <a:cubicBezTo>
                  <a:pt x="331" y="1182"/>
                  <a:pt x="331" y="1182"/>
                  <a:pt x="306" y="1111"/>
                </a:cubicBezTo>
                <a:cubicBezTo>
                  <a:pt x="306" y="1111"/>
                  <a:pt x="306" y="1111"/>
                  <a:pt x="291" y="1070"/>
                </a:cubicBezTo>
                <a:cubicBezTo>
                  <a:pt x="291" y="1070"/>
                  <a:pt x="291" y="1070"/>
                  <a:pt x="251" y="1070"/>
                </a:cubicBezTo>
                <a:cubicBezTo>
                  <a:pt x="251" y="1070"/>
                  <a:pt x="251" y="1070"/>
                  <a:pt x="176" y="1065"/>
                </a:cubicBezTo>
                <a:cubicBezTo>
                  <a:pt x="176" y="1065"/>
                  <a:pt x="176" y="1065"/>
                  <a:pt x="171" y="990"/>
                </a:cubicBezTo>
                <a:cubicBezTo>
                  <a:pt x="171" y="990"/>
                  <a:pt x="171" y="990"/>
                  <a:pt x="171" y="949"/>
                </a:cubicBezTo>
                <a:cubicBezTo>
                  <a:pt x="171" y="949"/>
                  <a:pt x="171" y="949"/>
                  <a:pt x="130" y="934"/>
                </a:cubicBezTo>
                <a:cubicBezTo>
                  <a:pt x="130" y="934"/>
                  <a:pt x="130" y="934"/>
                  <a:pt x="60" y="904"/>
                </a:cubicBezTo>
                <a:cubicBezTo>
                  <a:pt x="60" y="904"/>
                  <a:pt x="60" y="904"/>
                  <a:pt x="80" y="828"/>
                </a:cubicBezTo>
                <a:cubicBezTo>
                  <a:pt x="80" y="828"/>
                  <a:pt x="80" y="828"/>
                  <a:pt x="90" y="793"/>
                </a:cubicBezTo>
                <a:cubicBezTo>
                  <a:pt x="90" y="793"/>
                  <a:pt x="90" y="793"/>
                  <a:pt x="60" y="767"/>
                </a:cubicBezTo>
                <a:cubicBezTo>
                  <a:pt x="60" y="767"/>
                  <a:pt x="60" y="767"/>
                  <a:pt x="0" y="717"/>
                </a:cubicBezTo>
                <a:cubicBezTo>
                  <a:pt x="0" y="717"/>
                  <a:pt x="0" y="717"/>
                  <a:pt x="45" y="651"/>
                </a:cubicBezTo>
                <a:cubicBezTo>
                  <a:pt x="45" y="651"/>
                  <a:pt x="45" y="651"/>
                  <a:pt x="65" y="621"/>
                </a:cubicBezTo>
                <a:cubicBezTo>
                  <a:pt x="65" y="621"/>
                  <a:pt x="65" y="621"/>
                  <a:pt x="45" y="586"/>
                </a:cubicBezTo>
                <a:cubicBezTo>
                  <a:pt x="45" y="586"/>
                  <a:pt x="45" y="586"/>
                  <a:pt x="5" y="520"/>
                </a:cubicBezTo>
                <a:cubicBezTo>
                  <a:pt x="5" y="520"/>
                  <a:pt x="5" y="520"/>
                  <a:pt x="65" y="475"/>
                </a:cubicBezTo>
                <a:cubicBezTo>
                  <a:pt x="65" y="475"/>
                  <a:pt x="65" y="475"/>
                  <a:pt x="95" y="444"/>
                </a:cubicBezTo>
                <a:cubicBezTo>
                  <a:pt x="95" y="444"/>
                  <a:pt x="95" y="444"/>
                  <a:pt x="85" y="409"/>
                </a:cubicBezTo>
                <a:cubicBezTo>
                  <a:pt x="85" y="409"/>
                  <a:pt x="85" y="409"/>
                  <a:pt x="65" y="333"/>
                </a:cubicBezTo>
                <a:cubicBezTo>
                  <a:pt x="65" y="333"/>
                  <a:pt x="65" y="333"/>
                  <a:pt x="135" y="308"/>
                </a:cubicBezTo>
                <a:cubicBezTo>
                  <a:pt x="135" y="308"/>
                  <a:pt x="135" y="308"/>
                  <a:pt x="176" y="293"/>
                </a:cubicBezTo>
                <a:cubicBezTo>
                  <a:pt x="176" y="293"/>
                  <a:pt x="176" y="293"/>
                  <a:pt x="176" y="252"/>
                </a:cubicBezTo>
                <a:cubicBezTo>
                  <a:pt x="176" y="252"/>
                  <a:pt x="176" y="252"/>
                  <a:pt x="181" y="177"/>
                </a:cubicBezTo>
                <a:cubicBezTo>
                  <a:pt x="181" y="177"/>
                  <a:pt x="181" y="177"/>
                  <a:pt x="256" y="172"/>
                </a:cubicBezTo>
                <a:cubicBezTo>
                  <a:pt x="256" y="172"/>
                  <a:pt x="256" y="172"/>
                  <a:pt x="296" y="172"/>
                </a:cubicBezTo>
                <a:cubicBezTo>
                  <a:pt x="296" y="172"/>
                  <a:pt x="296" y="172"/>
                  <a:pt x="311" y="131"/>
                </a:cubicBezTo>
                <a:cubicBezTo>
                  <a:pt x="311" y="131"/>
                  <a:pt x="311" y="131"/>
                  <a:pt x="341" y="61"/>
                </a:cubicBezTo>
                <a:cubicBezTo>
                  <a:pt x="341" y="61"/>
                  <a:pt x="341" y="61"/>
                  <a:pt x="412" y="81"/>
                </a:cubicBezTo>
                <a:cubicBezTo>
                  <a:pt x="412" y="81"/>
                  <a:pt x="412" y="81"/>
                  <a:pt x="452" y="91"/>
                </a:cubicBezTo>
                <a:cubicBezTo>
                  <a:pt x="452" y="91"/>
                  <a:pt x="452" y="91"/>
                  <a:pt x="477" y="61"/>
                </a:cubicBezTo>
                <a:cubicBezTo>
                  <a:pt x="477" y="61"/>
                  <a:pt x="477" y="61"/>
                  <a:pt x="527" y="0"/>
                </a:cubicBezTo>
                <a:cubicBezTo>
                  <a:pt x="527" y="0"/>
                  <a:pt x="527" y="0"/>
                  <a:pt x="588" y="45"/>
                </a:cubicBezTo>
                <a:cubicBezTo>
                  <a:pt x="588" y="45"/>
                  <a:pt x="588" y="45"/>
                  <a:pt x="623" y="66"/>
                </a:cubicBezTo>
                <a:cubicBezTo>
                  <a:pt x="623" y="66"/>
                  <a:pt x="623" y="66"/>
                  <a:pt x="658" y="45"/>
                </a:cubicBezTo>
                <a:cubicBezTo>
                  <a:pt x="658" y="45"/>
                  <a:pt x="658" y="45"/>
                  <a:pt x="718" y="0"/>
                </a:cubicBezTo>
                <a:cubicBezTo>
                  <a:pt x="718" y="0"/>
                  <a:pt x="718" y="0"/>
                  <a:pt x="769" y="61"/>
                </a:cubicBezTo>
                <a:cubicBezTo>
                  <a:pt x="769" y="61"/>
                  <a:pt x="769" y="61"/>
                  <a:pt x="794" y="91"/>
                </a:cubicBezTo>
                <a:cubicBezTo>
                  <a:pt x="794" y="91"/>
                  <a:pt x="794" y="91"/>
                  <a:pt x="834" y="81"/>
                </a:cubicBezTo>
                <a:cubicBezTo>
                  <a:pt x="834" y="81"/>
                  <a:pt x="834" y="81"/>
                  <a:pt x="904" y="66"/>
                </a:cubicBezTo>
                <a:cubicBezTo>
                  <a:pt x="904" y="66"/>
                  <a:pt x="904" y="66"/>
                  <a:pt x="934" y="136"/>
                </a:cubicBezTo>
                <a:cubicBezTo>
                  <a:pt x="934" y="136"/>
                  <a:pt x="934" y="136"/>
                  <a:pt x="945" y="172"/>
                </a:cubicBezTo>
                <a:cubicBezTo>
                  <a:pt x="945" y="172"/>
                  <a:pt x="945" y="172"/>
                  <a:pt x="990" y="177"/>
                </a:cubicBezTo>
                <a:cubicBezTo>
                  <a:pt x="990" y="177"/>
                  <a:pt x="990" y="177"/>
                  <a:pt x="1065" y="182"/>
                </a:cubicBezTo>
                <a:cubicBezTo>
                  <a:pt x="1065" y="182"/>
                  <a:pt x="1065" y="182"/>
                  <a:pt x="1065" y="258"/>
                </a:cubicBezTo>
                <a:cubicBezTo>
                  <a:pt x="1065" y="258"/>
                  <a:pt x="1065" y="258"/>
                  <a:pt x="1070" y="298"/>
                </a:cubicBezTo>
                <a:cubicBezTo>
                  <a:pt x="1070" y="298"/>
                  <a:pt x="1070" y="298"/>
                  <a:pt x="1105" y="313"/>
                </a:cubicBezTo>
                <a:cubicBezTo>
                  <a:pt x="1105" y="313"/>
                  <a:pt x="1105" y="313"/>
                  <a:pt x="1176" y="338"/>
                </a:cubicBezTo>
                <a:cubicBezTo>
                  <a:pt x="1176" y="338"/>
                  <a:pt x="1176" y="338"/>
                  <a:pt x="1156" y="414"/>
                </a:cubicBezTo>
                <a:cubicBezTo>
                  <a:pt x="1156" y="414"/>
                  <a:pt x="1156" y="414"/>
                  <a:pt x="1146" y="454"/>
                </a:cubicBezTo>
                <a:cubicBezTo>
                  <a:pt x="1146" y="454"/>
                  <a:pt x="1146" y="454"/>
                  <a:pt x="1176" y="480"/>
                </a:cubicBezTo>
                <a:cubicBezTo>
                  <a:pt x="1176" y="480"/>
                  <a:pt x="1176" y="480"/>
                  <a:pt x="1236" y="530"/>
                </a:cubicBezTo>
                <a:cubicBezTo>
                  <a:pt x="1236" y="530"/>
                  <a:pt x="1236" y="530"/>
                  <a:pt x="1196" y="591"/>
                </a:cubicBezTo>
                <a:cubicBezTo>
                  <a:pt x="1196" y="591"/>
                  <a:pt x="1196" y="591"/>
                  <a:pt x="1171" y="626"/>
                </a:cubicBezTo>
                <a:close/>
                <a:moveTo>
                  <a:pt x="613" y="1055"/>
                </a:moveTo>
                <a:cubicBezTo>
                  <a:pt x="849" y="1055"/>
                  <a:pt x="1040" y="858"/>
                  <a:pt x="1040" y="621"/>
                </a:cubicBezTo>
                <a:cubicBezTo>
                  <a:pt x="1040" y="379"/>
                  <a:pt x="849" y="182"/>
                  <a:pt x="613" y="182"/>
                </a:cubicBezTo>
                <a:cubicBezTo>
                  <a:pt x="372" y="182"/>
                  <a:pt x="181" y="379"/>
                  <a:pt x="181" y="621"/>
                </a:cubicBezTo>
                <a:cubicBezTo>
                  <a:pt x="181" y="858"/>
                  <a:pt x="372" y="1055"/>
                  <a:pt x="613" y="1055"/>
                </a:cubicBezTo>
                <a:close/>
                <a:moveTo>
                  <a:pt x="241" y="621"/>
                </a:moveTo>
                <a:cubicBezTo>
                  <a:pt x="241" y="823"/>
                  <a:pt x="407" y="990"/>
                  <a:pt x="613" y="990"/>
                </a:cubicBezTo>
                <a:cubicBezTo>
                  <a:pt x="814" y="990"/>
                  <a:pt x="980" y="823"/>
                  <a:pt x="980" y="621"/>
                </a:cubicBezTo>
                <a:cubicBezTo>
                  <a:pt x="980" y="414"/>
                  <a:pt x="814" y="247"/>
                  <a:pt x="613" y="247"/>
                </a:cubicBezTo>
                <a:cubicBezTo>
                  <a:pt x="407" y="247"/>
                  <a:pt x="241" y="414"/>
                  <a:pt x="241" y="621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6C0F27-F1EB-424D-A194-B1B727A1398A}"/>
              </a:ext>
            </a:extLst>
          </p:cNvPr>
          <p:cNvSpPr/>
          <p:nvPr/>
        </p:nvSpPr>
        <p:spPr>
          <a:xfrm>
            <a:off x="4967626" y="61148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Silos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 to Product</a:t>
            </a:r>
          </a:p>
        </p:txBody>
      </p:sp>
    </p:spTree>
    <p:extLst>
      <p:ext uri="{BB962C8B-B14F-4D97-AF65-F5344CB8AC3E}">
        <p14:creationId xmlns:p14="http://schemas.microsoft.com/office/powerpoint/2010/main" val="1643903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33333E-7 -9.87654E-7 L 0.0368 -9.87654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6B6C6B"/>
            </a:gs>
            <a:gs pos="21000">
              <a:srgbClr val="545554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wave1">
            <a:extLst>
              <a:ext uri="{FF2B5EF4-FFF2-40B4-BE49-F238E27FC236}">
                <a16:creationId xmlns:a16="http://schemas.microsoft.com/office/drawing/2014/main" id="{2E91DE99-9848-4B9C-848C-56F34A988B67}"/>
              </a:ext>
            </a:extLst>
          </p:cNvPr>
          <p:cNvSpPr>
            <a:spLocks/>
          </p:cNvSpPr>
          <p:nvPr/>
        </p:nvSpPr>
        <p:spPr bwMode="auto">
          <a:xfrm rot="10800000">
            <a:off x="654417" y="1555316"/>
            <a:ext cx="10742931" cy="134104"/>
          </a:xfrm>
          <a:custGeom>
            <a:avLst/>
            <a:gdLst>
              <a:gd name="T0" fmla="*/ 0 w 3872"/>
              <a:gd name="T1" fmla="*/ 0 h 97"/>
              <a:gd name="T2" fmla="*/ 387 w 3872"/>
              <a:gd name="T3" fmla="*/ 97 h 97"/>
              <a:gd name="T4" fmla="*/ 774 w 3872"/>
              <a:gd name="T5" fmla="*/ 0 h 97"/>
              <a:gd name="T6" fmla="*/ 1161 w 3872"/>
              <a:gd name="T7" fmla="*/ 97 h 97"/>
              <a:gd name="T8" fmla="*/ 1549 w 3872"/>
              <a:gd name="T9" fmla="*/ 0 h 97"/>
              <a:gd name="T10" fmla="*/ 1936 w 3872"/>
              <a:gd name="T11" fmla="*/ 97 h 97"/>
              <a:gd name="T12" fmla="*/ 2323 w 3872"/>
              <a:gd name="T13" fmla="*/ 0 h 97"/>
              <a:gd name="T14" fmla="*/ 2710 w 3872"/>
              <a:gd name="T15" fmla="*/ 97 h 97"/>
              <a:gd name="T16" fmla="*/ 3097 w 3872"/>
              <a:gd name="T17" fmla="*/ 0 h 97"/>
              <a:gd name="T18" fmla="*/ 3485 w 3872"/>
              <a:gd name="T19" fmla="*/ 97 h 97"/>
              <a:gd name="T20" fmla="*/ 3872 w 3872"/>
              <a:gd name="T2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72" h="97">
                <a:moveTo>
                  <a:pt x="0" y="0"/>
                </a:moveTo>
                <a:cubicBezTo>
                  <a:pt x="193" y="0"/>
                  <a:pt x="193" y="97"/>
                  <a:pt x="387" y="97"/>
                </a:cubicBezTo>
                <a:cubicBezTo>
                  <a:pt x="581" y="97"/>
                  <a:pt x="581" y="0"/>
                  <a:pt x="774" y="0"/>
                </a:cubicBezTo>
                <a:cubicBezTo>
                  <a:pt x="968" y="0"/>
                  <a:pt x="968" y="97"/>
                  <a:pt x="1161" y="97"/>
                </a:cubicBezTo>
                <a:cubicBezTo>
                  <a:pt x="1355" y="97"/>
                  <a:pt x="1355" y="0"/>
                  <a:pt x="1549" y="0"/>
                </a:cubicBezTo>
                <a:cubicBezTo>
                  <a:pt x="1742" y="0"/>
                  <a:pt x="1742" y="97"/>
                  <a:pt x="1936" y="97"/>
                </a:cubicBezTo>
                <a:cubicBezTo>
                  <a:pt x="2129" y="97"/>
                  <a:pt x="2129" y="0"/>
                  <a:pt x="2323" y="0"/>
                </a:cubicBezTo>
                <a:cubicBezTo>
                  <a:pt x="2517" y="0"/>
                  <a:pt x="2517" y="97"/>
                  <a:pt x="2710" y="97"/>
                </a:cubicBezTo>
                <a:cubicBezTo>
                  <a:pt x="2904" y="97"/>
                  <a:pt x="2904" y="0"/>
                  <a:pt x="3097" y="0"/>
                </a:cubicBezTo>
                <a:cubicBezTo>
                  <a:pt x="3291" y="0"/>
                  <a:pt x="3291" y="97"/>
                  <a:pt x="3485" y="97"/>
                </a:cubicBezTo>
                <a:cubicBezTo>
                  <a:pt x="3678" y="97"/>
                  <a:pt x="3678" y="0"/>
                  <a:pt x="3872" y="0"/>
                </a:cubicBezTo>
              </a:path>
            </a:pathLst>
          </a:custGeom>
          <a:noFill/>
          <a:ln w="15875">
            <a:solidFill>
              <a:schemeClr val="tx1"/>
            </a:solidFill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8519" tIns="286816" rIns="358519" bIns="28681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785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92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116" name="wave2">
            <a:extLst>
              <a:ext uri="{FF2B5EF4-FFF2-40B4-BE49-F238E27FC236}">
                <a16:creationId xmlns:a16="http://schemas.microsoft.com/office/drawing/2014/main" id="{9554C803-C45F-4AC7-9E24-F0B085EEB971}"/>
              </a:ext>
            </a:extLst>
          </p:cNvPr>
          <p:cNvSpPr>
            <a:spLocks/>
          </p:cNvSpPr>
          <p:nvPr/>
        </p:nvSpPr>
        <p:spPr bwMode="auto">
          <a:xfrm rot="10800000">
            <a:off x="78055" y="1544672"/>
            <a:ext cx="12256820" cy="134104"/>
          </a:xfrm>
          <a:custGeom>
            <a:avLst/>
            <a:gdLst>
              <a:gd name="T0" fmla="*/ 0 w 3872"/>
              <a:gd name="T1" fmla="*/ 0 h 97"/>
              <a:gd name="T2" fmla="*/ 387 w 3872"/>
              <a:gd name="T3" fmla="*/ 97 h 97"/>
              <a:gd name="T4" fmla="*/ 774 w 3872"/>
              <a:gd name="T5" fmla="*/ 0 h 97"/>
              <a:gd name="T6" fmla="*/ 1161 w 3872"/>
              <a:gd name="T7" fmla="*/ 97 h 97"/>
              <a:gd name="T8" fmla="*/ 1549 w 3872"/>
              <a:gd name="T9" fmla="*/ 0 h 97"/>
              <a:gd name="T10" fmla="*/ 1936 w 3872"/>
              <a:gd name="T11" fmla="*/ 97 h 97"/>
              <a:gd name="T12" fmla="*/ 2323 w 3872"/>
              <a:gd name="T13" fmla="*/ 0 h 97"/>
              <a:gd name="T14" fmla="*/ 2710 w 3872"/>
              <a:gd name="T15" fmla="*/ 97 h 97"/>
              <a:gd name="T16" fmla="*/ 3097 w 3872"/>
              <a:gd name="T17" fmla="*/ 0 h 97"/>
              <a:gd name="T18" fmla="*/ 3485 w 3872"/>
              <a:gd name="T19" fmla="*/ 97 h 97"/>
              <a:gd name="T20" fmla="*/ 3872 w 3872"/>
              <a:gd name="T2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72" h="97">
                <a:moveTo>
                  <a:pt x="0" y="0"/>
                </a:moveTo>
                <a:cubicBezTo>
                  <a:pt x="193" y="0"/>
                  <a:pt x="193" y="97"/>
                  <a:pt x="387" y="97"/>
                </a:cubicBezTo>
                <a:cubicBezTo>
                  <a:pt x="581" y="97"/>
                  <a:pt x="581" y="0"/>
                  <a:pt x="774" y="0"/>
                </a:cubicBezTo>
                <a:cubicBezTo>
                  <a:pt x="968" y="0"/>
                  <a:pt x="968" y="97"/>
                  <a:pt x="1161" y="97"/>
                </a:cubicBezTo>
                <a:cubicBezTo>
                  <a:pt x="1355" y="97"/>
                  <a:pt x="1355" y="0"/>
                  <a:pt x="1549" y="0"/>
                </a:cubicBezTo>
                <a:cubicBezTo>
                  <a:pt x="1742" y="0"/>
                  <a:pt x="1742" y="97"/>
                  <a:pt x="1936" y="97"/>
                </a:cubicBezTo>
                <a:cubicBezTo>
                  <a:pt x="2129" y="97"/>
                  <a:pt x="2129" y="0"/>
                  <a:pt x="2323" y="0"/>
                </a:cubicBezTo>
                <a:cubicBezTo>
                  <a:pt x="2517" y="0"/>
                  <a:pt x="2517" y="97"/>
                  <a:pt x="2710" y="97"/>
                </a:cubicBezTo>
                <a:cubicBezTo>
                  <a:pt x="2904" y="97"/>
                  <a:pt x="2904" y="0"/>
                  <a:pt x="3097" y="0"/>
                </a:cubicBezTo>
                <a:cubicBezTo>
                  <a:pt x="3291" y="0"/>
                  <a:pt x="3291" y="97"/>
                  <a:pt x="3485" y="97"/>
                </a:cubicBezTo>
                <a:cubicBezTo>
                  <a:pt x="3678" y="97"/>
                  <a:pt x="3678" y="0"/>
                  <a:pt x="3872" y="0"/>
                </a:cubicBezTo>
              </a:path>
            </a:pathLst>
          </a:custGeom>
          <a:noFill/>
          <a:ln w="15875">
            <a:solidFill>
              <a:schemeClr val="tx1"/>
            </a:solidFill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8519" tIns="286816" rIns="358519" bIns="28681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785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92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C8B963-E084-452B-BA9A-9D9942A49711}"/>
              </a:ext>
            </a:extLst>
          </p:cNvPr>
          <p:cNvSpPr/>
          <p:nvPr/>
        </p:nvSpPr>
        <p:spPr>
          <a:xfrm>
            <a:off x="2381459" y="638105"/>
            <a:ext cx="6762541" cy="166863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856D81F5-9B58-4801-BB03-AD176CCC19AA}"/>
              </a:ext>
            </a:extLst>
          </p:cNvPr>
          <p:cNvSpPr/>
          <p:nvPr/>
        </p:nvSpPr>
        <p:spPr>
          <a:xfrm>
            <a:off x="2020529" y="1375322"/>
            <a:ext cx="402048" cy="52230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9" name="Freeform 14">
            <a:extLst>
              <a:ext uri="{FF2B5EF4-FFF2-40B4-BE49-F238E27FC236}">
                <a16:creationId xmlns:a16="http://schemas.microsoft.com/office/drawing/2014/main" id="{0AD73908-3E74-4D39-8BE6-4598F4328E8C}"/>
              </a:ext>
            </a:extLst>
          </p:cNvPr>
          <p:cNvSpPr>
            <a:spLocks/>
          </p:cNvSpPr>
          <p:nvPr/>
        </p:nvSpPr>
        <p:spPr bwMode="auto">
          <a:xfrm>
            <a:off x="7245955" y="1415209"/>
            <a:ext cx="823457" cy="358024"/>
          </a:xfrm>
          <a:custGeom>
            <a:avLst/>
            <a:gdLst>
              <a:gd name="T0" fmla="*/ 221 w 221"/>
              <a:gd name="T1" fmla="*/ 64 h 96"/>
              <a:gd name="T2" fmla="*/ 195 w 221"/>
              <a:gd name="T3" fmla="*/ 64 h 96"/>
              <a:gd name="T4" fmla="*/ 183 w 221"/>
              <a:gd name="T5" fmla="*/ 53 h 96"/>
              <a:gd name="T6" fmla="*/ 183 w 221"/>
              <a:gd name="T7" fmla="*/ 7 h 96"/>
              <a:gd name="T8" fmla="*/ 177 w 221"/>
              <a:gd name="T9" fmla="*/ 0 h 96"/>
              <a:gd name="T10" fmla="*/ 171 w 221"/>
              <a:gd name="T11" fmla="*/ 2 h 96"/>
              <a:gd name="T12" fmla="*/ 169 w 221"/>
              <a:gd name="T13" fmla="*/ 7 h 96"/>
              <a:gd name="T14" fmla="*/ 169 w 221"/>
              <a:gd name="T15" fmla="*/ 26 h 96"/>
              <a:gd name="T16" fmla="*/ 155 w 221"/>
              <a:gd name="T17" fmla="*/ 40 h 96"/>
              <a:gd name="T18" fmla="*/ 144 w 221"/>
              <a:gd name="T19" fmla="*/ 37 h 96"/>
              <a:gd name="T20" fmla="*/ 139 w 221"/>
              <a:gd name="T21" fmla="*/ 26 h 96"/>
              <a:gd name="T22" fmla="*/ 139 w 221"/>
              <a:gd name="T23" fmla="*/ 7 h 96"/>
              <a:gd name="T24" fmla="*/ 132 w 221"/>
              <a:gd name="T25" fmla="*/ 0 h 96"/>
              <a:gd name="T26" fmla="*/ 127 w 221"/>
              <a:gd name="T27" fmla="*/ 2 h 96"/>
              <a:gd name="T28" fmla="*/ 125 w 221"/>
              <a:gd name="T29" fmla="*/ 7 h 96"/>
              <a:gd name="T30" fmla="*/ 125 w 221"/>
              <a:gd name="T31" fmla="*/ 81 h 96"/>
              <a:gd name="T32" fmla="*/ 111 w 221"/>
              <a:gd name="T33" fmla="*/ 96 h 96"/>
              <a:gd name="T34" fmla="*/ 109 w 221"/>
              <a:gd name="T35" fmla="*/ 96 h 96"/>
              <a:gd name="T36" fmla="*/ 99 w 221"/>
              <a:gd name="T37" fmla="*/ 92 h 96"/>
              <a:gd name="T38" fmla="*/ 94 w 221"/>
              <a:gd name="T39" fmla="*/ 82 h 96"/>
              <a:gd name="T40" fmla="*/ 94 w 221"/>
              <a:gd name="T41" fmla="*/ 19 h 96"/>
              <a:gd name="T42" fmla="*/ 88 w 221"/>
              <a:gd name="T43" fmla="*/ 12 h 96"/>
              <a:gd name="T44" fmla="*/ 83 w 221"/>
              <a:gd name="T45" fmla="*/ 14 h 96"/>
              <a:gd name="T46" fmla="*/ 80 w 221"/>
              <a:gd name="T47" fmla="*/ 19 h 96"/>
              <a:gd name="T48" fmla="*/ 80 w 221"/>
              <a:gd name="T49" fmla="*/ 55 h 96"/>
              <a:gd name="T50" fmla="*/ 67 w 221"/>
              <a:gd name="T51" fmla="*/ 70 h 96"/>
              <a:gd name="T52" fmla="*/ 55 w 221"/>
              <a:gd name="T53" fmla="*/ 66 h 96"/>
              <a:gd name="T54" fmla="*/ 50 w 221"/>
              <a:gd name="T55" fmla="*/ 56 h 96"/>
              <a:gd name="T56" fmla="*/ 50 w 221"/>
              <a:gd name="T57" fmla="*/ 42 h 96"/>
              <a:gd name="T58" fmla="*/ 44 w 221"/>
              <a:gd name="T59" fmla="*/ 35 h 96"/>
              <a:gd name="T60" fmla="*/ 38 w 221"/>
              <a:gd name="T61" fmla="*/ 36 h 96"/>
              <a:gd name="T62" fmla="*/ 36 w 221"/>
              <a:gd name="T63" fmla="*/ 41 h 96"/>
              <a:gd name="T64" fmla="*/ 36 w 221"/>
              <a:gd name="T65" fmla="*/ 57 h 96"/>
              <a:gd name="T66" fmla="*/ 24 w 221"/>
              <a:gd name="T67" fmla="*/ 68 h 96"/>
              <a:gd name="T68" fmla="*/ 0 w 221"/>
              <a:gd name="T69" fmla="*/ 6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1" h="96">
                <a:moveTo>
                  <a:pt x="221" y="64"/>
                </a:moveTo>
                <a:cubicBezTo>
                  <a:pt x="195" y="64"/>
                  <a:pt x="195" y="64"/>
                  <a:pt x="195" y="64"/>
                </a:cubicBezTo>
                <a:cubicBezTo>
                  <a:pt x="188" y="64"/>
                  <a:pt x="183" y="59"/>
                  <a:pt x="183" y="53"/>
                </a:cubicBezTo>
                <a:cubicBezTo>
                  <a:pt x="183" y="7"/>
                  <a:pt x="183" y="7"/>
                  <a:pt x="183" y="7"/>
                </a:cubicBezTo>
                <a:cubicBezTo>
                  <a:pt x="183" y="4"/>
                  <a:pt x="180" y="1"/>
                  <a:pt x="177" y="0"/>
                </a:cubicBezTo>
                <a:cubicBezTo>
                  <a:pt x="175" y="0"/>
                  <a:pt x="173" y="1"/>
                  <a:pt x="171" y="2"/>
                </a:cubicBezTo>
                <a:cubicBezTo>
                  <a:pt x="170" y="3"/>
                  <a:pt x="169" y="5"/>
                  <a:pt x="169" y="7"/>
                </a:cubicBezTo>
                <a:cubicBezTo>
                  <a:pt x="169" y="26"/>
                  <a:pt x="169" y="26"/>
                  <a:pt x="169" y="26"/>
                </a:cubicBezTo>
                <a:cubicBezTo>
                  <a:pt x="169" y="33"/>
                  <a:pt x="163" y="40"/>
                  <a:pt x="155" y="40"/>
                </a:cubicBezTo>
                <a:cubicBezTo>
                  <a:pt x="151" y="41"/>
                  <a:pt x="147" y="39"/>
                  <a:pt x="144" y="37"/>
                </a:cubicBezTo>
                <a:cubicBezTo>
                  <a:pt x="140" y="34"/>
                  <a:pt x="139" y="30"/>
                  <a:pt x="139" y="26"/>
                </a:cubicBezTo>
                <a:cubicBezTo>
                  <a:pt x="139" y="7"/>
                  <a:pt x="139" y="7"/>
                  <a:pt x="139" y="7"/>
                </a:cubicBezTo>
                <a:cubicBezTo>
                  <a:pt x="139" y="4"/>
                  <a:pt x="136" y="1"/>
                  <a:pt x="132" y="0"/>
                </a:cubicBezTo>
                <a:cubicBezTo>
                  <a:pt x="130" y="0"/>
                  <a:pt x="128" y="1"/>
                  <a:pt x="127" y="2"/>
                </a:cubicBezTo>
                <a:cubicBezTo>
                  <a:pt x="125" y="3"/>
                  <a:pt x="125" y="5"/>
                  <a:pt x="125" y="7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9"/>
                  <a:pt x="119" y="95"/>
                  <a:pt x="111" y="96"/>
                </a:cubicBezTo>
                <a:cubicBezTo>
                  <a:pt x="110" y="96"/>
                  <a:pt x="110" y="96"/>
                  <a:pt x="109" y="96"/>
                </a:cubicBezTo>
                <a:cubicBezTo>
                  <a:pt x="106" y="96"/>
                  <a:pt x="102" y="95"/>
                  <a:pt x="99" y="92"/>
                </a:cubicBezTo>
                <a:cubicBezTo>
                  <a:pt x="96" y="90"/>
                  <a:pt x="94" y="86"/>
                  <a:pt x="94" y="82"/>
                </a:cubicBezTo>
                <a:cubicBezTo>
                  <a:pt x="94" y="19"/>
                  <a:pt x="94" y="19"/>
                  <a:pt x="94" y="19"/>
                </a:cubicBezTo>
                <a:cubicBezTo>
                  <a:pt x="94" y="16"/>
                  <a:pt x="92" y="12"/>
                  <a:pt x="88" y="12"/>
                </a:cubicBezTo>
                <a:cubicBezTo>
                  <a:pt x="86" y="12"/>
                  <a:pt x="84" y="13"/>
                  <a:pt x="83" y="14"/>
                </a:cubicBezTo>
                <a:cubicBezTo>
                  <a:pt x="81" y="15"/>
                  <a:pt x="80" y="17"/>
                  <a:pt x="80" y="19"/>
                </a:cubicBezTo>
                <a:cubicBezTo>
                  <a:pt x="80" y="55"/>
                  <a:pt x="80" y="55"/>
                  <a:pt x="80" y="55"/>
                </a:cubicBezTo>
                <a:cubicBezTo>
                  <a:pt x="80" y="63"/>
                  <a:pt x="74" y="69"/>
                  <a:pt x="67" y="70"/>
                </a:cubicBezTo>
                <a:cubicBezTo>
                  <a:pt x="62" y="70"/>
                  <a:pt x="58" y="69"/>
                  <a:pt x="55" y="66"/>
                </a:cubicBezTo>
                <a:cubicBezTo>
                  <a:pt x="52" y="64"/>
                  <a:pt x="50" y="60"/>
                  <a:pt x="50" y="56"/>
                </a:cubicBezTo>
                <a:cubicBezTo>
                  <a:pt x="50" y="42"/>
                  <a:pt x="50" y="42"/>
                  <a:pt x="50" y="42"/>
                </a:cubicBezTo>
                <a:cubicBezTo>
                  <a:pt x="50" y="38"/>
                  <a:pt x="47" y="35"/>
                  <a:pt x="44" y="35"/>
                </a:cubicBezTo>
                <a:cubicBezTo>
                  <a:pt x="42" y="34"/>
                  <a:pt x="40" y="35"/>
                  <a:pt x="38" y="36"/>
                </a:cubicBezTo>
                <a:cubicBezTo>
                  <a:pt x="37" y="38"/>
                  <a:pt x="36" y="39"/>
                  <a:pt x="36" y="41"/>
                </a:cubicBezTo>
                <a:cubicBezTo>
                  <a:pt x="36" y="57"/>
                  <a:pt x="36" y="57"/>
                  <a:pt x="36" y="57"/>
                </a:cubicBezTo>
                <a:cubicBezTo>
                  <a:pt x="36" y="63"/>
                  <a:pt x="31" y="68"/>
                  <a:pt x="24" y="68"/>
                </a:cubicBezTo>
                <a:cubicBezTo>
                  <a:pt x="0" y="68"/>
                  <a:pt x="0" y="68"/>
                  <a:pt x="0" y="68"/>
                </a:cubicBezTo>
              </a:path>
            </a:pathLst>
          </a:custGeom>
          <a:noFill/>
          <a:ln w="158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1206" name="Freeform: Shape 1205">
            <a:extLst>
              <a:ext uri="{FF2B5EF4-FFF2-40B4-BE49-F238E27FC236}">
                <a16:creationId xmlns:a16="http://schemas.microsoft.com/office/drawing/2014/main" id="{F6DD88D9-A391-46D7-80E8-181738C6935F}"/>
              </a:ext>
            </a:extLst>
          </p:cNvPr>
          <p:cNvSpPr/>
          <p:nvPr/>
        </p:nvSpPr>
        <p:spPr>
          <a:xfrm>
            <a:off x="6896084" y="780935"/>
            <a:ext cx="1541800" cy="1541800"/>
          </a:xfrm>
          <a:custGeom>
            <a:avLst/>
            <a:gdLst>
              <a:gd name="connsiteX0" fmla="*/ 770900 w 1541800"/>
              <a:gd name="connsiteY0" fmla="*/ 0 h 1541800"/>
              <a:gd name="connsiteX1" fmla="*/ 1541800 w 1541800"/>
              <a:gd name="connsiteY1" fmla="*/ 770900 h 1541800"/>
              <a:gd name="connsiteX2" fmla="*/ 770900 w 1541800"/>
              <a:gd name="connsiteY2" fmla="*/ 1541800 h 1541800"/>
              <a:gd name="connsiteX3" fmla="*/ 0 w 1541800"/>
              <a:gd name="connsiteY3" fmla="*/ 770900 h 1541800"/>
              <a:gd name="connsiteX4" fmla="*/ 770900 w 1541800"/>
              <a:gd name="connsiteY4" fmla="*/ 0 h 1541800"/>
              <a:gd name="connsiteX5" fmla="*/ 386409 w 1541800"/>
              <a:gd name="connsiteY5" fmla="*/ 446825 h 1541800"/>
              <a:gd name="connsiteX6" fmla="*/ 300352 w 1541800"/>
              <a:gd name="connsiteY6" fmla="*/ 532882 h 1541800"/>
              <a:gd name="connsiteX7" fmla="*/ 300352 w 1541800"/>
              <a:gd name="connsiteY7" fmla="*/ 1093230 h 1541800"/>
              <a:gd name="connsiteX8" fmla="*/ 386409 w 1541800"/>
              <a:gd name="connsiteY8" fmla="*/ 1179287 h 1541800"/>
              <a:gd name="connsiteX9" fmla="*/ 1157607 w 1541800"/>
              <a:gd name="connsiteY9" fmla="*/ 1179287 h 1541800"/>
              <a:gd name="connsiteX10" fmla="*/ 1243664 w 1541800"/>
              <a:gd name="connsiteY10" fmla="*/ 1093230 h 1541800"/>
              <a:gd name="connsiteX11" fmla="*/ 1243664 w 1541800"/>
              <a:gd name="connsiteY11" fmla="*/ 532882 h 1541800"/>
              <a:gd name="connsiteX12" fmla="*/ 1157607 w 1541800"/>
              <a:gd name="connsiteY12" fmla="*/ 446825 h 1541800"/>
              <a:gd name="connsiteX13" fmla="*/ 386409 w 1541800"/>
              <a:gd name="connsiteY13" fmla="*/ 446825 h 15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41800" h="1541800">
                <a:moveTo>
                  <a:pt x="770900" y="0"/>
                </a:moveTo>
                <a:cubicBezTo>
                  <a:pt x="1196656" y="0"/>
                  <a:pt x="1541800" y="345144"/>
                  <a:pt x="1541800" y="770900"/>
                </a:cubicBezTo>
                <a:cubicBezTo>
                  <a:pt x="1541800" y="1196656"/>
                  <a:pt x="1196656" y="1541800"/>
                  <a:pt x="770900" y="1541800"/>
                </a:cubicBezTo>
                <a:cubicBezTo>
                  <a:pt x="345144" y="1541800"/>
                  <a:pt x="0" y="1196656"/>
                  <a:pt x="0" y="770900"/>
                </a:cubicBezTo>
                <a:cubicBezTo>
                  <a:pt x="0" y="345144"/>
                  <a:pt x="345144" y="0"/>
                  <a:pt x="770900" y="0"/>
                </a:cubicBezTo>
                <a:close/>
                <a:moveTo>
                  <a:pt x="386409" y="446825"/>
                </a:moveTo>
                <a:cubicBezTo>
                  <a:pt x="338881" y="446825"/>
                  <a:pt x="300352" y="485354"/>
                  <a:pt x="300352" y="532882"/>
                </a:cubicBezTo>
                <a:lnTo>
                  <a:pt x="300352" y="1093230"/>
                </a:lnTo>
                <a:cubicBezTo>
                  <a:pt x="300352" y="1140758"/>
                  <a:pt x="338881" y="1179287"/>
                  <a:pt x="386409" y="1179287"/>
                </a:cubicBezTo>
                <a:lnTo>
                  <a:pt x="1157607" y="1179287"/>
                </a:lnTo>
                <a:cubicBezTo>
                  <a:pt x="1205135" y="1179287"/>
                  <a:pt x="1243664" y="1140758"/>
                  <a:pt x="1243664" y="1093230"/>
                </a:cubicBezTo>
                <a:lnTo>
                  <a:pt x="1243664" y="532882"/>
                </a:lnTo>
                <a:cubicBezTo>
                  <a:pt x="1243664" y="485354"/>
                  <a:pt x="1205135" y="446825"/>
                  <a:pt x="1157607" y="446825"/>
                </a:cubicBezTo>
                <a:lnTo>
                  <a:pt x="386409" y="446825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02" name="Group 1201">
            <a:extLst>
              <a:ext uri="{FF2B5EF4-FFF2-40B4-BE49-F238E27FC236}">
                <a16:creationId xmlns:a16="http://schemas.microsoft.com/office/drawing/2014/main" id="{6CDA22AB-E3CD-4FF4-B985-56EBE940C28B}"/>
              </a:ext>
            </a:extLst>
          </p:cNvPr>
          <p:cNvGrpSpPr/>
          <p:nvPr/>
        </p:nvGrpSpPr>
        <p:grpSpPr>
          <a:xfrm>
            <a:off x="7046261" y="1224424"/>
            <a:ext cx="1237129" cy="791456"/>
            <a:chOff x="7046261" y="1206393"/>
            <a:chExt cx="1237129" cy="791456"/>
          </a:xfrm>
        </p:grpSpPr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B3667D96-B111-460F-9DB9-58FA0D8E83D4}"/>
                </a:ext>
              </a:extLst>
            </p:cNvPr>
            <p:cNvSpPr/>
            <p:nvPr/>
          </p:nvSpPr>
          <p:spPr>
            <a:xfrm>
              <a:off x="7190693" y="1206393"/>
              <a:ext cx="943312" cy="732462"/>
            </a:xfrm>
            <a:custGeom>
              <a:avLst/>
              <a:gdLst>
                <a:gd name="connsiteX0" fmla="*/ 86057 w 943312"/>
                <a:gd name="connsiteY0" fmla="*/ 0 h 732462"/>
                <a:gd name="connsiteX1" fmla="*/ 857255 w 943312"/>
                <a:gd name="connsiteY1" fmla="*/ 0 h 732462"/>
                <a:gd name="connsiteX2" fmla="*/ 943312 w 943312"/>
                <a:gd name="connsiteY2" fmla="*/ 86057 h 732462"/>
                <a:gd name="connsiteX3" fmla="*/ 943312 w 943312"/>
                <a:gd name="connsiteY3" fmla="*/ 646405 h 732462"/>
                <a:gd name="connsiteX4" fmla="*/ 857255 w 943312"/>
                <a:gd name="connsiteY4" fmla="*/ 732462 h 732462"/>
                <a:gd name="connsiteX5" fmla="*/ 86057 w 943312"/>
                <a:gd name="connsiteY5" fmla="*/ 732462 h 732462"/>
                <a:gd name="connsiteX6" fmla="*/ 0 w 943312"/>
                <a:gd name="connsiteY6" fmla="*/ 646405 h 732462"/>
                <a:gd name="connsiteX7" fmla="*/ 0 w 943312"/>
                <a:gd name="connsiteY7" fmla="*/ 86057 h 732462"/>
                <a:gd name="connsiteX8" fmla="*/ 86057 w 943312"/>
                <a:gd name="connsiteY8" fmla="*/ 0 h 732462"/>
                <a:gd name="connsiteX9" fmla="*/ 117482 w 943312"/>
                <a:gd name="connsiteY9" fmla="*/ 59431 h 732462"/>
                <a:gd name="connsiteX10" fmla="*/ 63037 w 943312"/>
                <a:gd name="connsiteY10" fmla="*/ 113876 h 732462"/>
                <a:gd name="connsiteX11" fmla="*/ 63037 w 943312"/>
                <a:gd name="connsiteY11" fmla="*/ 618584 h 732462"/>
                <a:gd name="connsiteX12" fmla="*/ 117482 w 943312"/>
                <a:gd name="connsiteY12" fmla="*/ 673029 h 732462"/>
                <a:gd name="connsiteX13" fmla="*/ 825831 w 943312"/>
                <a:gd name="connsiteY13" fmla="*/ 673029 h 732462"/>
                <a:gd name="connsiteX14" fmla="*/ 880276 w 943312"/>
                <a:gd name="connsiteY14" fmla="*/ 618584 h 732462"/>
                <a:gd name="connsiteX15" fmla="*/ 880276 w 943312"/>
                <a:gd name="connsiteY15" fmla="*/ 113876 h 732462"/>
                <a:gd name="connsiteX16" fmla="*/ 825831 w 943312"/>
                <a:gd name="connsiteY16" fmla="*/ 59431 h 732462"/>
                <a:gd name="connsiteX17" fmla="*/ 117482 w 943312"/>
                <a:gd name="connsiteY17" fmla="*/ 59431 h 73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3312" h="732462">
                  <a:moveTo>
                    <a:pt x="86057" y="0"/>
                  </a:moveTo>
                  <a:lnTo>
                    <a:pt x="857255" y="0"/>
                  </a:lnTo>
                  <a:cubicBezTo>
                    <a:pt x="904783" y="0"/>
                    <a:pt x="943312" y="38529"/>
                    <a:pt x="943312" y="86057"/>
                  </a:cubicBezTo>
                  <a:lnTo>
                    <a:pt x="943312" y="646405"/>
                  </a:lnTo>
                  <a:cubicBezTo>
                    <a:pt x="943312" y="693933"/>
                    <a:pt x="904783" y="732462"/>
                    <a:pt x="857255" y="732462"/>
                  </a:cubicBezTo>
                  <a:lnTo>
                    <a:pt x="86057" y="732462"/>
                  </a:lnTo>
                  <a:cubicBezTo>
                    <a:pt x="38529" y="732462"/>
                    <a:pt x="0" y="693933"/>
                    <a:pt x="0" y="646405"/>
                  </a:cubicBezTo>
                  <a:lnTo>
                    <a:pt x="0" y="86057"/>
                  </a:lnTo>
                  <a:cubicBezTo>
                    <a:pt x="0" y="38529"/>
                    <a:pt x="38529" y="0"/>
                    <a:pt x="86057" y="0"/>
                  </a:cubicBezTo>
                  <a:close/>
                  <a:moveTo>
                    <a:pt x="117482" y="59431"/>
                  </a:moveTo>
                  <a:cubicBezTo>
                    <a:pt x="87413" y="59431"/>
                    <a:pt x="63037" y="83807"/>
                    <a:pt x="63037" y="113876"/>
                  </a:cubicBezTo>
                  <a:lnTo>
                    <a:pt x="63037" y="618584"/>
                  </a:lnTo>
                  <a:cubicBezTo>
                    <a:pt x="63037" y="648653"/>
                    <a:pt x="87413" y="673029"/>
                    <a:pt x="117482" y="673029"/>
                  </a:cubicBezTo>
                  <a:lnTo>
                    <a:pt x="825831" y="673029"/>
                  </a:lnTo>
                  <a:cubicBezTo>
                    <a:pt x="855900" y="673029"/>
                    <a:pt x="880276" y="648653"/>
                    <a:pt x="880276" y="618584"/>
                  </a:cubicBezTo>
                  <a:lnTo>
                    <a:pt x="880276" y="113876"/>
                  </a:lnTo>
                  <a:cubicBezTo>
                    <a:pt x="880276" y="83807"/>
                    <a:pt x="855900" y="59431"/>
                    <a:pt x="825831" y="59431"/>
                  </a:cubicBezTo>
                  <a:lnTo>
                    <a:pt x="117482" y="59431"/>
                  </a:lnTo>
                  <a:close/>
                </a:path>
              </a:pathLst>
            </a:custGeom>
            <a:solidFill>
              <a:srgbClr val="727270"/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182" name="Straight Connector 1181">
              <a:extLst>
                <a:ext uri="{FF2B5EF4-FFF2-40B4-BE49-F238E27FC236}">
                  <a16:creationId xmlns:a16="http://schemas.microsoft.com/office/drawing/2014/main" id="{068F6553-2D5F-4C94-8504-FEA931FB67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6261" y="1890944"/>
              <a:ext cx="162407" cy="106905"/>
            </a:xfrm>
            <a:prstGeom prst="line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83" name="Straight Connector 1182">
              <a:extLst>
                <a:ext uri="{FF2B5EF4-FFF2-40B4-BE49-F238E27FC236}">
                  <a16:creationId xmlns:a16="http://schemas.microsoft.com/office/drawing/2014/main" id="{AD850383-0EBA-40A5-96C7-478AEB345F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20109" y="1893903"/>
              <a:ext cx="163281" cy="88578"/>
            </a:xfrm>
            <a:prstGeom prst="line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60" name="Group 1159">
            <a:extLst>
              <a:ext uri="{FF2B5EF4-FFF2-40B4-BE49-F238E27FC236}">
                <a16:creationId xmlns:a16="http://schemas.microsoft.com/office/drawing/2014/main" id="{9B2C4C3F-E253-47B0-8F74-253C0FF6E905}"/>
              </a:ext>
            </a:extLst>
          </p:cNvPr>
          <p:cNvGrpSpPr/>
          <p:nvPr/>
        </p:nvGrpSpPr>
        <p:grpSpPr>
          <a:xfrm>
            <a:off x="1259809" y="1116205"/>
            <a:ext cx="760720" cy="781420"/>
            <a:chOff x="1186067" y="1095374"/>
            <a:chExt cx="880856" cy="904825"/>
          </a:xfrm>
        </p:grpSpPr>
        <p:grpSp>
          <p:nvGrpSpPr>
            <p:cNvPr id="1145" name="Group 1144">
              <a:extLst>
                <a:ext uri="{FF2B5EF4-FFF2-40B4-BE49-F238E27FC236}">
                  <a16:creationId xmlns:a16="http://schemas.microsoft.com/office/drawing/2014/main" id="{A725D7C5-740A-4AEE-B9CC-87709DCA5D41}"/>
                </a:ext>
              </a:extLst>
            </p:cNvPr>
            <p:cNvGrpSpPr/>
            <p:nvPr/>
          </p:nvGrpSpPr>
          <p:grpSpPr>
            <a:xfrm>
              <a:off x="1186067" y="1095374"/>
              <a:ext cx="880856" cy="904825"/>
              <a:chOff x="1028905" y="945356"/>
              <a:chExt cx="880856" cy="904825"/>
            </a:xfrm>
          </p:grpSpPr>
          <p:grpSp>
            <p:nvGrpSpPr>
              <p:cNvPr id="1141" name="Group 1140">
                <a:extLst>
                  <a:ext uri="{FF2B5EF4-FFF2-40B4-BE49-F238E27FC236}">
                    <a16:creationId xmlns:a16="http://schemas.microsoft.com/office/drawing/2014/main" id="{168378D3-AC77-4EB6-AC18-6C3A87178211}"/>
                  </a:ext>
                </a:extLst>
              </p:cNvPr>
              <p:cNvGrpSpPr/>
              <p:nvPr/>
            </p:nvGrpSpPr>
            <p:grpSpPr>
              <a:xfrm>
                <a:off x="1028905" y="945356"/>
                <a:ext cx="880856" cy="831057"/>
                <a:chOff x="983662" y="1824038"/>
                <a:chExt cx="880856" cy="831057"/>
              </a:xfrm>
            </p:grpSpPr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5BC3A17A-9458-4A25-BEA6-54D0BA465E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09688" y="1945481"/>
                  <a:ext cx="100012" cy="123827"/>
                </a:xfrm>
                <a:prstGeom prst="line">
                  <a:avLst/>
                </a:prstGeom>
                <a:gradFill rotWithShape="0">
                  <a:gsLst>
                    <a:gs pos="100000">
                      <a:srgbClr val="6B6C6B"/>
                    </a:gs>
                    <a:gs pos="21000">
                      <a:srgbClr val="545554"/>
                    </a:gs>
                  </a:gsLst>
                  <a:path path="circle">
                    <a:fillToRect l="2310796" t="757438" r="-2210796" b="-657438"/>
                  </a:path>
                  <a:tileRect l="-956926" t="-2412611" r="-2210796" b="-657438"/>
                </a:gradFill>
                <a:ln w="15875" cap="rnd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1140" name="Group 1139">
                  <a:extLst>
                    <a:ext uri="{FF2B5EF4-FFF2-40B4-BE49-F238E27FC236}">
                      <a16:creationId xmlns:a16="http://schemas.microsoft.com/office/drawing/2014/main" id="{E75A1A34-C54A-49CF-A57C-5CC003608BD9}"/>
                    </a:ext>
                  </a:extLst>
                </p:cNvPr>
                <p:cNvGrpSpPr/>
                <p:nvPr/>
              </p:nvGrpSpPr>
              <p:grpSpPr>
                <a:xfrm>
                  <a:off x="983662" y="1824038"/>
                  <a:ext cx="880856" cy="831057"/>
                  <a:chOff x="983662" y="1824038"/>
                  <a:chExt cx="880856" cy="831057"/>
                </a:xfrm>
              </p:grpSpPr>
              <p:sp>
                <p:nvSpPr>
                  <p:cNvPr id="1121" name="Rectangle: Rounded Corners 1120">
                    <a:extLst>
                      <a:ext uri="{FF2B5EF4-FFF2-40B4-BE49-F238E27FC236}">
                        <a16:creationId xmlns:a16="http://schemas.microsoft.com/office/drawing/2014/main" id="{C255AF4D-AE9E-49A0-854C-4DF44DBF802C}"/>
                      </a:ext>
                    </a:extLst>
                  </p:cNvPr>
                  <p:cNvSpPr/>
                  <p:nvPr/>
                </p:nvSpPr>
                <p:spPr>
                  <a:xfrm>
                    <a:off x="983662" y="2069307"/>
                    <a:ext cx="880856" cy="585788"/>
                  </a:xfrm>
                  <a:prstGeom prst="roundRect">
                    <a:avLst/>
                  </a:prstGeom>
                  <a:gradFill rotWithShape="0">
                    <a:gsLst>
                      <a:gs pos="100000">
                        <a:srgbClr val="6B6C6B"/>
                      </a:gs>
                      <a:gs pos="21000">
                        <a:srgbClr val="545554"/>
                      </a:gs>
                    </a:gsLst>
                    <a:path path="circle">
                      <a:fillToRect l="2310796" t="757438" r="-2210796" b="-657438"/>
                    </a:path>
                    <a:tileRect l="-956926" t="-2412611" r="-2210796" b="-657438"/>
                  </a:gradFill>
                  <a:ln w="15875"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2" name="Rectangle: Rounded Corners 1121">
                    <a:extLst>
                      <a:ext uri="{FF2B5EF4-FFF2-40B4-BE49-F238E27FC236}">
                        <a16:creationId xmlns:a16="http://schemas.microsoft.com/office/drawing/2014/main" id="{BE66C79C-4E47-4D95-B6F1-AE0CB3B344AB}"/>
                      </a:ext>
                    </a:extLst>
                  </p:cNvPr>
                  <p:cNvSpPr/>
                  <p:nvPr/>
                </p:nvSpPr>
                <p:spPr>
                  <a:xfrm>
                    <a:off x="1040812" y="2124076"/>
                    <a:ext cx="633207" cy="478630"/>
                  </a:xfrm>
                  <a:prstGeom prst="roundRect">
                    <a:avLst>
                      <a:gd name="adj" fmla="val 10697"/>
                    </a:avLst>
                  </a:prstGeom>
                  <a:gradFill rotWithShape="0">
                    <a:gsLst>
                      <a:gs pos="100000">
                        <a:srgbClr val="6B6C6B"/>
                      </a:gs>
                      <a:gs pos="21000">
                        <a:srgbClr val="545554"/>
                      </a:gs>
                    </a:gsLst>
                    <a:path path="circle">
                      <a:fillToRect l="2310796" t="757438" r="-2210796" b="-657438"/>
                    </a:path>
                    <a:tileRect l="-956926" t="-2412611" r="-2210796" b="-657438"/>
                  </a:gradFill>
                  <a:ln w="15875"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30" name="Group 1129">
                    <a:extLst>
                      <a:ext uri="{FF2B5EF4-FFF2-40B4-BE49-F238E27FC236}">
                        <a16:creationId xmlns:a16="http://schemas.microsoft.com/office/drawing/2014/main" id="{C45B5187-AB4C-4006-B8B9-C320CFAD553E}"/>
                      </a:ext>
                    </a:extLst>
                  </p:cNvPr>
                  <p:cNvGrpSpPr/>
                  <p:nvPr/>
                </p:nvGrpSpPr>
                <p:grpSpPr>
                  <a:xfrm>
                    <a:off x="1720262" y="2183606"/>
                    <a:ext cx="103775" cy="385763"/>
                    <a:chOff x="1710737" y="2183606"/>
                    <a:chExt cx="103775" cy="385763"/>
                  </a:xfrm>
                </p:grpSpPr>
                <p:sp>
                  <p:nvSpPr>
                    <p:cNvPr id="1123" name="Oval 1122">
                      <a:extLst>
                        <a:ext uri="{FF2B5EF4-FFF2-40B4-BE49-F238E27FC236}">
                          <a16:creationId xmlns:a16="http://schemas.microsoft.com/office/drawing/2014/main" id="{B9BCCA70-C595-4BF4-8F7E-1FDA016A3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3809" y="2471738"/>
                      <a:ext cx="97631" cy="97631"/>
                    </a:xfrm>
                    <a:prstGeom prst="ellipse">
                      <a:avLst/>
                    </a:prstGeom>
                    <a:solidFill>
                      <a:schemeClr val="tx1">
                        <a:alpha val="32000"/>
                      </a:schemeClr>
                    </a:solidFill>
                    <a:ln w="15875">
                      <a:solidFill>
                        <a:schemeClr val="tx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125" name="Straight Connector 1124">
                      <a:extLst>
                        <a:ext uri="{FF2B5EF4-FFF2-40B4-BE49-F238E27FC236}">
                          <a16:creationId xmlns:a16="http://schemas.microsoft.com/office/drawing/2014/main" id="{09760222-6791-477F-9590-A05AE0F8894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10737" y="2183606"/>
                      <a:ext cx="103775" cy="0"/>
                    </a:xfrm>
                    <a:prstGeom prst="line">
                      <a:avLst/>
                    </a:prstGeom>
                    <a:gradFill rotWithShape="0">
                      <a:gsLst>
                        <a:gs pos="100000">
                          <a:srgbClr val="6B6C6B"/>
                        </a:gs>
                        <a:gs pos="21000">
                          <a:srgbClr val="545554"/>
                        </a:gs>
                      </a:gsLst>
                      <a:path path="circle">
                        <a:fillToRect l="2310796" t="757438" r="-2210796" b="-657438"/>
                      </a:path>
                      <a:tileRect l="-956926" t="-2412611" r="-2210796" b="-657438"/>
                    </a:gradFill>
                    <a:ln w="15875" cap="rnd">
                      <a:solidFill>
                        <a:schemeClr val="tx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26" name="Straight Connector 1125">
                      <a:extLst>
                        <a:ext uri="{FF2B5EF4-FFF2-40B4-BE49-F238E27FC236}">
                          <a16:creationId xmlns:a16="http://schemas.microsoft.com/office/drawing/2014/main" id="{ABB519AB-36F2-4883-9B40-7D57814837E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10737" y="2233612"/>
                      <a:ext cx="103775" cy="0"/>
                    </a:xfrm>
                    <a:prstGeom prst="line">
                      <a:avLst/>
                    </a:prstGeom>
                    <a:gradFill rotWithShape="0">
                      <a:gsLst>
                        <a:gs pos="100000">
                          <a:srgbClr val="6B6C6B"/>
                        </a:gs>
                        <a:gs pos="21000">
                          <a:srgbClr val="545554"/>
                        </a:gs>
                      </a:gsLst>
                      <a:path path="circle">
                        <a:fillToRect l="2310796" t="757438" r="-2210796" b="-657438"/>
                      </a:path>
                      <a:tileRect l="-956926" t="-2412611" r="-2210796" b="-657438"/>
                    </a:gradFill>
                    <a:ln w="15875" cap="rnd">
                      <a:solidFill>
                        <a:schemeClr val="tx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27" name="Straight Connector 1126">
                      <a:extLst>
                        <a:ext uri="{FF2B5EF4-FFF2-40B4-BE49-F238E27FC236}">
                          <a16:creationId xmlns:a16="http://schemas.microsoft.com/office/drawing/2014/main" id="{8D1D71A9-E22A-4EA9-9886-F118CA10DDA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10737" y="2283619"/>
                      <a:ext cx="103775" cy="0"/>
                    </a:xfrm>
                    <a:prstGeom prst="line">
                      <a:avLst/>
                    </a:prstGeom>
                    <a:gradFill rotWithShape="0">
                      <a:gsLst>
                        <a:gs pos="100000">
                          <a:srgbClr val="6B6C6B"/>
                        </a:gs>
                        <a:gs pos="21000">
                          <a:srgbClr val="545554"/>
                        </a:gs>
                      </a:gsLst>
                      <a:path path="circle">
                        <a:fillToRect l="2310796" t="757438" r="-2210796" b="-657438"/>
                      </a:path>
                      <a:tileRect l="-956926" t="-2412611" r="-2210796" b="-657438"/>
                    </a:gradFill>
                    <a:ln w="15875" cap="rnd">
                      <a:solidFill>
                        <a:schemeClr val="tx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28" name="Straight Connector 1127">
                      <a:extLst>
                        <a:ext uri="{FF2B5EF4-FFF2-40B4-BE49-F238E27FC236}">
                          <a16:creationId xmlns:a16="http://schemas.microsoft.com/office/drawing/2014/main" id="{E07854A3-9AC4-47BC-9F02-453DA4C5D0E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10737" y="2338387"/>
                      <a:ext cx="103775" cy="0"/>
                    </a:xfrm>
                    <a:prstGeom prst="line">
                      <a:avLst/>
                    </a:prstGeom>
                    <a:gradFill rotWithShape="0">
                      <a:gsLst>
                        <a:gs pos="100000">
                          <a:srgbClr val="6B6C6B"/>
                        </a:gs>
                        <a:gs pos="21000">
                          <a:srgbClr val="545554"/>
                        </a:gs>
                      </a:gsLst>
                      <a:path path="circle">
                        <a:fillToRect l="2310796" t="757438" r="-2210796" b="-657438"/>
                      </a:path>
                      <a:tileRect l="-956926" t="-2412611" r="-2210796" b="-657438"/>
                    </a:gradFill>
                    <a:ln w="15875" cap="rnd">
                      <a:solidFill>
                        <a:schemeClr val="tx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sp>
                  <p:nvSpPr>
                    <p:cNvPr id="1129" name="Oval 1128">
                      <a:extLst>
                        <a:ext uri="{FF2B5EF4-FFF2-40B4-BE49-F238E27FC236}">
                          <a16:creationId xmlns:a16="http://schemas.microsoft.com/office/drawing/2014/main" id="{C812F37D-5DFE-491E-A15F-DBC06B3447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38812" y="2390775"/>
                      <a:ext cx="47625" cy="47625"/>
                    </a:xfrm>
                    <a:prstGeom prst="ellipse">
                      <a:avLst/>
                    </a:prstGeom>
                    <a:gradFill rotWithShape="0">
                      <a:gsLst>
                        <a:gs pos="100000">
                          <a:srgbClr val="6B6C6B"/>
                        </a:gs>
                        <a:gs pos="21000">
                          <a:srgbClr val="545554"/>
                        </a:gs>
                      </a:gsLst>
                      <a:path path="circle">
                        <a:fillToRect l="2310796" t="757438" r="-2210796" b="-657438"/>
                      </a:path>
                      <a:tileRect l="-956926" t="-2412611" r="-2210796" b="-657438"/>
                    </a:gradFill>
                    <a:ln w="15875">
                      <a:solidFill>
                        <a:schemeClr val="tx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1136" name="Straight Connector 1135">
                    <a:extLst>
                      <a:ext uri="{FF2B5EF4-FFF2-40B4-BE49-F238E27FC236}">
                        <a16:creationId xmlns:a16="http://schemas.microsoft.com/office/drawing/2014/main" id="{79D950A8-F347-4A6D-89A4-25511590C2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33488" y="1874044"/>
                    <a:ext cx="80963" cy="195265"/>
                  </a:xfrm>
                  <a:prstGeom prst="line">
                    <a:avLst/>
                  </a:prstGeom>
                  <a:gradFill rotWithShape="0">
                    <a:gsLst>
                      <a:gs pos="100000">
                        <a:srgbClr val="6B6C6B"/>
                      </a:gs>
                      <a:gs pos="21000">
                        <a:srgbClr val="545554"/>
                      </a:gs>
                    </a:gsLst>
                    <a:path path="circle">
                      <a:fillToRect l="2310796" t="757438" r="-2210796" b="-657438"/>
                    </a:path>
                    <a:tileRect l="-956926" t="-2412611" r="-2210796" b="-657438"/>
                  </a:gradFill>
                  <a:ln w="15875" cap="rnd"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</p:cxnSp>
              <p:sp useBgFill="1">
                <p:nvSpPr>
                  <p:cNvPr id="1138" name="Oval 1137">
                    <a:extLst>
                      <a:ext uri="{FF2B5EF4-FFF2-40B4-BE49-F238E27FC236}">
                        <a16:creationId xmlns:a16="http://schemas.microsoft.com/office/drawing/2014/main" id="{8A0163CB-108B-4EBF-98B0-E65D5D1354E0}"/>
                      </a:ext>
                    </a:extLst>
                  </p:cNvPr>
                  <p:cNvSpPr/>
                  <p:nvPr/>
                </p:nvSpPr>
                <p:spPr>
                  <a:xfrm>
                    <a:off x="1393531" y="1905000"/>
                    <a:ext cx="47625" cy="47625"/>
                  </a:xfrm>
                  <a:prstGeom prst="ellipse">
                    <a:avLst/>
                  </a:prstGeom>
                  <a:ln w="15875"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 useBgFill="1">
                <p:nvSpPr>
                  <p:cNvPr id="1139" name="Oval 1138">
                    <a:extLst>
                      <a:ext uri="{FF2B5EF4-FFF2-40B4-BE49-F238E27FC236}">
                        <a16:creationId xmlns:a16="http://schemas.microsoft.com/office/drawing/2014/main" id="{086F7833-0560-40D9-A5AD-09AE44162770}"/>
                      </a:ext>
                    </a:extLst>
                  </p:cNvPr>
                  <p:cNvSpPr/>
                  <p:nvPr/>
                </p:nvSpPr>
                <p:spPr>
                  <a:xfrm>
                    <a:off x="1203031" y="1824038"/>
                    <a:ext cx="47625" cy="47625"/>
                  </a:xfrm>
                  <a:prstGeom prst="ellipse">
                    <a:avLst/>
                  </a:prstGeom>
                  <a:ln w="15875"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1143" name="Straight Connector 1142">
                <a:extLst>
                  <a:ext uri="{FF2B5EF4-FFF2-40B4-BE49-F238E27FC236}">
                    <a16:creationId xmlns:a16="http://schemas.microsoft.com/office/drawing/2014/main" id="{70E7BC72-1F6E-412D-AA97-9821E28B61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1789" y="1777898"/>
                <a:ext cx="0" cy="72283"/>
              </a:xfrm>
              <a:prstGeom prst="line">
                <a:avLst/>
              </a:prstGeom>
              <a:gradFill rotWithShape="0">
                <a:gsLst>
                  <a:gs pos="100000">
                    <a:srgbClr val="6B6C6B"/>
                  </a:gs>
                  <a:gs pos="21000">
                    <a:srgbClr val="545554"/>
                  </a:gs>
                </a:gsLst>
                <a:path path="circle">
                  <a:fillToRect l="2310796" t="757438" r="-2210796" b="-657438"/>
                </a:path>
                <a:tileRect l="-956926" t="-2412611" r="-2210796" b="-657438"/>
              </a:gradFill>
              <a:ln w="15875" cap="rnd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44" name="Straight Connector 1143">
                <a:extLst>
                  <a:ext uri="{FF2B5EF4-FFF2-40B4-BE49-F238E27FC236}">
                    <a16:creationId xmlns:a16="http://schemas.microsoft.com/office/drawing/2014/main" id="{231587A8-5FDD-4F07-8E9F-4A70A81B8B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9477" y="1777898"/>
                <a:ext cx="0" cy="72283"/>
              </a:xfrm>
              <a:prstGeom prst="line">
                <a:avLst/>
              </a:prstGeom>
              <a:gradFill rotWithShape="0">
                <a:gsLst>
                  <a:gs pos="100000">
                    <a:srgbClr val="6B6C6B"/>
                  </a:gs>
                  <a:gs pos="21000">
                    <a:srgbClr val="545554"/>
                  </a:gs>
                </a:gsLst>
                <a:path path="circle">
                  <a:fillToRect l="2310796" t="757438" r="-2210796" b="-657438"/>
                </a:path>
                <a:tileRect l="-956926" t="-2412611" r="-2210796" b="-657438"/>
              </a:gradFill>
              <a:ln w="15875" cap="rnd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149" name="Straight Connector 1148">
              <a:extLst>
                <a:ext uri="{FF2B5EF4-FFF2-40B4-BE49-F238E27FC236}">
                  <a16:creationId xmlns:a16="http://schemas.microsoft.com/office/drawing/2014/main" id="{C84CC2F8-ADEF-4318-8D01-FC1AA49E0D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7801" y="1400859"/>
              <a:ext cx="121968" cy="125522"/>
            </a:xfrm>
            <a:prstGeom prst="line">
              <a:avLst/>
            </a:prstGeom>
            <a:gradFill rotWithShape="0">
              <a:gsLst>
                <a:gs pos="100000">
                  <a:srgbClr val="6B6C6B"/>
                </a:gs>
                <a:gs pos="21000">
                  <a:srgbClr val="545554"/>
                </a:gs>
              </a:gsLst>
              <a:path path="circle">
                <a:fillToRect l="2310796" t="757438" r="-2210796" b="-657438"/>
              </a:path>
              <a:tileRect l="-956926" t="-2412611" r="-2210796" b="-657438"/>
            </a:gradFill>
            <a:ln w="15875" cap="rnd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1" name="Straight Connector 1150">
              <a:extLst>
                <a:ext uri="{FF2B5EF4-FFF2-40B4-BE49-F238E27FC236}">
                  <a16:creationId xmlns:a16="http://schemas.microsoft.com/office/drawing/2014/main" id="{7F3DC8CE-DF27-4CFC-9284-701DEAA11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088" y="1403239"/>
              <a:ext cx="78170" cy="80448"/>
            </a:xfrm>
            <a:prstGeom prst="line">
              <a:avLst/>
            </a:prstGeom>
            <a:gradFill rotWithShape="0">
              <a:gsLst>
                <a:gs pos="100000">
                  <a:srgbClr val="6B6C6B"/>
                </a:gs>
                <a:gs pos="21000">
                  <a:srgbClr val="545554"/>
                </a:gs>
              </a:gsLst>
              <a:path path="circle">
                <a:fillToRect l="2310796" t="757438" r="-2210796" b="-657438"/>
              </a:path>
              <a:tileRect l="-956926" t="-2412611" r="-2210796" b="-657438"/>
            </a:gradFill>
            <a:ln w="15875" cap="rnd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3" name="Straight Connector 1152">
              <a:extLst>
                <a:ext uri="{FF2B5EF4-FFF2-40B4-BE49-F238E27FC236}">
                  <a16:creationId xmlns:a16="http://schemas.microsoft.com/office/drawing/2014/main" id="{9D898187-7A13-4142-B9FF-1947A7AA58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7795" y="1509713"/>
              <a:ext cx="41813" cy="43031"/>
            </a:xfrm>
            <a:prstGeom prst="line">
              <a:avLst/>
            </a:prstGeom>
            <a:gradFill rotWithShape="0">
              <a:gsLst>
                <a:gs pos="100000">
                  <a:srgbClr val="6B6C6B"/>
                </a:gs>
                <a:gs pos="21000">
                  <a:srgbClr val="545554"/>
                </a:gs>
              </a:gsLst>
              <a:path path="circle">
                <a:fillToRect l="2310796" t="757438" r="-2210796" b="-657438"/>
              </a:path>
              <a:tileRect l="-956926" t="-2412611" r="-2210796" b="-657438"/>
            </a:gradFill>
            <a:ln w="15875" cap="rnd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5" name="Straight Connector 1154">
              <a:extLst>
                <a:ext uri="{FF2B5EF4-FFF2-40B4-BE49-F238E27FC236}">
                  <a16:creationId xmlns:a16="http://schemas.microsoft.com/office/drawing/2014/main" id="{A3300C8F-F900-4BA3-B8D1-76183592A3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0169" y="1581149"/>
              <a:ext cx="16360" cy="16838"/>
            </a:xfrm>
            <a:prstGeom prst="line">
              <a:avLst/>
            </a:prstGeom>
            <a:gradFill rotWithShape="0">
              <a:gsLst>
                <a:gs pos="100000">
                  <a:srgbClr val="6B6C6B"/>
                </a:gs>
                <a:gs pos="21000">
                  <a:srgbClr val="545554"/>
                </a:gs>
              </a:gsLst>
              <a:path path="circle">
                <a:fillToRect l="2310796" t="757438" r="-2210796" b="-657438"/>
              </a:path>
              <a:tileRect l="-956926" t="-2412611" r="-2210796" b="-657438"/>
            </a:gradFill>
            <a:ln w="15875" cap="rnd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165" name="Rectangle 1164">
            <a:extLst>
              <a:ext uri="{FF2B5EF4-FFF2-40B4-BE49-F238E27FC236}">
                <a16:creationId xmlns:a16="http://schemas.microsoft.com/office/drawing/2014/main" id="{82A6F0EF-6A54-4A74-92E1-A459BE3257EA}"/>
              </a:ext>
            </a:extLst>
          </p:cNvPr>
          <p:cNvSpPr/>
          <p:nvPr/>
        </p:nvSpPr>
        <p:spPr>
          <a:xfrm>
            <a:off x="663191" y="1889090"/>
            <a:ext cx="1718268" cy="467248"/>
          </a:xfrm>
          <a:prstGeom prst="rect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2310796" t="757438" r="-2210796" b="-657438"/>
            </a:path>
            <a:tileRect l="-956926" t="-2412611" r="-2210796" b="-657438"/>
          </a:gradFill>
          <a:ln w="15875" cap="rnd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1167" name="Oval 1166">
            <a:extLst>
              <a:ext uri="{FF2B5EF4-FFF2-40B4-BE49-F238E27FC236}">
                <a16:creationId xmlns:a16="http://schemas.microsoft.com/office/drawing/2014/main" id="{79F3E530-0FFE-45B5-91D9-83885E840584}"/>
              </a:ext>
            </a:extLst>
          </p:cNvPr>
          <p:cNvSpPr/>
          <p:nvPr/>
        </p:nvSpPr>
        <p:spPr>
          <a:xfrm>
            <a:off x="1965492" y="2963918"/>
            <a:ext cx="1723696" cy="1723696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E87729-6F5F-4C58-82FA-09D8B31826A2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21" t="23576" r="16273" b="25459"/>
          <a:stretch/>
        </p:blipFill>
        <p:spPr>
          <a:xfrm>
            <a:off x="3626676" y="3932343"/>
            <a:ext cx="437738" cy="328531"/>
          </a:xfrm>
          <a:prstGeom prst="rect">
            <a:avLst/>
          </a:prstGeom>
        </p:spPr>
      </p:pic>
      <p:sp>
        <p:nvSpPr>
          <p:cNvPr id="1170" name="Freeform 128">
            <a:extLst>
              <a:ext uri="{FF2B5EF4-FFF2-40B4-BE49-F238E27FC236}">
                <a16:creationId xmlns:a16="http://schemas.microsoft.com/office/drawing/2014/main" id="{E2C9FF6E-8110-4004-81B5-2B31723130C2}"/>
              </a:ext>
            </a:extLst>
          </p:cNvPr>
          <p:cNvSpPr>
            <a:spLocks noChangeAspect="1"/>
          </p:cNvSpPr>
          <p:nvPr/>
        </p:nvSpPr>
        <p:spPr bwMode="white">
          <a:xfrm>
            <a:off x="3141512" y="3252345"/>
            <a:ext cx="440260" cy="243206"/>
          </a:xfrm>
          <a:custGeom>
            <a:avLst/>
            <a:gdLst>
              <a:gd name="T0" fmla="*/ 396 w 509"/>
              <a:gd name="T1" fmla="*/ 281 h 281"/>
              <a:gd name="T2" fmla="*/ 57 w 509"/>
              <a:gd name="T3" fmla="*/ 281 h 281"/>
              <a:gd name="T4" fmla="*/ 0 w 509"/>
              <a:gd name="T5" fmla="*/ 223 h 281"/>
              <a:gd name="T6" fmla="*/ 43 w 509"/>
              <a:gd name="T7" fmla="*/ 168 h 281"/>
              <a:gd name="T8" fmla="*/ 110 w 509"/>
              <a:gd name="T9" fmla="*/ 116 h 281"/>
              <a:gd name="T10" fmla="*/ 232 w 509"/>
              <a:gd name="T11" fmla="*/ 0 h 281"/>
              <a:gd name="T12" fmla="*/ 343 w 509"/>
              <a:gd name="T13" fmla="*/ 70 h 281"/>
              <a:gd name="T14" fmla="*/ 396 w 509"/>
              <a:gd name="T15" fmla="*/ 56 h 281"/>
              <a:gd name="T16" fmla="*/ 509 w 509"/>
              <a:gd name="T17" fmla="*/ 169 h 281"/>
              <a:gd name="T18" fmla="*/ 396 w 509"/>
              <a:gd name="T19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9" h="281">
                <a:moveTo>
                  <a:pt x="396" y="281"/>
                </a:moveTo>
                <a:cubicBezTo>
                  <a:pt x="57" y="281"/>
                  <a:pt x="57" y="281"/>
                  <a:pt x="57" y="281"/>
                </a:cubicBezTo>
                <a:cubicBezTo>
                  <a:pt x="26" y="281"/>
                  <a:pt x="0" y="255"/>
                  <a:pt x="0" y="223"/>
                </a:cubicBezTo>
                <a:cubicBezTo>
                  <a:pt x="0" y="196"/>
                  <a:pt x="18" y="174"/>
                  <a:pt x="43" y="168"/>
                </a:cubicBezTo>
                <a:cubicBezTo>
                  <a:pt x="55" y="140"/>
                  <a:pt x="80" y="120"/>
                  <a:pt x="110" y="116"/>
                </a:cubicBezTo>
                <a:cubicBezTo>
                  <a:pt x="113" y="52"/>
                  <a:pt x="167" y="0"/>
                  <a:pt x="232" y="0"/>
                </a:cubicBezTo>
                <a:cubicBezTo>
                  <a:pt x="280" y="0"/>
                  <a:pt x="323" y="28"/>
                  <a:pt x="343" y="70"/>
                </a:cubicBezTo>
                <a:cubicBezTo>
                  <a:pt x="359" y="61"/>
                  <a:pt x="377" y="56"/>
                  <a:pt x="396" y="56"/>
                </a:cubicBezTo>
                <a:cubicBezTo>
                  <a:pt x="458" y="56"/>
                  <a:pt x="509" y="107"/>
                  <a:pt x="509" y="169"/>
                </a:cubicBezTo>
                <a:cubicBezTo>
                  <a:pt x="509" y="230"/>
                  <a:pt x="458" y="281"/>
                  <a:pt x="396" y="281"/>
                </a:cubicBezTo>
                <a:close/>
              </a:path>
            </a:pathLst>
          </a:custGeom>
          <a:solidFill>
            <a:schemeClr val="tx1">
              <a:alpha val="36000"/>
            </a:schemeClr>
          </a:solidFill>
          <a:ln w="22225"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1" name="Freeform 128">
            <a:extLst>
              <a:ext uri="{FF2B5EF4-FFF2-40B4-BE49-F238E27FC236}">
                <a16:creationId xmlns:a16="http://schemas.microsoft.com/office/drawing/2014/main" id="{B25C8CBC-C295-4C2F-9513-230A35136042}"/>
              </a:ext>
            </a:extLst>
          </p:cNvPr>
          <p:cNvSpPr>
            <a:spLocks noChangeAspect="1"/>
          </p:cNvSpPr>
          <p:nvPr/>
        </p:nvSpPr>
        <p:spPr bwMode="white">
          <a:xfrm>
            <a:off x="2106568" y="3119140"/>
            <a:ext cx="748655" cy="413567"/>
          </a:xfrm>
          <a:custGeom>
            <a:avLst/>
            <a:gdLst>
              <a:gd name="T0" fmla="*/ 396 w 509"/>
              <a:gd name="T1" fmla="*/ 281 h 281"/>
              <a:gd name="T2" fmla="*/ 57 w 509"/>
              <a:gd name="T3" fmla="*/ 281 h 281"/>
              <a:gd name="T4" fmla="*/ 0 w 509"/>
              <a:gd name="T5" fmla="*/ 223 h 281"/>
              <a:gd name="T6" fmla="*/ 43 w 509"/>
              <a:gd name="T7" fmla="*/ 168 h 281"/>
              <a:gd name="T8" fmla="*/ 110 w 509"/>
              <a:gd name="T9" fmla="*/ 116 h 281"/>
              <a:gd name="T10" fmla="*/ 232 w 509"/>
              <a:gd name="T11" fmla="*/ 0 h 281"/>
              <a:gd name="T12" fmla="*/ 343 w 509"/>
              <a:gd name="T13" fmla="*/ 70 h 281"/>
              <a:gd name="T14" fmla="*/ 396 w 509"/>
              <a:gd name="T15" fmla="*/ 56 h 281"/>
              <a:gd name="T16" fmla="*/ 509 w 509"/>
              <a:gd name="T17" fmla="*/ 169 h 281"/>
              <a:gd name="T18" fmla="*/ 396 w 509"/>
              <a:gd name="T19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9" h="281">
                <a:moveTo>
                  <a:pt x="396" y="281"/>
                </a:moveTo>
                <a:cubicBezTo>
                  <a:pt x="57" y="281"/>
                  <a:pt x="57" y="281"/>
                  <a:pt x="57" y="281"/>
                </a:cubicBezTo>
                <a:cubicBezTo>
                  <a:pt x="26" y="281"/>
                  <a:pt x="0" y="255"/>
                  <a:pt x="0" y="223"/>
                </a:cubicBezTo>
                <a:cubicBezTo>
                  <a:pt x="0" y="196"/>
                  <a:pt x="18" y="174"/>
                  <a:pt x="43" y="168"/>
                </a:cubicBezTo>
                <a:cubicBezTo>
                  <a:pt x="55" y="140"/>
                  <a:pt x="80" y="120"/>
                  <a:pt x="110" y="116"/>
                </a:cubicBezTo>
                <a:cubicBezTo>
                  <a:pt x="113" y="52"/>
                  <a:pt x="167" y="0"/>
                  <a:pt x="232" y="0"/>
                </a:cubicBezTo>
                <a:cubicBezTo>
                  <a:pt x="280" y="0"/>
                  <a:pt x="323" y="28"/>
                  <a:pt x="343" y="70"/>
                </a:cubicBezTo>
                <a:cubicBezTo>
                  <a:pt x="359" y="61"/>
                  <a:pt x="377" y="56"/>
                  <a:pt x="396" y="56"/>
                </a:cubicBezTo>
                <a:cubicBezTo>
                  <a:pt x="458" y="56"/>
                  <a:pt x="509" y="107"/>
                  <a:pt x="509" y="169"/>
                </a:cubicBezTo>
                <a:cubicBezTo>
                  <a:pt x="509" y="230"/>
                  <a:pt x="458" y="281"/>
                  <a:pt x="396" y="281"/>
                </a:cubicBezTo>
                <a:close/>
              </a:path>
            </a:pathLst>
          </a:custGeom>
          <a:solidFill>
            <a:schemeClr val="tx1">
              <a:alpha val="36000"/>
            </a:schemeClr>
          </a:solidFill>
          <a:ln w="22225"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75" name="Group 1174">
            <a:extLst>
              <a:ext uri="{FF2B5EF4-FFF2-40B4-BE49-F238E27FC236}">
                <a16:creationId xmlns:a16="http://schemas.microsoft.com/office/drawing/2014/main" id="{0E13C9F5-E0EC-4070-A18D-6AE1C98AF8D1}"/>
              </a:ext>
            </a:extLst>
          </p:cNvPr>
          <p:cNvGrpSpPr/>
          <p:nvPr/>
        </p:nvGrpSpPr>
        <p:grpSpPr>
          <a:xfrm>
            <a:off x="2685275" y="3245856"/>
            <a:ext cx="588723" cy="325220"/>
            <a:chOff x="1097879" y="4182384"/>
            <a:chExt cx="729348" cy="402903"/>
          </a:xfrm>
        </p:grpSpPr>
        <p:sp>
          <p:nvSpPr>
            <p:cNvPr id="1174" name="Freeform 128">
              <a:extLst>
                <a:ext uri="{FF2B5EF4-FFF2-40B4-BE49-F238E27FC236}">
                  <a16:creationId xmlns:a16="http://schemas.microsoft.com/office/drawing/2014/main" id="{30D3AB72-9D10-4AB7-8647-23ED320A22FF}"/>
                </a:ext>
              </a:extLst>
            </p:cNvPr>
            <p:cNvSpPr>
              <a:spLocks noChangeAspect="1"/>
            </p:cNvSpPr>
            <p:nvPr/>
          </p:nvSpPr>
          <p:spPr bwMode="white">
            <a:xfrm>
              <a:off x="1097879" y="4182384"/>
              <a:ext cx="729348" cy="402903"/>
            </a:xfrm>
            <a:custGeom>
              <a:avLst/>
              <a:gdLst>
                <a:gd name="T0" fmla="*/ 396 w 509"/>
                <a:gd name="T1" fmla="*/ 281 h 281"/>
                <a:gd name="T2" fmla="*/ 57 w 509"/>
                <a:gd name="T3" fmla="*/ 281 h 281"/>
                <a:gd name="T4" fmla="*/ 0 w 509"/>
                <a:gd name="T5" fmla="*/ 223 h 281"/>
                <a:gd name="T6" fmla="*/ 43 w 509"/>
                <a:gd name="T7" fmla="*/ 168 h 281"/>
                <a:gd name="T8" fmla="*/ 110 w 509"/>
                <a:gd name="T9" fmla="*/ 116 h 281"/>
                <a:gd name="T10" fmla="*/ 232 w 509"/>
                <a:gd name="T11" fmla="*/ 0 h 281"/>
                <a:gd name="T12" fmla="*/ 343 w 509"/>
                <a:gd name="T13" fmla="*/ 70 h 281"/>
                <a:gd name="T14" fmla="*/ 396 w 509"/>
                <a:gd name="T15" fmla="*/ 56 h 281"/>
                <a:gd name="T16" fmla="*/ 509 w 509"/>
                <a:gd name="T17" fmla="*/ 169 h 281"/>
                <a:gd name="T18" fmla="*/ 396 w 509"/>
                <a:gd name="T1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9" h="281">
                  <a:moveTo>
                    <a:pt x="396" y="281"/>
                  </a:moveTo>
                  <a:cubicBezTo>
                    <a:pt x="57" y="281"/>
                    <a:pt x="57" y="281"/>
                    <a:pt x="57" y="281"/>
                  </a:cubicBezTo>
                  <a:cubicBezTo>
                    <a:pt x="26" y="281"/>
                    <a:pt x="0" y="255"/>
                    <a:pt x="0" y="223"/>
                  </a:cubicBezTo>
                  <a:cubicBezTo>
                    <a:pt x="0" y="196"/>
                    <a:pt x="18" y="174"/>
                    <a:pt x="43" y="168"/>
                  </a:cubicBezTo>
                  <a:cubicBezTo>
                    <a:pt x="55" y="140"/>
                    <a:pt x="80" y="120"/>
                    <a:pt x="110" y="116"/>
                  </a:cubicBezTo>
                  <a:cubicBezTo>
                    <a:pt x="113" y="52"/>
                    <a:pt x="167" y="0"/>
                    <a:pt x="232" y="0"/>
                  </a:cubicBezTo>
                  <a:cubicBezTo>
                    <a:pt x="280" y="0"/>
                    <a:pt x="323" y="28"/>
                    <a:pt x="343" y="70"/>
                  </a:cubicBezTo>
                  <a:cubicBezTo>
                    <a:pt x="359" y="61"/>
                    <a:pt x="377" y="56"/>
                    <a:pt x="396" y="56"/>
                  </a:cubicBezTo>
                  <a:cubicBezTo>
                    <a:pt x="458" y="56"/>
                    <a:pt x="509" y="107"/>
                    <a:pt x="509" y="169"/>
                  </a:cubicBezTo>
                  <a:cubicBezTo>
                    <a:pt x="509" y="230"/>
                    <a:pt x="458" y="281"/>
                    <a:pt x="396" y="281"/>
                  </a:cubicBezTo>
                  <a:close/>
                </a:path>
              </a:pathLst>
            </a:custGeom>
            <a:solidFill>
              <a:srgbClr val="4F4F4F"/>
            </a:solidFill>
            <a:ln w="15875">
              <a:solidFill>
                <a:schemeClr val="tx1"/>
              </a:solidFill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6B10B594-FB5E-4788-8D0E-B98DD9472FA2}"/>
                </a:ext>
              </a:extLst>
            </p:cNvPr>
            <p:cNvSpPr>
              <a:spLocks noChangeAspect="1"/>
            </p:cNvSpPr>
            <p:nvPr/>
          </p:nvSpPr>
          <p:spPr bwMode="white">
            <a:xfrm>
              <a:off x="1097879" y="4182384"/>
              <a:ext cx="483702" cy="402903"/>
            </a:xfrm>
            <a:custGeom>
              <a:avLst/>
              <a:gdLst>
                <a:gd name="connsiteX0" fmla="*/ 722930 w 1051885"/>
                <a:gd name="connsiteY0" fmla="*/ 0 h 876174"/>
                <a:gd name="connsiteX1" fmla="*/ 1009511 w 1051885"/>
                <a:gd name="connsiteY1" fmla="*/ 128912 h 876174"/>
                <a:gd name="connsiteX2" fmla="*/ 1051885 w 1051885"/>
                <a:gd name="connsiteY2" fmla="*/ 192757 h 876174"/>
                <a:gd name="connsiteX3" fmla="*/ 528103 w 1051885"/>
                <a:gd name="connsiteY3" fmla="*/ 876174 h 876174"/>
                <a:gd name="connsiteX4" fmla="*/ 520878 w 1051885"/>
                <a:gd name="connsiteY4" fmla="*/ 876174 h 876174"/>
                <a:gd name="connsiteX5" fmla="*/ 177616 w 1051885"/>
                <a:gd name="connsiteY5" fmla="*/ 876174 h 876174"/>
                <a:gd name="connsiteX6" fmla="*/ 0 w 1051885"/>
                <a:gd name="connsiteY6" fmla="*/ 695327 h 876174"/>
                <a:gd name="connsiteX7" fmla="*/ 133991 w 1051885"/>
                <a:gd name="connsiteY7" fmla="*/ 523834 h 876174"/>
                <a:gd name="connsiteX8" fmla="*/ 342768 w 1051885"/>
                <a:gd name="connsiteY8" fmla="*/ 361695 h 876174"/>
                <a:gd name="connsiteX9" fmla="*/ 722930 w 1051885"/>
                <a:gd name="connsiteY9" fmla="*/ 0 h 876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885" h="876174">
                  <a:moveTo>
                    <a:pt x="722930" y="0"/>
                  </a:moveTo>
                  <a:cubicBezTo>
                    <a:pt x="835108" y="0"/>
                    <a:pt x="938523" y="49110"/>
                    <a:pt x="1009511" y="128912"/>
                  </a:cubicBezTo>
                  <a:lnTo>
                    <a:pt x="1051885" y="192757"/>
                  </a:lnTo>
                  <a:lnTo>
                    <a:pt x="528103" y="876174"/>
                  </a:lnTo>
                  <a:lnTo>
                    <a:pt x="520878" y="876174"/>
                  </a:lnTo>
                  <a:cubicBezTo>
                    <a:pt x="177616" y="876174"/>
                    <a:pt x="177616" y="876174"/>
                    <a:pt x="177616" y="876174"/>
                  </a:cubicBezTo>
                  <a:cubicBezTo>
                    <a:pt x="81018" y="876174"/>
                    <a:pt x="0" y="795105"/>
                    <a:pt x="0" y="695327"/>
                  </a:cubicBezTo>
                  <a:cubicBezTo>
                    <a:pt x="0" y="611139"/>
                    <a:pt x="56090" y="542542"/>
                    <a:pt x="133991" y="523834"/>
                  </a:cubicBezTo>
                  <a:cubicBezTo>
                    <a:pt x="171384" y="436528"/>
                    <a:pt x="249286" y="374167"/>
                    <a:pt x="342768" y="361695"/>
                  </a:cubicBezTo>
                  <a:cubicBezTo>
                    <a:pt x="352117" y="162139"/>
                    <a:pt x="520385" y="0"/>
                    <a:pt x="722930" y="0"/>
                  </a:cubicBezTo>
                  <a:close/>
                </a:path>
              </a:pathLst>
            </a:custGeom>
            <a:solidFill>
              <a:schemeClr val="tx1">
                <a:alpha val="36000"/>
              </a:schemeClr>
            </a:solidFill>
            <a:ln w="25400"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76" name="Group 975">
            <a:extLst>
              <a:ext uri="{FF2B5EF4-FFF2-40B4-BE49-F238E27FC236}">
                <a16:creationId xmlns:a16="http://schemas.microsoft.com/office/drawing/2014/main" id="{FEE4DAEF-474F-4DFE-BC07-C5F52596F1D9}"/>
              </a:ext>
            </a:extLst>
          </p:cNvPr>
          <p:cNvGrpSpPr/>
          <p:nvPr/>
        </p:nvGrpSpPr>
        <p:grpSpPr>
          <a:xfrm>
            <a:off x="2102126" y="3780768"/>
            <a:ext cx="884388" cy="503637"/>
            <a:chOff x="2252004" y="3693813"/>
            <a:chExt cx="895585" cy="510013"/>
          </a:xfrm>
        </p:grpSpPr>
        <p:sp useBgFill="1">
          <p:nvSpPr>
            <p:cNvPr id="954" name="Rectangle 953">
              <a:extLst>
                <a:ext uri="{FF2B5EF4-FFF2-40B4-BE49-F238E27FC236}">
                  <a16:creationId xmlns:a16="http://schemas.microsoft.com/office/drawing/2014/main" id="{ADE285D7-1DED-432D-9CF9-2A151F27DFA4}"/>
                </a:ext>
              </a:extLst>
            </p:cNvPr>
            <p:cNvSpPr/>
            <p:nvPr/>
          </p:nvSpPr>
          <p:spPr>
            <a:xfrm>
              <a:off x="2315168" y="3820936"/>
              <a:ext cx="769256" cy="382890"/>
            </a:xfrm>
            <a:prstGeom prst="rect">
              <a:avLst/>
            </a:prstGeom>
            <a:ln w="158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 useBgFill="1"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39FE930D-0AF6-45A9-A703-5DA4F86E287D}"/>
                </a:ext>
              </a:extLst>
            </p:cNvPr>
            <p:cNvSpPr/>
            <p:nvPr/>
          </p:nvSpPr>
          <p:spPr>
            <a:xfrm>
              <a:off x="2252004" y="3693813"/>
              <a:ext cx="895585" cy="192387"/>
            </a:xfrm>
            <a:custGeom>
              <a:avLst/>
              <a:gdLst>
                <a:gd name="connsiteX0" fmla="*/ 792869 w 895585"/>
                <a:gd name="connsiteY0" fmla="*/ 132784 h 192387"/>
                <a:gd name="connsiteX1" fmla="*/ 794713 w 895585"/>
                <a:gd name="connsiteY1" fmla="*/ 137234 h 192387"/>
                <a:gd name="connsiteX2" fmla="*/ 796556 w 895585"/>
                <a:gd name="connsiteY2" fmla="*/ 132784 h 192387"/>
                <a:gd name="connsiteX3" fmla="*/ 693749 w 895585"/>
                <a:gd name="connsiteY3" fmla="*/ 132784 h 192387"/>
                <a:gd name="connsiteX4" fmla="*/ 695594 w 895585"/>
                <a:gd name="connsiteY4" fmla="*/ 137238 h 192387"/>
                <a:gd name="connsiteX5" fmla="*/ 697439 w 895585"/>
                <a:gd name="connsiteY5" fmla="*/ 132784 h 192387"/>
                <a:gd name="connsiteX6" fmla="*/ 594629 w 895585"/>
                <a:gd name="connsiteY6" fmla="*/ 132784 h 192387"/>
                <a:gd name="connsiteX7" fmla="*/ 596474 w 895585"/>
                <a:gd name="connsiteY7" fmla="*/ 137238 h 192387"/>
                <a:gd name="connsiteX8" fmla="*/ 598319 w 895585"/>
                <a:gd name="connsiteY8" fmla="*/ 132784 h 192387"/>
                <a:gd name="connsiteX9" fmla="*/ 495509 w 895585"/>
                <a:gd name="connsiteY9" fmla="*/ 132784 h 192387"/>
                <a:gd name="connsiteX10" fmla="*/ 497354 w 895585"/>
                <a:gd name="connsiteY10" fmla="*/ 137238 h 192387"/>
                <a:gd name="connsiteX11" fmla="*/ 499199 w 895585"/>
                <a:gd name="connsiteY11" fmla="*/ 132784 h 192387"/>
                <a:gd name="connsiteX12" fmla="*/ 396389 w 895585"/>
                <a:gd name="connsiteY12" fmla="*/ 132784 h 192387"/>
                <a:gd name="connsiteX13" fmla="*/ 398234 w 895585"/>
                <a:gd name="connsiteY13" fmla="*/ 137238 h 192387"/>
                <a:gd name="connsiteX14" fmla="*/ 400079 w 895585"/>
                <a:gd name="connsiteY14" fmla="*/ 132784 h 192387"/>
                <a:gd name="connsiteX15" fmla="*/ 297269 w 895585"/>
                <a:gd name="connsiteY15" fmla="*/ 132784 h 192387"/>
                <a:gd name="connsiteX16" fmla="*/ 299114 w 895585"/>
                <a:gd name="connsiteY16" fmla="*/ 137238 h 192387"/>
                <a:gd name="connsiteX17" fmla="*/ 300959 w 895585"/>
                <a:gd name="connsiteY17" fmla="*/ 132784 h 192387"/>
                <a:gd name="connsiteX18" fmla="*/ 198149 w 895585"/>
                <a:gd name="connsiteY18" fmla="*/ 132784 h 192387"/>
                <a:gd name="connsiteX19" fmla="*/ 199994 w 895585"/>
                <a:gd name="connsiteY19" fmla="*/ 137238 h 192387"/>
                <a:gd name="connsiteX20" fmla="*/ 201839 w 895585"/>
                <a:gd name="connsiteY20" fmla="*/ 132784 h 192387"/>
                <a:gd name="connsiteX21" fmla="*/ 99029 w 895585"/>
                <a:gd name="connsiteY21" fmla="*/ 132784 h 192387"/>
                <a:gd name="connsiteX22" fmla="*/ 100874 w 895585"/>
                <a:gd name="connsiteY22" fmla="*/ 137238 h 192387"/>
                <a:gd name="connsiteX23" fmla="*/ 102719 w 895585"/>
                <a:gd name="connsiteY23" fmla="*/ 132784 h 192387"/>
                <a:gd name="connsiteX24" fmla="*/ 33196 w 895585"/>
                <a:gd name="connsiteY24" fmla="*/ 0 h 192387"/>
                <a:gd name="connsiteX25" fmla="*/ 862389 w 895585"/>
                <a:gd name="connsiteY25" fmla="*/ 0 h 192387"/>
                <a:gd name="connsiteX26" fmla="*/ 895585 w 895585"/>
                <a:gd name="connsiteY26" fmla="*/ 132784 h 192387"/>
                <a:gd name="connsiteX27" fmla="*/ 891986 w 895585"/>
                <a:gd name="connsiteY27" fmla="*/ 132784 h 192387"/>
                <a:gd name="connsiteX28" fmla="*/ 895468 w 895585"/>
                <a:gd name="connsiteY28" fmla="*/ 141190 h 192387"/>
                <a:gd name="connsiteX29" fmla="*/ 844271 w 895585"/>
                <a:gd name="connsiteY29" fmla="*/ 192387 h 192387"/>
                <a:gd name="connsiteX30" fmla="*/ 808070 w 895585"/>
                <a:gd name="connsiteY30" fmla="*/ 177392 h 192387"/>
                <a:gd name="connsiteX31" fmla="*/ 794713 w 895585"/>
                <a:gd name="connsiteY31" fmla="*/ 145146 h 192387"/>
                <a:gd name="connsiteX32" fmla="*/ 781356 w 895585"/>
                <a:gd name="connsiteY32" fmla="*/ 177392 h 192387"/>
                <a:gd name="connsiteX33" fmla="*/ 745154 w 895585"/>
                <a:gd name="connsiteY33" fmla="*/ 192387 h 192387"/>
                <a:gd name="connsiteX34" fmla="*/ 708952 w 895585"/>
                <a:gd name="connsiteY34" fmla="*/ 177392 h 192387"/>
                <a:gd name="connsiteX35" fmla="*/ 695594 w 895585"/>
                <a:gd name="connsiteY35" fmla="*/ 145142 h 192387"/>
                <a:gd name="connsiteX36" fmla="*/ 682236 w 895585"/>
                <a:gd name="connsiteY36" fmla="*/ 177392 h 192387"/>
                <a:gd name="connsiteX37" fmla="*/ 646034 w 895585"/>
                <a:gd name="connsiteY37" fmla="*/ 192387 h 192387"/>
                <a:gd name="connsiteX38" fmla="*/ 609832 w 895585"/>
                <a:gd name="connsiteY38" fmla="*/ 177392 h 192387"/>
                <a:gd name="connsiteX39" fmla="*/ 596474 w 895585"/>
                <a:gd name="connsiteY39" fmla="*/ 145142 h 192387"/>
                <a:gd name="connsiteX40" fmla="*/ 583116 w 895585"/>
                <a:gd name="connsiteY40" fmla="*/ 177392 h 192387"/>
                <a:gd name="connsiteX41" fmla="*/ 546914 w 895585"/>
                <a:gd name="connsiteY41" fmla="*/ 192387 h 192387"/>
                <a:gd name="connsiteX42" fmla="*/ 510712 w 895585"/>
                <a:gd name="connsiteY42" fmla="*/ 177392 h 192387"/>
                <a:gd name="connsiteX43" fmla="*/ 497354 w 895585"/>
                <a:gd name="connsiteY43" fmla="*/ 145142 h 192387"/>
                <a:gd name="connsiteX44" fmla="*/ 483996 w 895585"/>
                <a:gd name="connsiteY44" fmla="*/ 177392 h 192387"/>
                <a:gd name="connsiteX45" fmla="*/ 447794 w 895585"/>
                <a:gd name="connsiteY45" fmla="*/ 192387 h 192387"/>
                <a:gd name="connsiteX46" fmla="*/ 411592 w 895585"/>
                <a:gd name="connsiteY46" fmla="*/ 177392 h 192387"/>
                <a:gd name="connsiteX47" fmla="*/ 398234 w 895585"/>
                <a:gd name="connsiteY47" fmla="*/ 145142 h 192387"/>
                <a:gd name="connsiteX48" fmla="*/ 384876 w 895585"/>
                <a:gd name="connsiteY48" fmla="*/ 177392 h 192387"/>
                <a:gd name="connsiteX49" fmla="*/ 348674 w 895585"/>
                <a:gd name="connsiteY49" fmla="*/ 192387 h 192387"/>
                <a:gd name="connsiteX50" fmla="*/ 312472 w 895585"/>
                <a:gd name="connsiteY50" fmla="*/ 177392 h 192387"/>
                <a:gd name="connsiteX51" fmla="*/ 299114 w 895585"/>
                <a:gd name="connsiteY51" fmla="*/ 145142 h 192387"/>
                <a:gd name="connsiteX52" fmla="*/ 285756 w 895585"/>
                <a:gd name="connsiteY52" fmla="*/ 177392 h 192387"/>
                <a:gd name="connsiteX53" fmla="*/ 249554 w 895585"/>
                <a:gd name="connsiteY53" fmla="*/ 192387 h 192387"/>
                <a:gd name="connsiteX54" fmla="*/ 213352 w 895585"/>
                <a:gd name="connsiteY54" fmla="*/ 177392 h 192387"/>
                <a:gd name="connsiteX55" fmla="*/ 199994 w 895585"/>
                <a:gd name="connsiteY55" fmla="*/ 145142 h 192387"/>
                <a:gd name="connsiteX56" fmla="*/ 186636 w 895585"/>
                <a:gd name="connsiteY56" fmla="*/ 177392 h 192387"/>
                <a:gd name="connsiteX57" fmla="*/ 150434 w 895585"/>
                <a:gd name="connsiteY57" fmla="*/ 192387 h 192387"/>
                <a:gd name="connsiteX58" fmla="*/ 114232 w 895585"/>
                <a:gd name="connsiteY58" fmla="*/ 177392 h 192387"/>
                <a:gd name="connsiteX59" fmla="*/ 100874 w 895585"/>
                <a:gd name="connsiteY59" fmla="*/ 145142 h 192387"/>
                <a:gd name="connsiteX60" fmla="*/ 87516 w 895585"/>
                <a:gd name="connsiteY60" fmla="*/ 177392 h 192387"/>
                <a:gd name="connsiteX61" fmla="*/ 51314 w 895585"/>
                <a:gd name="connsiteY61" fmla="*/ 192387 h 192387"/>
                <a:gd name="connsiteX62" fmla="*/ 117 w 895585"/>
                <a:gd name="connsiteY62" fmla="*/ 141190 h 192387"/>
                <a:gd name="connsiteX63" fmla="*/ 3599 w 895585"/>
                <a:gd name="connsiteY63" fmla="*/ 132784 h 192387"/>
                <a:gd name="connsiteX64" fmla="*/ 0 w 895585"/>
                <a:gd name="connsiteY64" fmla="*/ 132784 h 19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895585" h="192387">
                  <a:moveTo>
                    <a:pt x="792869" y="132784"/>
                  </a:moveTo>
                  <a:lnTo>
                    <a:pt x="794713" y="137234"/>
                  </a:lnTo>
                  <a:lnTo>
                    <a:pt x="796556" y="132784"/>
                  </a:lnTo>
                  <a:close/>
                  <a:moveTo>
                    <a:pt x="693749" y="132784"/>
                  </a:moveTo>
                  <a:lnTo>
                    <a:pt x="695594" y="137238"/>
                  </a:lnTo>
                  <a:lnTo>
                    <a:pt x="697439" y="132784"/>
                  </a:lnTo>
                  <a:close/>
                  <a:moveTo>
                    <a:pt x="594629" y="132784"/>
                  </a:moveTo>
                  <a:lnTo>
                    <a:pt x="596474" y="137238"/>
                  </a:lnTo>
                  <a:lnTo>
                    <a:pt x="598319" y="132784"/>
                  </a:lnTo>
                  <a:close/>
                  <a:moveTo>
                    <a:pt x="495509" y="132784"/>
                  </a:moveTo>
                  <a:lnTo>
                    <a:pt x="497354" y="137238"/>
                  </a:lnTo>
                  <a:lnTo>
                    <a:pt x="499199" y="132784"/>
                  </a:lnTo>
                  <a:close/>
                  <a:moveTo>
                    <a:pt x="396389" y="132784"/>
                  </a:moveTo>
                  <a:lnTo>
                    <a:pt x="398234" y="137238"/>
                  </a:lnTo>
                  <a:lnTo>
                    <a:pt x="400079" y="132784"/>
                  </a:lnTo>
                  <a:close/>
                  <a:moveTo>
                    <a:pt x="297269" y="132784"/>
                  </a:moveTo>
                  <a:lnTo>
                    <a:pt x="299114" y="137238"/>
                  </a:lnTo>
                  <a:lnTo>
                    <a:pt x="300959" y="132784"/>
                  </a:lnTo>
                  <a:close/>
                  <a:moveTo>
                    <a:pt x="198149" y="132784"/>
                  </a:moveTo>
                  <a:lnTo>
                    <a:pt x="199994" y="137238"/>
                  </a:lnTo>
                  <a:lnTo>
                    <a:pt x="201839" y="132784"/>
                  </a:lnTo>
                  <a:close/>
                  <a:moveTo>
                    <a:pt x="99029" y="132784"/>
                  </a:moveTo>
                  <a:lnTo>
                    <a:pt x="100874" y="137238"/>
                  </a:lnTo>
                  <a:lnTo>
                    <a:pt x="102719" y="132784"/>
                  </a:lnTo>
                  <a:close/>
                  <a:moveTo>
                    <a:pt x="33196" y="0"/>
                  </a:moveTo>
                  <a:lnTo>
                    <a:pt x="862389" y="0"/>
                  </a:lnTo>
                  <a:lnTo>
                    <a:pt x="895585" y="132784"/>
                  </a:lnTo>
                  <a:lnTo>
                    <a:pt x="891986" y="132784"/>
                  </a:lnTo>
                  <a:lnTo>
                    <a:pt x="895468" y="141190"/>
                  </a:lnTo>
                  <a:cubicBezTo>
                    <a:pt x="895468" y="169465"/>
                    <a:pt x="872546" y="192387"/>
                    <a:pt x="844271" y="192387"/>
                  </a:cubicBezTo>
                  <a:cubicBezTo>
                    <a:pt x="830134" y="192387"/>
                    <a:pt x="817334" y="186657"/>
                    <a:pt x="808070" y="177392"/>
                  </a:cubicBezTo>
                  <a:lnTo>
                    <a:pt x="794713" y="145146"/>
                  </a:lnTo>
                  <a:lnTo>
                    <a:pt x="781356" y="177392"/>
                  </a:lnTo>
                  <a:cubicBezTo>
                    <a:pt x="772091" y="186657"/>
                    <a:pt x="759291" y="192387"/>
                    <a:pt x="745154" y="192387"/>
                  </a:cubicBezTo>
                  <a:cubicBezTo>
                    <a:pt x="731016" y="192387"/>
                    <a:pt x="718217" y="186657"/>
                    <a:pt x="708952" y="177392"/>
                  </a:cubicBezTo>
                  <a:lnTo>
                    <a:pt x="695594" y="145142"/>
                  </a:lnTo>
                  <a:lnTo>
                    <a:pt x="682236" y="177392"/>
                  </a:lnTo>
                  <a:cubicBezTo>
                    <a:pt x="672971" y="186657"/>
                    <a:pt x="660171" y="192387"/>
                    <a:pt x="646034" y="192387"/>
                  </a:cubicBezTo>
                  <a:cubicBezTo>
                    <a:pt x="631896" y="192387"/>
                    <a:pt x="619097" y="186657"/>
                    <a:pt x="609832" y="177392"/>
                  </a:cubicBezTo>
                  <a:lnTo>
                    <a:pt x="596474" y="145142"/>
                  </a:lnTo>
                  <a:lnTo>
                    <a:pt x="583116" y="177392"/>
                  </a:lnTo>
                  <a:cubicBezTo>
                    <a:pt x="573851" y="186657"/>
                    <a:pt x="561051" y="192387"/>
                    <a:pt x="546914" y="192387"/>
                  </a:cubicBezTo>
                  <a:cubicBezTo>
                    <a:pt x="532776" y="192387"/>
                    <a:pt x="519977" y="186657"/>
                    <a:pt x="510712" y="177392"/>
                  </a:cubicBezTo>
                  <a:lnTo>
                    <a:pt x="497354" y="145142"/>
                  </a:lnTo>
                  <a:lnTo>
                    <a:pt x="483996" y="177392"/>
                  </a:lnTo>
                  <a:cubicBezTo>
                    <a:pt x="474731" y="186657"/>
                    <a:pt x="461931" y="192387"/>
                    <a:pt x="447794" y="192387"/>
                  </a:cubicBezTo>
                  <a:cubicBezTo>
                    <a:pt x="433656" y="192387"/>
                    <a:pt x="420857" y="186657"/>
                    <a:pt x="411592" y="177392"/>
                  </a:cubicBezTo>
                  <a:lnTo>
                    <a:pt x="398234" y="145142"/>
                  </a:lnTo>
                  <a:lnTo>
                    <a:pt x="384876" y="177392"/>
                  </a:lnTo>
                  <a:cubicBezTo>
                    <a:pt x="375611" y="186657"/>
                    <a:pt x="362811" y="192387"/>
                    <a:pt x="348674" y="192387"/>
                  </a:cubicBezTo>
                  <a:cubicBezTo>
                    <a:pt x="334536" y="192387"/>
                    <a:pt x="321737" y="186657"/>
                    <a:pt x="312472" y="177392"/>
                  </a:cubicBezTo>
                  <a:lnTo>
                    <a:pt x="299114" y="145142"/>
                  </a:lnTo>
                  <a:lnTo>
                    <a:pt x="285756" y="177392"/>
                  </a:lnTo>
                  <a:cubicBezTo>
                    <a:pt x="276491" y="186657"/>
                    <a:pt x="263691" y="192387"/>
                    <a:pt x="249554" y="192387"/>
                  </a:cubicBezTo>
                  <a:cubicBezTo>
                    <a:pt x="235416" y="192387"/>
                    <a:pt x="222617" y="186657"/>
                    <a:pt x="213352" y="177392"/>
                  </a:cubicBezTo>
                  <a:lnTo>
                    <a:pt x="199994" y="145142"/>
                  </a:lnTo>
                  <a:lnTo>
                    <a:pt x="186636" y="177392"/>
                  </a:lnTo>
                  <a:cubicBezTo>
                    <a:pt x="177371" y="186657"/>
                    <a:pt x="164571" y="192387"/>
                    <a:pt x="150434" y="192387"/>
                  </a:cubicBezTo>
                  <a:cubicBezTo>
                    <a:pt x="136296" y="192387"/>
                    <a:pt x="123497" y="186657"/>
                    <a:pt x="114232" y="177392"/>
                  </a:cubicBezTo>
                  <a:lnTo>
                    <a:pt x="100874" y="145142"/>
                  </a:lnTo>
                  <a:lnTo>
                    <a:pt x="87516" y="177392"/>
                  </a:lnTo>
                  <a:cubicBezTo>
                    <a:pt x="78251" y="186657"/>
                    <a:pt x="65451" y="192387"/>
                    <a:pt x="51314" y="192387"/>
                  </a:cubicBezTo>
                  <a:cubicBezTo>
                    <a:pt x="23039" y="192387"/>
                    <a:pt x="117" y="169465"/>
                    <a:pt x="117" y="141190"/>
                  </a:cubicBezTo>
                  <a:lnTo>
                    <a:pt x="3599" y="132784"/>
                  </a:lnTo>
                  <a:lnTo>
                    <a:pt x="0" y="132784"/>
                  </a:lnTo>
                  <a:close/>
                </a:path>
              </a:pathLst>
            </a:custGeom>
            <a:ln w="158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 useBgFill="1">
          <p:nvSpPr>
            <p:cNvPr id="968" name="Rectangle 967">
              <a:extLst>
                <a:ext uri="{FF2B5EF4-FFF2-40B4-BE49-F238E27FC236}">
                  <a16:creationId xmlns:a16="http://schemas.microsoft.com/office/drawing/2014/main" id="{9FBBBF16-9B9D-46E9-94BD-5C445EA439E2}"/>
                </a:ext>
              </a:extLst>
            </p:cNvPr>
            <p:cNvSpPr/>
            <p:nvPr/>
          </p:nvSpPr>
          <p:spPr>
            <a:xfrm>
              <a:off x="2426493" y="3936206"/>
              <a:ext cx="150020" cy="266701"/>
            </a:xfrm>
            <a:prstGeom prst="rect">
              <a:avLst/>
            </a:prstGeom>
            <a:ln w="158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72" name="Straight Connector 971">
              <a:extLst>
                <a:ext uri="{FF2B5EF4-FFF2-40B4-BE49-F238E27FC236}">
                  <a16:creationId xmlns:a16="http://schemas.microsoft.com/office/drawing/2014/main" id="{548D2DFB-8A8E-4BF4-A139-D02420736BBF}"/>
                </a:ext>
              </a:extLst>
            </p:cNvPr>
            <p:cNvCxnSpPr>
              <a:cxnSpLocks/>
            </p:cNvCxnSpPr>
            <p:nvPr/>
          </p:nvCxnSpPr>
          <p:spPr>
            <a:xfrm>
              <a:off x="2460537" y="3976688"/>
              <a:ext cx="0" cy="195262"/>
            </a:xfrm>
            <a:prstGeom prst="line">
              <a:avLst/>
            </a:prstGeom>
            <a:ln w="15875" cap="rnd">
              <a:solidFill>
                <a:schemeClr val="tx1">
                  <a:alpha val="38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974" name="Rectangle 973">
              <a:extLst>
                <a:ext uri="{FF2B5EF4-FFF2-40B4-BE49-F238E27FC236}">
                  <a16:creationId xmlns:a16="http://schemas.microsoft.com/office/drawing/2014/main" id="{D45F3116-77B4-441C-83D4-C395D27946A3}"/>
                </a:ext>
              </a:extLst>
            </p:cNvPr>
            <p:cNvSpPr/>
            <p:nvPr/>
          </p:nvSpPr>
          <p:spPr>
            <a:xfrm>
              <a:off x="2664617" y="3936206"/>
              <a:ext cx="283371" cy="164307"/>
            </a:xfrm>
            <a:prstGeom prst="rect">
              <a:avLst/>
            </a:prstGeom>
            <a:ln w="158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66" name="Rectangle 1165">
            <a:extLst>
              <a:ext uri="{FF2B5EF4-FFF2-40B4-BE49-F238E27FC236}">
                <a16:creationId xmlns:a16="http://schemas.microsoft.com/office/drawing/2014/main" id="{4AEDC529-8572-44C5-83DA-CD8B40795BCA}"/>
              </a:ext>
            </a:extLst>
          </p:cNvPr>
          <p:cNvSpPr/>
          <p:nvPr/>
        </p:nvSpPr>
        <p:spPr>
          <a:xfrm>
            <a:off x="1761522" y="4269682"/>
            <a:ext cx="2074754" cy="467248"/>
          </a:xfrm>
          <a:prstGeom prst="rect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2310796" t="757438" r="-2210796" b="-657438"/>
            </a:path>
            <a:tileRect l="-956926" t="-2412611" r="-2210796" b="-657438"/>
          </a:gradFill>
          <a:ln w="15875" cap="rnd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E8E4F675-45A3-4640-B7F7-64A81153C5B3}"/>
              </a:ext>
            </a:extLst>
          </p:cNvPr>
          <p:cNvGrpSpPr/>
          <p:nvPr/>
        </p:nvGrpSpPr>
        <p:grpSpPr>
          <a:xfrm>
            <a:off x="5092505" y="3921465"/>
            <a:ext cx="2352662" cy="706416"/>
            <a:chOff x="5092505" y="3995206"/>
            <a:chExt cx="2352662" cy="706416"/>
          </a:xfrm>
        </p:grpSpPr>
        <p:sp>
          <p:nvSpPr>
            <p:cNvPr id="1066" name="Rectangle 14">
              <a:extLst>
                <a:ext uri="{FF2B5EF4-FFF2-40B4-BE49-F238E27FC236}">
                  <a16:creationId xmlns:a16="http://schemas.microsoft.com/office/drawing/2014/main" id="{33420202-15ED-4CCB-B2F6-B22496C7B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825" y="4192169"/>
              <a:ext cx="66286" cy="509453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7" name="Rectangle 15">
              <a:extLst>
                <a:ext uri="{FF2B5EF4-FFF2-40B4-BE49-F238E27FC236}">
                  <a16:creationId xmlns:a16="http://schemas.microsoft.com/office/drawing/2014/main" id="{346B6473-58D2-4EDB-A415-BBA910491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998" y="4192169"/>
              <a:ext cx="66286" cy="509453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9" name="Freeform 5">
              <a:extLst>
                <a:ext uri="{FF2B5EF4-FFF2-40B4-BE49-F238E27FC236}">
                  <a16:creationId xmlns:a16="http://schemas.microsoft.com/office/drawing/2014/main" id="{DE6556A7-1C2E-4B14-82C2-2300F7171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2505" y="3995206"/>
              <a:ext cx="2352662" cy="366939"/>
            </a:xfrm>
            <a:custGeom>
              <a:avLst/>
              <a:gdLst>
                <a:gd name="T0" fmla="*/ 3526 w 3824"/>
                <a:gd name="T1" fmla="*/ 596 h 596"/>
                <a:gd name="T2" fmla="*/ 298 w 3824"/>
                <a:gd name="T3" fmla="*/ 596 h 596"/>
                <a:gd name="T4" fmla="*/ 0 w 3824"/>
                <a:gd name="T5" fmla="*/ 298 h 596"/>
                <a:gd name="T6" fmla="*/ 0 w 3824"/>
                <a:gd name="T7" fmla="*/ 298 h 596"/>
                <a:gd name="T8" fmla="*/ 298 w 3824"/>
                <a:gd name="T9" fmla="*/ 0 h 596"/>
                <a:gd name="T10" fmla="*/ 3526 w 3824"/>
                <a:gd name="T11" fmla="*/ 0 h 596"/>
                <a:gd name="T12" fmla="*/ 3824 w 3824"/>
                <a:gd name="T13" fmla="*/ 298 h 596"/>
                <a:gd name="T14" fmla="*/ 3824 w 3824"/>
                <a:gd name="T15" fmla="*/ 298 h 596"/>
                <a:gd name="T16" fmla="*/ 3526 w 3824"/>
                <a:gd name="T17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24" h="596">
                  <a:moveTo>
                    <a:pt x="3526" y="596"/>
                  </a:moveTo>
                  <a:cubicBezTo>
                    <a:pt x="298" y="596"/>
                    <a:pt x="298" y="596"/>
                    <a:pt x="298" y="596"/>
                  </a:cubicBezTo>
                  <a:cubicBezTo>
                    <a:pt x="134" y="596"/>
                    <a:pt x="0" y="462"/>
                    <a:pt x="0" y="298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134"/>
                    <a:pt x="134" y="0"/>
                    <a:pt x="298" y="0"/>
                  </a:cubicBezTo>
                  <a:cubicBezTo>
                    <a:pt x="3526" y="0"/>
                    <a:pt x="3526" y="0"/>
                    <a:pt x="3526" y="0"/>
                  </a:cubicBezTo>
                  <a:cubicBezTo>
                    <a:pt x="3690" y="0"/>
                    <a:pt x="3824" y="134"/>
                    <a:pt x="3824" y="298"/>
                  </a:cubicBezTo>
                  <a:cubicBezTo>
                    <a:pt x="3824" y="298"/>
                    <a:pt x="3824" y="298"/>
                    <a:pt x="3824" y="298"/>
                  </a:cubicBezTo>
                  <a:cubicBezTo>
                    <a:pt x="3824" y="462"/>
                    <a:pt x="3690" y="596"/>
                    <a:pt x="3526" y="59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922D5738-28D3-4AAC-8C52-2BC48C8FB50E}"/>
              </a:ext>
            </a:extLst>
          </p:cNvPr>
          <p:cNvGrpSpPr/>
          <p:nvPr/>
        </p:nvGrpSpPr>
        <p:grpSpPr>
          <a:xfrm>
            <a:off x="5483589" y="3983016"/>
            <a:ext cx="241470" cy="241470"/>
            <a:chOff x="2341661" y="3556349"/>
            <a:chExt cx="251607" cy="251607"/>
          </a:xfrm>
        </p:grpSpPr>
        <p:sp>
          <p:nvSpPr>
            <p:cNvPr id="1104" name="Freeform 16">
              <a:extLst>
                <a:ext uri="{FF2B5EF4-FFF2-40B4-BE49-F238E27FC236}">
                  <a16:creationId xmlns:a16="http://schemas.microsoft.com/office/drawing/2014/main" id="{0F35245D-A576-41A7-BB95-9E684671C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567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E1E5E831-3158-4E8D-AF6F-5506529B7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1661" y="3556349"/>
              <a:ext cx="251607" cy="251607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9E17CDFC-067D-4864-B2F2-464206D43689}"/>
              </a:ext>
            </a:extLst>
          </p:cNvPr>
          <p:cNvGrpSpPr/>
          <p:nvPr/>
        </p:nvGrpSpPr>
        <p:grpSpPr>
          <a:xfrm>
            <a:off x="5813595" y="3983016"/>
            <a:ext cx="240996" cy="241470"/>
            <a:chOff x="2685521" y="3556349"/>
            <a:chExt cx="251113" cy="251607"/>
          </a:xfrm>
        </p:grpSpPr>
        <p:sp>
          <p:nvSpPr>
            <p:cNvPr id="1102" name="Freeform 16">
              <a:extLst>
                <a:ext uri="{FF2B5EF4-FFF2-40B4-BE49-F238E27FC236}">
                  <a16:creationId xmlns:a16="http://schemas.microsoft.com/office/drawing/2014/main" id="{E7FD1B09-8245-4AF4-9399-8A9D910DB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107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3" name="Oval 8">
              <a:extLst>
                <a:ext uri="{FF2B5EF4-FFF2-40B4-BE49-F238E27FC236}">
                  <a16:creationId xmlns:a16="http://schemas.microsoft.com/office/drawing/2014/main" id="{441DB105-DED8-4317-A35C-FEDFA982A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521" y="3556349"/>
              <a:ext cx="251113" cy="251607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0E544965-7AF9-4C53-BE07-B6A1D4BACE9F}"/>
              </a:ext>
            </a:extLst>
          </p:cNvPr>
          <p:cNvGrpSpPr/>
          <p:nvPr/>
        </p:nvGrpSpPr>
        <p:grpSpPr>
          <a:xfrm>
            <a:off x="6140763" y="3983016"/>
            <a:ext cx="241470" cy="241470"/>
            <a:chOff x="3026424" y="3556349"/>
            <a:chExt cx="251607" cy="251607"/>
          </a:xfrm>
        </p:grpSpPr>
        <p:sp>
          <p:nvSpPr>
            <p:cNvPr id="1100" name="Freeform 16">
              <a:extLst>
                <a:ext uri="{FF2B5EF4-FFF2-40B4-BE49-F238E27FC236}">
                  <a16:creationId xmlns:a16="http://schemas.microsoft.com/office/drawing/2014/main" id="{E002413E-988B-4BFB-A61D-BA499C3C8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011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1" name="Oval 9">
              <a:extLst>
                <a:ext uri="{FF2B5EF4-FFF2-40B4-BE49-F238E27FC236}">
                  <a16:creationId xmlns:a16="http://schemas.microsoft.com/office/drawing/2014/main" id="{5A524BE6-5070-4CAB-880D-C8FD8DD6B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424" y="3556349"/>
              <a:ext cx="251607" cy="251607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3B5E8692-6E33-400C-B722-EF64880FBDC9}"/>
              </a:ext>
            </a:extLst>
          </p:cNvPr>
          <p:cNvGrpSpPr/>
          <p:nvPr/>
        </p:nvGrpSpPr>
        <p:grpSpPr>
          <a:xfrm>
            <a:off x="6463193" y="3983016"/>
            <a:ext cx="241470" cy="241470"/>
            <a:chOff x="3362390" y="3556349"/>
            <a:chExt cx="251607" cy="251607"/>
          </a:xfrm>
        </p:grpSpPr>
        <p:sp>
          <p:nvSpPr>
            <p:cNvPr id="1098" name="Freeform 16">
              <a:extLst>
                <a:ext uri="{FF2B5EF4-FFF2-40B4-BE49-F238E27FC236}">
                  <a16:creationId xmlns:a16="http://schemas.microsoft.com/office/drawing/2014/main" id="{9B84AED2-4BC4-4A11-9D91-79317E40F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196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9" name="Oval 10">
              <a:extLst>
                <a:ext uri="{FF2B5EF4-FFF2-40B4-BE49-F238E27FC236}">
                  <a16:creationId xmlns:a16="http://schemas.microsoft.com/office/drawing/2014/main" id="{532F8C73-053E-4567-955A-8B238496C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90" y="3556349"/>
              <a:ext cx="251607" cy="251607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76BA354F-C1A6-40D5-8CB9-986D53C2476B}"/>
              </a:ext>
            </a:extLst>
          </p:cNvPr>
          <p:cNvGrpSpPr/>
          <p:nvPr/>
        </p:nvGrpSpPr>
        <p:grpSpPr>
          <a:xfrm>
            <a:off x="6790361" y="3983016"/>
            <a:ext cx="241470" cy="241470"/>
            <a:chOff x="3703292" y="3556349"/>
            <a:chExt cx="251607" cy="251607"/>
          </a:xfrm>
        </p:grpSpPr>
        <p:sp>
          <p:nvSpPr>
            <p:cNvPr id="1096" name="Freeform 16">
              <a:extLst>
                <a:ext uri="{FF2B5EF4-FFF2-40B4-BE49-F238E27FC236}">
                  <a16:creationId xmlns:a16="http://schemas.microsoft.com/office/drawing/2014/main" id="{2D5E4B06-2310-4FD4-8697-EEDEC4555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9158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7" name="Oval 11">
              <a:extLst>
                <a:ext uri="{FF2B5EF4-FFF2-40B4-BE49-F238E27FC236}">
                  <a16:creationId xmlns:a16="http://schemas.microsoft.com/office/drawing/2014/main" id="{8BEBB2AE-1090-41ED-BD76-E4F459F6A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292" y="3556349"/>
              <a:ext cx="251607" cy="251607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7" name="Group 1076">
            <a:extLst>
              <a:ext uri="{FF2B5EF4-FFF2-40B4-BE49-F238E27FC236}">
                <a16:creationId xmlns:a16="http://schemas.microsoft.com/office/drawing/2014/main" id="{54B20743-5986-4E35-AF7A-5CE88AF52537}"/>
              </a:ext>
            </a:extLst>
          </p:cNvPr>
          <p:cNvGrpSpPr/>
          <p:nvPr/>
        </p:nvGrpSpPr>
        <p:grpSpPr>
          <a:xfrm>
            <a:off x="5269582" y="3530381"/>
            <a:ext cx="4577021" cy="391086"/>
            <a:chOff x="2118670" y="3084712"/>
            <a:chExt cx="4769168" cy="407504"/>
          </a:xfrm>
          <a:solidFill>
            <a:srgbClr val="61615F"/>
          </a:solidFill>
        </p:grpSpPr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01BD24F3-EBA7-4378-8196-CE0C4CCFD613}"/>
                </a:ext>
              </a:extLst>
            </p:cNvPr>
            <p:cNvGrpSpPr/>
            <p:nvPr/>
          </p:nvGrpSpPr>
          <p:grpSpPr>
            <a:xfrm>
              <a:off x="2118670" y="3084712"/>
              <a:ext cx="4122818" cy="407504"/>
              <a:chOff x="2118670" y="3084712"/>
              <a:chExt cx="4122818" cy="407504"/>
            </a:xfrm>
            <a:grpFill/>
          </p:grpSpPr>
          <p:sp>
            <p:nvSpPr>
              <p:cNvPr id="1087" name="Rectangle 17">
                <a:extLst>
                  <a:ext uri="{FF2B5EF4-FFF2-40B4-BE49-F238E27FC236}">
                    <a16:creationId xmlns:a16="http://schemas.microsoft.com/office/drawing/2014/main" id="{579EEA72-2D12-4D3A-B7DD-A8C6BEA34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126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8" name="Rectangle 18">
                <a:extLst>
                  <a:ext uri="{FF2B5EF4-FFF2-40B4-BE49-F238E27FC236}">
                    <a16:creationId xmlns:a16="http://schemas.microsoft.com/office/drawing/2014/main" id="{28395192-DB02-4190-81DB-31B0CB240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398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9" name="Rectangle 19">
                <a:extLst>
                  <a:ext uri="{FF2B5EF4-FFF2-40B4-BE49-F238E27FC236}">
                    <a16:creationId xmlns:a16="http://schemas.microsoft.com/office/drawing/2014/main" id="{3F216251-DF24-4FBB-BFEC-F7710F660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670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0" name="Rectangle 17">
                <a:extLst>
                  <a:ext uri="{FF2B5EF4-FFF2-40B4-BE49-F238E27FC236}">
                    <a16:creationId xmlns:a16="http://schemas.microsoft.com/office/drawing/2014/main" id="{05CA69CC-4AE1-467C-A04F-8256B4B62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54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1" name="Rectangle 17">
                <a:extLst>
                  <a:ext uri="{FF2B5EF4-FFF2-40B4-BE49-F238E27FC236}">
                    <a16:creationId xmlns:a16="http://schemas.microsoft.com/office/drawing/2014/main" id="{C6E8FF53-FACB-459F-A1E7-328F364A6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7582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2" name="Rectangle 17">
                <a:extLst>
                  <a:ext uri="{FF2B5EF4-FFF2-40B4-BE49-F238E27FC236}">
                    <a16:creationId xmlns:a16="http://schemas.microsoft.com/office/drawing/2014/main" id="{84107024-8F29-4A58-8772-2223EE820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2310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3" name="Rectangle 17">
                <a:extLst>
                  <a:ext uri="{FF2B5EF4-FFF2-40B4-BE49-F238E27FC236}">
                    <a16:creationId xmlns:a16="http://schemas.microsoft.com/office/drawing/2014/main" id="{1F95C2B6-6979-4E45-B4A3-F3CE7881B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039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82" name="Rectangle 19">
              <a:extLst>
                <a:ext uri="{FF2B5EF4-FFF2-40B4-BE49-F238E27FC236}">
                  <a16:creationId xmlns:a16="http://schemas.microsoft.com/office/drawing/2014/main" id="{E7603A11-E1B3-47EA-92E9-7BBBB4BA9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3389" y="3084712"/>
              <a:ext cx="374449" cy="407504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 useBgFill="1">
        <p:nvSpPr>
          <p:cNvPr id="469" name="Freeform: Shape 468">
            <a:extLst>
              <a:ext uri="{FF2B5EF4-FFF2-40B4-BE49-F238E27FC236}">
                <a16:creationId xmlns:a16="http://schemas.microsoft.com/office/drawing/2014/main" id="{62BCA3EC-3778-4FC5-8617-3E94A4D98A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4572000 w 9144000"/>
              <a:gd name="connsiteY5" fmla="*/ 294166 h 5143500"/>
              <a:gd name="connsiteX6" fmla="*/ 3406956 w 9144000"/>
              <a:gd name="connsiteY6" fmla="*/ 1459210 h 5143500"/>
              <a:gd name="connsiteX7" fmla="*/ 4572000 w 9144000"/>
              <a:gd name="connsiteY7" fmla="*/ 2624254 h 5143500"/>
              <a:gd name="connsiteX8" fmla="*/ 5737044 w 9144000"/>
              <a:gd name="connsiteY8" fmla="*/ 1459210 h 5143500"/>
              <a:gd name="connsiteX9" fmla="*/ 4572000 w 9144000"/>
              <a:gd name="connsiteY9" fmla="*/ 294166 h 5143500"/>
              <a:gd name="connsiteX10" fmla="*/ 7660973 w 9144000"/>
              <a:gd name="connsiteY10" fmla="*/ 789685 h 5143500"/>
              <a:gd name="connsiteX11" fmla="*/ 6893897 w 9144000"/>
              <a:gd name="connsiteY11" fmla="*/ 1556761 h 5143500"/>
              <a:gd name="connsiteX12" fmla="*/ 7660973 w 9144000"/>
              <a:gd name="connsiteY12" fmla="*/ 2323837 h 5143500"/>
              <a:gd name="connsiteX13" fmla="*/ 8428049 w 9144000"/>
              <a:gd name="connsiteY13" fmla="*/ 1556761 h 5143500"/>
              <a:gd name="connsiteX14" fmla="*/ 7660973 w 9144000"/>
              <a:gd name="connsiteY14" fmla="*/ 789685 h 5143500"/>
              <a:gd name="connsiteX15" fmla="*/ 1494347 w 9144000"/>
              <a:gd name="connsiteY15" fmla="*/ 789685 h 5143500"/>
              <a:gd name="connsiteX16" fmla="*/ 727271 w 9144000"/>
              <a:gd name="connsiteY16" fmla="*/ 1556761 h 5143500"/>
              <a:gd name="connsiteX17" fmla="*/ 1494347 w 9144000"/>
              <a:gd name="connsiteY17" fmla="*/ 2323837 h 5143500"/>
              <a:gd name="connsiteX18" fmla="*/ 2261423 w 9144000"/>
              <a:gd name="connsiteY18" fmla="*/ 1556761 h 5143500"/>
              <a:gd name="connsiteX19" fmla="*/ 1494347 w 9144000"/>
              <a:gd name="connsiteY19" fmla="*/ 789685 h 5143500"/>
              <a:gd name="connsiteX20" fmla="*/ 2873644 w 9144000"/>
              <a:gd name="connsiteY20" fmla="*/ 3053860 h 5143500"/>
              <a:gd name="connsiteX21" fmla="*/ 2106568 w 9144000"/>
              <a:gd name="connsiteY21" fmla="*/ 3820936 h 5143500"/>
              <a:gd name="connsiteX22" fmla="*/ 2873644 w 9144000"/>
              <a:gd name="connsiteY22" fmla="*/ 4588012 h 5143500"/>
              <a:gd name="connsiteX23" fmla="*/ 3640720 w 9144000"/>
              <a:gd name="connsiteY23" fmla="*/ 3820936 h 5143500"/>
              <a:gd name="connsiteX24" fmla="*/ 2873644 w 9144000"/>
              <a:gd name="connsiteY24" fmla="*/ 3053860 h 5143500"/>
              <a:gd name="connsiteX25" fmla="*/ 6270355 w 9144000"/>
              <a:gd name="connsiteY25" fmla="*/ 3053860 h 5143500"/>
              <a:gd name="connsiteX26" fmla="*/ 5503279 w 9144000"/>
              <a:gd name="connsiteY26" fmla="*/ 3820936 h 5143500"/>
              <a:gd name="connsiteX27" fmla="*/ 6270355 w 9144000"/>
              <a:gd name="connsiteY27" fmla="*/ 4588012 h 5143500"/>
              <a:gd name="connsiteX28" fmla="*/ 7037431 w 9144000"/>
              <a:gd name="connsiteY28" fmla="*/ 3820936 h 5143500"/>
              <a:gd name="connsiteX29" fmla="*/ 6270355 w 9144000"/>
              <a:gd name="connsiteY29" fmla="*/ 305386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  <a:moveTo>
                  <a:pt x="4572000" y="294166"/>
                </a:moveTo>
                <a:cubicBezTo>
                  <a:pt x="3928564" y="294166"/>
                  <a:pt x="3406956" y="815774"/>
                  <a:pt x="3406956" y="1459210"/>
                </a:cubicBezTo>
                <a:cubicBezTo>
                  <a:pt x="3406956" y="2102646"/>
                  <a:pt x="3928564" y="2624254"/>
                  <a:pt x="4572000" y="2624254"/>
                </a:cubicBezTo>
                <a:cubicBezTo>
                  <a:pt x="5215436" y="2624254"/>
                  <a:pt x="5737044" y="2102646"/>
                  <a:pt x="5737044" y="1459210"/>
                </a:cubicBezTo>
                <a:cubicBezTo>
                  <a:pt x="5737044" y="815774"/>
                  <a:pt x="5215436" y="294166"/>
                  <a:pt x="4572000" y="294166"/>
                </a:cubicBezTo>
                <a:close/>
                <a:moveTo>
                  <a:pt x="7660973" y="789685"/>
                </a:moveTo>
                <a:cubicBezTo>
                  <a:pt x="7237329" y="789685"/>
                  <a:pt x="6893897" y="1133117"/>
                  <a:pt x="6893897" y="1556761"/>
                </a:cubicBezTo>
                <a:cubicBezTo>
                  <a:pt x="6893897" y="1980405"/>
                  <a:pt x="7237329" y="2323837"/>
                  <a:pt x="7660973" y="2323837"/>
                </a:cubicBezTo>
                <a:cubicBezTo>
                  <a:pt x="8084617" y="2323837"/>
                  <a:pt x="8428049" y="1980405"/>
                  <a:pt x="8428049" y="1556761"/>
                </a:cubicBezTo>
                <a:cubicBezTo>
                  <a:pt x="8428049" y="1133117"/>
                  <a:pt x="8084617" y="789685"/>
                  <a:pt x="7660973" y="789685"/>
                </a:cubicBezTo>
                <a:close/>
                <a:moveTo>
                  <a:pt x="1494347" y="789685"/>
                </a:moveTo>
                <a:cubicBezTo>
                  <a:pt x="1070703" y="789685"/>
                  <a:pt x="727271" y="1133117"/>
                  <a:pt x="727271" y="1556761"/>
                </a:cubicBezTo>
                <a:cubicBezTo>
                  <a:pt x="727271" y="1980405"/>
                  <a:pt x="1070703" y="2323837"/>
                  <a:pt x="1494347" y="2323837"/>
                </a:cubicBezTo>
                <a:cubicBezTo>
                  <a:pt x="1917991" y="2323837"/>
                  <a:pt x="2261423" y="1980405"/>
                  <a:pt x="2261423" y="1556761"/>
                </a:cubicBezTo>
                <a:cubicBezTo>
                  <a:pt x="2261423" y="1133117"/>
                  <a:pt x="1917991" y="789685"/>
                  <a:pt x="1494347" y="789685"/>
                </a:cubicBezTo>
                <a:close/>
                <a:moveTo>
                  <a:pt x="2873644" y="3053860"/>
                </a:moveTo>
                <a:cubicBezTo>
                  <a:pt x="2450000" y="3053860"/>
                  <a:pt x="2106568" y="3397292"/>
                  <a:pt x="2106568" y="3820936"/>
                </a:cubicBezTo>
                <a:cubicBezTo>
                  <a:pt x="2106568" y="4244580"/>
                  <a:pt x="2450000" y="4588012"/>
                  <a:pt x="2873644" y="4588012"/>
                </a:cubicBezTo>
                <a:cubicBezTo>
                  <a:pt x="3297288" y="4588012"/>
                  <a:pt x="3640720" y="4244580"/>
                  <a:pt x="3640720" y="3820936"/>
                </a:cubicBezTo>
                <a:cubicBezTo>
                  <a:pt x="3640720" y="3397292"/>
                  <a:pt x="3297288" y="3053860"/>
                  <a:pt x="2873644" y="3053860"/>
                </a:cubicBezTo>
                <a:close/>
                <a:moveTo>
                  <a:pt x="6270355" y="3053860"/>
                </a:moveTo>
                <a:cubicBezTo>
                  <a:pt x="5846711" y="3053860"/>
                  <a:pt x="5503279" y="3397292"/>
                  <a:pt x="5503279" y="3820936"/>
                </a:cubicBezTo>
                <a:cubicBezTo>
                  <a:pt x="5503279" y="4244580"/>
                  <a:pt x="5846711" y="4588012"/>
                  <a:pt x="6270355" y="4588012"/>
                </a:cubicBezTo>
                <a:cubicBezTo>
                  <a:pt x="6693999" y="4588012"/>
                  <a:pt x="7037431" y="4244580"/>
                  <a:pt x="7037431" y="3820936"/>
                </a:cubicBezTo>
                <a:cubicBezTo>
                  <a:pt x="7037431" y="3397292"/>
                  <a:pt x="6693999" y="3053860"/>
                  <a:pt x="6270355" y="3053860"/>
                </a:cubicBezTo>
                <a:close/>
              </a:path>
            </a:pathLst>
          </a:custGeom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474" name="Freeform: Shape 473">
            <a:extLst>
              <a:ext uri="{FF2B5EF4-FFF2-40B4-BE49-F238E27FC236}">
                <a16:creationId xmlns:a16="http://schemas.microsoft.com/office/drawing/2014/main" id="{953F2165-8882-454E-85EE-DED2A70AE42C}"/>
              </a:ext>
            </a:extLst>
          </p:cNvPr>
          <p:cNvSpPr/>
          <p:nvPr/>
        </p:nvSpPr>
        <p:spPr>
          <a:xfrm>
            <a:off x="3406956" y="294166"/>
            <a:ext cx="2330088" cy="2330088"/>
          </a:xfrm>
          <a:custGeom>
            <a:avLst/>
            <a:gdLst>
              <a:gd name="connsiteX0" fmla="*/ 1165044 w 2330088"/>
              <a:gd name="connsiteY0" fmla="*/ 0 h 2330088"/>
              <a:gd name="connsiteX1" fmla="*/ 2330088 w 2330088"/>
              <a:gd name="connsiteY1" fmla="*/ 1165044 h 2330088"/>
              <a:gd name="connsiteX2" fmla="*/ 1165044 w 2330088"/>
              <a:gd name="connsiteY2" fmla="*/ 2330088 h 2330088"/>
              <a:gd name="connsiteX3" fmla="*/ 0 w 2330088"/>
              <a:gd name="connsiteY3" fmla="*/ 1165044 h 2330088"/>
              <a:gd name="connsiteX4" fmla="*/ 1165044 w 2330088"/>
              <a:gd name="connsiteY4" fmla="*/ 0 h 233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0088" h="2330088">
                <a:moveTo>
                  <a:pt x="1165044" y="0"/>
                </a:moveTo>
                <a:cubicBezTo>
                  <a:pt x="1808480" y="0"/>
                  <a:pt x="2330088" y="521608"/>
                  <a:pt x="2330088" y="1165044"/>
                </a:cubicBezTo>
                <a:cubicBezTo>
                  <a:pt x="2330088" y="1808480"/>
                  <a:pt x="1808480" y="2330088"/>
                  <a:pt x="1165044" y="2330088"/>
                </a:cubicBezTo>
                <a:cubicBezTo>
                  <a:pt x="521608" y="2330088"/>
                  <a:pt x="0" y="1808480"/>
                  <a:pt x="0" y="1165044"/>
                </a:cubicBezTo>
                <a:cubicBezTo>
                  <a:pt x="0" y="521608"/>
                  <a:pt x="521608" y="0"/>
                  <a:pt x="1165044" y="0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B983D7-0A6B-42EF-867D-35DBE1D3A7E0}"/>
              </a:ext>
            </a:extLst>
          </p:cNvPr>
          <p:cNvCxnSpPr>
            <a:cxnSpLocks/>
          </p:cNvCxnSpPr>
          <p:nvPr/>
        </p:nvCxnSpPr>
        <p:spPr>
          <a:xfrm flipH="1" flipV="1">
            <a:off x="5737045" y="1459211"/>
            <a:ext cx="1151613" cy="98068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D6281BA-4136-4A36-9F0A-3B12B5C03E9E}"/>
              </a:ext>
            </a:extLst>
          </p:cNvPr>
          <p:cNvCxnSpPr>
            <a:cxnSpLocks/>
          </p:cNvCxnSpPr>
          <p:nvPr/>
        </p:nvCxnSpPr>
        <p:spPr>
          <a:xfrm flipH="1" flipV="1">
            <a:off x="5233642" y="2408664"/>
            <a:ext cx="577996" cy="796510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513C451-8DD8-4484-83B1-51FAF9599D22}"/>
              </a:ext>
            </a:extLst>
          </p:cNvPr>
          <p:cNvCxnSpPr>
            <a:cxnSpLocks/>
          </p:cNvCxnSpPr>
          <p:nvPr/>
        </p:nvCxnSpPr>
        <p:spPr>
          <a:xfrm flipV="1">
            <a:off x="3377381" y="2442118"/>
            <a:ext cx="573868" cy="790820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99E46A1-1267-475C-98DB-3C668BF017DF}"/>
              </a:ext>
            </a:extLst>
          </p:cNvPr>
          <p:cNvCxnSpPr>
            <a:cxnSpLocks/>
          </p:cNvCxnSpPr>
          <p:nvPr/>
        </p:nvCxnSpPr>
        <p:spPr>
          <a:xfrm flipV="1">
            <a:off x="2261581" y="1459210"/>
            <a:ext cx="1145533" cy="97551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50" name="TextBox 449">
            <a:extLst>
              <a:ext uri="{FF2B5EF4-FFF2-40B4-BE49-F238E27FC236}">
                <a16:creationId xmlns:a16="http://schemas.microsoft.com/office/drawing/2014/main" id="{4B0D0EFD-32E8-4D04-B9D2-D9872A588DBF}"/>
              </a:ext>
            </a:extLst>
          </p:cNvPr>
          <p:cNvSpPr txBox="1"/>
          <p:nvPr/>
        </p:nvSpPr>
        <p:spPr>
          <a:xfrm>
            <a:off x="3810106" y="1998963"/>
            <a:ext cx="1499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OLD WORLD IT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F9007F2A-AD66-4DE9-9E38-560A3A4F83EF}"/>
              </a:ext>
            </a:extLst>
          </p:cNvPr>
          <p:cNvSpPr txBox="1"/>
          <p:nvPr/>
        </p:nvSpPr>
        <p:spPr>
          <a:xfrm>
            <a:off x="6906600" y="2338263"/>
            <a:ext cx="150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Employees at work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0E4ED2A3-4E8A-40E2-B251-FC075D34B9AF}"/>
              </a:ext>
            </a:extLst>
          </p:cNvPr>
          <p:cNvSpPr txBox="1"/>
          <p:nvPr/>
        </p:nvSpPr>
        <p:spPr>
          <a:xfrm>
            <a:off x="5357305" y="4602761"/>
            <a:ext cx="1843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Factories + supply chain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08E9C856-E281-4FA8-B0E9-D121B58793A4}"/>
              </a:ext>
            </a:extLst>
          </p:cNvPr>
          <p:cNvSpPr txBox="1"/>
          <p:nvPr/>
        </p:nvSpPr>
        <p:spPr>
          <a:xfrm>
            <a:off x="2261892" y="4602761"/>
            <a:ext cx="1223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Sales channels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D1EDD6A-1A3A-4922-BD4B-2A1D586D3BB5}"/>
              </a:ext>
            </a:extLst>
          </p:cNvPr>
          <p:cNvSpPr txBox="1"/>
          <p:nvPr/>
        </p:nvSpPr>
        <p:spPr>
          <a:xfrm>
            <a:off x="698839" y="2338263"/>
            <a:ext cx="154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Marketing analytics</a:t>
            </a:r>
          </a:p>
        </p:txBody>
      </p:sp>
      <p:sp>
        <p:nvSpPr>
          <p:cNvPr id="465" name="Oval 464">
            <a:extLst>
              <a:ext uri="{FF2B5EF4-FFF2-40B4-BE49-F238E27FC236}">
                <a16:creationId xmlns:a16="http://schemas.microsoft.com/office/drawing/2014/main" id="{686D20A7-7090-4298-B6FD-CD5BB71DBC71}"/>
              </a:ext>
            </a:extLst>
          </p:cNvPr>
          <p:cNvSpPr/>
          <p:nvPr/>
        </p:nvSpPr>
        <p:spPr>
          <a:xfrm>
            <a:off x="727271" y="789685"/>
            <a:ext cx="1534152" cy="153415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6" name="Oval 465">
            <a:extLst>
              <a:ext uri="{FF2B5EF4-FFF2-40B4-BE49-F238E27FC236}">
                <a16:creationId xmlns:a16="http://schemas.microsoft.com/office/drawing/2014/main" id="{8292025D-1A8D-4EF6-832B-27F963C0AFAD}"/>
              </a:ext>
            </a:extLst>
          </p:cNvPr>
          <p:cNvSpPr/>
          <p:nvPr/>
        </p:nvSpPr>
        <p:spPr>
          <a:xfrm>
            <a:off x="2106568" y="3053860"/>
            <a:ext cx="1534152" cy="153415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7" name="Oval 466">
            <a:extLst>
              <a:ext uri="{FF2B5EF4-FFF2-40B4-BE49-F238E27FC236}">
                <a16:creationId xmlns:a16="http://schemas.microsoft.com/office/drawing/2014/main" id="{7DDB4BCD-F4B0-462A-8AE4-64ED74789DD0}"/>
              </a:ext>
            </a:extLst>
          </p:cNvPr>
          <p:cNvSpPr/>
          <p:nvPr/>
        </p:nvSpPr>
        <p:spPr>
          <a:xfrm>
            <a:off x="5503279" y="3053860"/>
            <a:ext cx="1534152" cy="153415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8" name="Oval 467">
            <a:extLst>
              <a:ext uri="{FF2B5EF4-FFF2-40B4-BE49-F238E27FC236}">
                <a16:creationId xmlns:a16="http://schemas.microsoft.com/office/drawing/2014/main" id="{5438008E-E3AF-4728-A518-D14CC5C3B382}"/>
              </a:ext>
            </a:extLst>
          </p:cNvPr>
          <p:cNvSpPr/>
          <p:nvPr/>
        </p:nvSpPr>
        <p:spPr>
          <a:xfrm>
            <a:off x="6893897" y="789685"/>
            <a:ext cx="1534152" cy="153415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90" name="Group 989">
            <a:extLst>
              <a:ext uri="{FF2B5EF4-FFF2-40B4-BE49-F238E27FC236}">
                <a16:creationId xmlns:a16="http://schemas.microsoft.com/office/drawing/2014/main" id="{800BD878-D070-41EE-BF33-34A9A280F7B6}"/>
              </a:ext>
            </a:extLst>
          </p:cNvPr>
          <p:cNvGrpSpPr/>
          <p:nvPr/>
        </p:nvGrpSpPr>
        <p:grpSpPr>
          <a:xfrm>
            <a:off x="3962148" y="959669"/>
            <a:ext cx="1219704" cy="933677"/>
            <a:chOff x="3782602" y="596598"/>
            <a:chExt cx="1651964" cy="1264570"/>
          </a:xfrm>
        </p:grpSpPr>
        <p:sp useBgFill="1">
          <p:nvSpPr>
            <p:cNvPr id="978" name="Rectangle: Rounded Corners 977">
              <a:extLst>
                <a:ext uri="{FF2B5EF4-FFF2-40B4-BE49-F238E27FC236}">
                  <a16:creationId xmlns:a16="http://schemas.microsoft.com/office/drawing/2014/main" id="{EC91CDC0-F1F2-4FE2-B663-C64D20682A81}"/>
                </a:ext>
              </a:extLst>
            </p:cNvPr>
            <p:cNvSpPr/>
            <p:nvPr/>
          </p:nvSpPr>
          <p:spPr>
            <a:xfrm>
              <a:off x="4056006" y="596598"/>
              <a:ext cx="1105156" cy="858129"/>
            </a:xfrm>
            <a:prstGeom prst="roundRect">
              <a:avLst>
                <a:gd name="adj" fmla="val 11749"/>
              </a:avLst>
            </a:prstGeom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 useBgFill="1">
          <p:nvSpPr>
            <p:cNvPr id="979" name="Rectangle: Rounded Corners 978">
              <a:extLst>
                <a:ext uri="{FF2B5EF4-FFF2-40B4-BE49-F238E27FC236}">
                  <a16:creationId xmlns:a16="http://schemas.microsoft.com/office/drawing/2014/main" id="{2D054960-204B-4EBB-9157-C4471A107BBB}"/>
                </a:ext>
              </a:extLst>
            </p:cNvPr>
            <p:cNvSpPr/>
            <p:nvPr/>
          </p:nvSpPr>
          <p:spPr>
            <a:xfrm>
              <a:off x="4197521" y="706481"/>
              <a:ext cx="822126" cy="638363"/>
            </a:xfrm>
            <a:prstGeom prst="roundRect">
              <a:avLst>
                <a:gd name="adj" fmla="val 15143"/>
              </a:avLst>
            </a:prstGeom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0" name="Rectangle: Rounded Corners 979">
              <a:extLst>
                <a:ext uri="{FF2B5EF4-FFF2-40B4-BE49-F238E27FC236}">
                  <a16:creationId xmlns:a16="http://schemas.microsoft.com/office/drawing/2014/main" id="{365BEF52-6E67-4846-9607-10C5BA8E6A88}"/>
                </a:ext>
              </a:extLst>
            </p:cNvPr>
            <p:cNvSpPr/>
            <p:nvPr/>
          </p:nvSpPr>
          <p:spPr>
            <a:xfrm>
              <a:off x="3782602" y="1548446"/>
              <a:ext cx="1651964" cy="312722"/>
            </a:xfrm>
            <a:prstGeom prst="roundRect">
              <a:avLst/>
            </a:prstGeom>
            <a:solidFill>
              <a:srgbClr val="545454"/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82" name="Straight Connector 981">
              <a:extLst>
                <a:ext uri="{FF2B5EF4-FFF2-40B4-BE49-F238E27FC236}">
                  <a16:creationId xmlns:a16="http://schemas.microsoft.com/office/drawing/2014/main" id="{DE856951-7679-4EF6-99B2-010CB1933455}"/>
                </a:ext>
              </a:extLst>
            </p:cNvPr>
            <p:cNvCxnSpPr/>
            <p:nvPr/>
          </p:nvCxnSpPr>
          <p:spPr>
            <a:xfrm>
              <a:off x="4608584" y="1704807"/>
              <a:ext cx="625057" cy="0"/>
            </a:xfrm>
            <a:prstGeom prst="line">
              <a:avLst/>
            </a:prstGeom>
            <a:ln cap="rnd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83" name="Oval 982">
              <a:extLst>
                <a:ext uri="{FF2B5EF4-FFF2-40B4-BE49-F238E27FC236}">
                  <a16:creationId xmlns:a16="http://schemas.microsoft.com/office/drawing/2014/main" id="{09360518-C1C6-4BFA-9EC9-C9DF795210AE}"/>
                </a:ext>
              </a:extLst>
            </p:cNvPr>
            <p:cNvSpPr/>
            <p:nvPr/>
          </p:nvSpPr>
          <p:spPr>
            <a:xfrm>
              <a:off x="3871405" y="1681947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85" name="Straight Connector 984">
              <a:extLst>
                <a:ext uri="{FF2B5EF4-FFF2-40B4-BE49-F238E27FC236}">
                  <a16:creationId xmlns:a16="http://schemas.microsoft.com/office/drawing/2014/main" id="{81C1CA45-19B8-4B83-97C4-C1649821FC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8277" y="1259698"/>
              <a:ext cx="258973" cy="303735"/>
            </a:xfrm>
            <a:prstGeom prst="line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88" name="Straight Connector 987">
              <a:extLst>
                <a:ext uri="{FF2B5EF4-FFF2-40B4-BE49-F238E27FC236}">
                  <a16:creationId xmlns:a16="http://schemas.microsoft.com/office/drawing/2014/main" id="{90804F44-E6A2-44E8-9F74-7864C0ABC5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59219" y="1258632"/>
              <a:ext cx="258973" cy="303735"/>
            </a:xfrm>
            <a:prstGeom prst="line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989" name="Oval 988">
              <a:extLst>
                <a:ext uri="{FF2B5EF4-FFF2-40B4-BE49-F238E27FC236}">
                  <a16:creationId xmlns:a16="http://schemas.microsoft.com/office/drawing/2014/main" id="{62E35757-0BFF-4F51-BC2A-CD18260FAD4C}"/>
                </a:ext>
              </a:extLst>
            </p:cNvPr>
            <p:cNvSpPr/>
            <p:nvPr/>
          </p:nvSpPr>
          <p:spPr>
            <a:xfrm>
              <a:off x="3953466" y="1681947"/>
              <a:ext cx="45720" cy="457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97" name="Group 4">
            <a:extLst>
              <a:ext uri="{FF2B5EF4-FFF2-40B4-BE49-F238E27FC236}">
                <a16:creationId xmlns:a16="http://schemas.microsoft.com/office/drawing/2014/main" id="{E67F5031-223E-485D-B8DC-7B970F9D13E7}"/>
              </a:ext>
            </a:extLst>
          </p:cNvPr>
          <p:cNvGrpSpPr>
            <a:grpSpLocks noChangeAspect="1"/>
          </p:cNvGrpSpPr>
          <p:nvPr/>
        </p:nvGrpSpPr>
        <p:grpSpPr bwMode="auto">
          <a:xfrm rot="3600000">
            <a:off x="4334694" y="1147372"/>
            <a:ext cx="257342" cy="256036"/>
            <a:chOff x="3288" y="1765"/>
            <a:chExt cx="394" cy="392"/>
          </a:xfrm>
        </p:grpSpPr>
        <p:sp>
          <p:nvSpPr>
            <p:cNvPr id="1006" name="Freeform 5">
              <a:extLst>
                <a:ext uri="{FF2B5EF4-FFF2-40B4-BE49-F238E27FC236}">
                  <a16:creationId xmlns:a16="http://schemas.microsoft.com/office/drawing/2014/main" id="{C0B7281F-FCA3-4BC2-9DF8-52CC6147C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1765"/>
              <a:ext cx="312" cy="348"/>
            </a:xfrm>
            <a:custGeom>
              <a:avLst/>
              <a:gdLst>
                <a:gd name="T0" fmla="*/ 296 w 312"/>
                <a:gd name="T1" fmla="*/ 22 h 348"/>
                <a:gd name="T2" fmla="*/ 257 w 312"/>
                <a:gd name="T3" fmla="*/ 56 h 348"/>
                <a:gd name="T4" fmla="*/ 248 w 312"/>
                <a:gd name="T5" fmla="*/ 0 h 348"/>
                <a:gd name="T6" fmla="*/ 152 w 312"/>
                <a:gd name="T7" fmla="*/ 0 h 348"/>
                <a:gd name="T8" fmla="*/ 142 w 312"/>
                <a:gd name="T9" fmla="*/ 58 h 348"/>
                <a:gd name="T10" fmla="*/ 92 w 312"/>
                <a:gd name="T11" fmla="*/ 21 h 348"/>
                <a:gd name="T12" fmla="*/ 24 w 312"/>
                <a:gd name="T13" fmla="*/ 86 h 348"/>
                <a:gd name="T14" fmla="*/ 62 w 312"/>
                <a:gd name="T15" fmla="*/ 134 h 348"/>
                <a:gd name="T16" fmla="*/ 0 w 312"/>
                <a:gd name="T17" fmla="*/ 144 h 348"/>
                <a:gd name="T18" fmla="*/ 0 w 312"/>
                <a:gd name="T19" fmla="*/ 237 h 348"/>
                <a:gd name="T20" fmla="*/ 64 w 312"/>
                <a:gd name="T21" fmla="*/ 248 h 348"/>
                <a:gd name="T22" fmla="*/ 24 w 312"/>
                <a:gd name="T23" fmla="*/ 298 h 348"/>
                <a:gd name="T24" fmla="*/ 75 w 312"/>
                <a:gd name="T25" fmla="*/ 348 h 348"/>
                <a:gd name="T26" fmla="*/ 312 w 312"/>
                <a:gd name="T27" fmla="*/ 38 h 348"/>
                <a:gd name="T28" fmla="*/ 296 w 312"/>
                <a:gd name="T29" fmla="*/ 22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2" h="348">
                  <a:moveTo>
                    <a:pt x="296" y="22"/>
                  </a:moveTo>
                  <a:lnTo>
                    <a:pt x="257" y="56"/>
                  </a:lnTo>
                  <a:lnTo>
                    <a:pt x="248" y="0"/>
                  </a:lnTo>
                  <a:lnTo>
                    <a:pt x="152" y="0"/>
                  </a:lnTo>
                  <a:lnTo>
                    <a:pt x="142" y="58"/>
                  </a:lnTo>
                  <a:lnTo>
                    <a:pt x="92" y="21"/>
                  </a:lnTo>
                  <a:lnTo>
                    <a:pt x="24" y="86"/>
                  </a:lnTo>
                  <a:lnTo>
                    <a:pt x="62" y="134"/>
                  </a:lnTo>
                  <a:lnTo>
                    <a:pt x="0" y="144"/>
                  </a:lnTo>
                  <a:lnTo>
                    <a:pt x="0" y="237"/>
                  </a:lnTo>
                  <a:lnTo>
                    <a:pt x="64" y="248"/>
                  </a:lnTo>
                  <a:lnTo>
                    <a:pt x="24" y="298"/>
                  </a:lnTo>
                  <a:lnTo>
                    <a:pt x="75" y="348"/>
                  </a:lnTo>
                  <a:lnTo>
                    <a:pt x="312" y="38"/>
                  </a:lnTo>
                  <a:lnTo>
                    <a:pt x="296" y="22"/>
                  </a:lnTo>
                  <a:close/>
                </a:path>
              </a:pathLst>
            </a:custGeom>
            <a:solidFill>
              <a:schemeClr val="tx1">
                <a:alpha val="4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 useBgFill="1">
          <p:nvSpPr>
            <p:cNvPr id="1007" name="Oval 6">
              <a:extLst>
                <a:ext uri="{FF2B5EF4-FFF2-40B4-BE49-F238E27FC236}">
                  <a16:creationId xmlns:a16="http://schemas.microsoft.com/office/drawing/2014/main" id="{932B66A6-A622-4427-A140-AABFCFD8FA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1888"/>
              <a:ext cx="146" cy="146"/>
            </a:xfrm>
            <a:prstGeom prst="ellipse">
              <a:avLst/>
            </a:prstGeom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8" name="Freeform 7">
              <a:extLst>
                <a:ext uri="{FF2B5EF4-FFF2-40B4-BE49-F238E27FC236}">
                  <a16:creationId xmlns:a16="http://schemas.microsoft.com/office/drawing/2014/main" id="{59EA998F-EC7E-46A5-B68F-9110755B9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1765"/>
              <a:ext cx="394" cy="392"/>
            </a:xfrm>
            <a:custGeom>
              <a:avLst/>
              <a:gdLst>
                <a:gd name="T0" fmla="*/ 152 w 394"/>
                <a:gd name="T1" fmla="*/ 0 h 392"/>
                <a:gd name="T2" fmla="*/ 248 w 394"/>
                <a:gd name="T3" fmla="*/ 0 h 392"/>
                <a:gd name="T4" fmla="*/ 257 w 394"/>
                <a:gd name="T5" fmla="*/ 56 h 392"/>
                <a:gd name="T6" fmla="*/ 296 w 394"/>
                <a:gd name="T7" fmla="*/ 22 h 392"/>
                <a:gd name="T8" fmla="*/ 369 w 394"/>
                <a:gd name="T9" fmla="*/ 96 h 392"/>
                <a:gd name="T10" fmla="*/ 336 w 394"/>
                <a:gd name="T11" fmla="*/ 140 h 392"/>
                <a:gd name="T12" fmla="*/ 394 w 394"/>
                <a:gd name="T13" fmla="*/ 149 h 392"/>
                <a:gd name="T14" fmla="*/ 394 w 394"/>
                <a:gd name="T15" fmla="*/ 245 h 392"/>
                <a:gd name="T16" fmla="*/ 336 w 394"/>
                <a:gd name="T17" fmla="*/ 252 h 392"/>
                <a:gd name="T18" fmla="*/ 376 w 394"/>
                <a:gd name="T19" fmla="*/ 302 h 392"/>
                <a:gd name="T20" fmla="*/ 306 w 394"/>
                <a:gd name="T21" fmla="*/ 372 h 392"/>
                <a:gd name="T22" fmla="*/ 255 w 394"/>
                <a:gd name="T23" fmla="*/ 330 h 392"/>
                <a:gd name="T24" fmla="*/ 246 w 394"/>
                <a:gd name="T25" fmla="*/ 392 h 392"/>
                <a:gd name="T26" fmla="*/ 152 w 394"/>
                <a:gd name="T27" fmla="*/ 392 h 392"/>
                <a:gd name="T28" fmla="*/ 141 w 394"/>
                <a:gd name="T29" fmla="*/ 328 h 392"/>
                <a:gd name="T30" fmla="*/ 92 w 394"/>
                <a:gd name="T31" fmla="*/ 366 h 392"/>
                <a:gd name="T32" fmla="*/ 24 w 394"/>
                <a:gd name="T33" fmla="*/ 298 h 392"/>
                <a:gd name="T34" fmla="*/ 64 w 394"/>
                <a:gd name="T35" fmla="*/ 248 h 392"/>
                <a:gd name="T36" fmla="*/ 0 w 394"/>
                <a:gd name="T37" fmla="*/ 237 h 392"/>
                <a:gd name="T38" fmla="*/ 0 w 394"/>
                <a:gd name="T39" fmla="*/ 144 h 392"/>
                <a:gd name="T40" fmla="*/ 62 w 394"/>
                <a:gd name="T41" fmla="*/ 134 h 392"/>
                <a:gd name="T42" fmla="*/ 24 w 394"/>
                <a:gd name="T43" fmla="*/ 86 h 392"/>
                <a:gd name="T44" fmla="*/ 92 w 394"/>
                <a:gd name="T45" fmla="*/ 21 h 392"/>
                <a:gd name="T46" fmla="*/ 142 w 394"/>
                <a:gd name="T47" fmla="*/ 58 h 392"/>
                <a:gd name="T48" fmla="*/ 152 w 394"/>
                <a:gd name="T49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4" h="392">
                  <a:moveTo>
                    <a:pt x="152" y="0"/>
                  </a:moveTo>
                  <a:lnTo>
                    <a:pt x="248" y="0"/>
                  </a:lnTo>
                  <a:lnTo>
                    <a:pt x="257" y="56"/>
                  </a:lnTo>
                  <a:lnTo>
                    <a:pt x="296" y="22"/>
                  </a:lnTo>
                  <a:lnTo>
                    <a:pt x="369" y="96"/>
                  </a:lnTo>
                  <a:lnTo>
                    <a:pt x="336" y="140"/>
                  </a:lnTo>
                  <a:lnTo>
                    <a:pt x="394" y="149"/>
                  </a:lnTo>
                  <a:lnTo>
                    <a:pt x="394" y="245"/>
                  </a:lnTo>
                  <a:lnTo>
                    <a:pt x="336" y="252"/>
                  </a:lnTo>
                  <a:lnTo>
                    <a:pt x="376" y="302"/>
                  </a:lnTo>
                  <a:lnTo>
                    <a:pt x="306" y="372"/>
                  </a:lnTo>
                  <a:lnTo>
                    <a:pt x="255" y="330"/>
                  </a:lnTo>
                  <a:lnTo>
                    <a:pt x="246" y="392"/>
                  </a:lnTo>
                  <a:lnTo>
                    <a:pt x="152" y="392"/>
                  </a:lnTo>
                  <a:lnTo>
                    <a:pt x="141" y="328"/>
                  </a:lnTo>
                  <a:lnTo>
                    <a:pt x="92" y="366"/>
                  </a:lnTo>
                  <a:lnTo>
                    <a:pt x="24" y="298"/>
                  </a:lnTo>
                  <a:lnTo>
                    <a:pt x="64" y="248"/>
                  </a:lnTo>
                  <a:lnTo>
                    <a:pt x="0" y="237"/>
                  </a:lnTo>
                  <a:lnTo>
                    <a:pt x="0" y="144"/>
                  </a:lnTo>
                  <a:lnTo>
                    <a:pt x="62" y="134"/>
                  </a:lnTo>
                  <a:lnTo>
                    <a:pt x="24" y="86"/>
                  </a:lnTo>
                  <a:lnTo>
                    <a:pt x="92" y="21"/>
                  </a:lnTo>
                  <a:lnTo>
                    <a:pt x="142" y="58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98" name="Group 4">
            <a:extLst>
              <a:ext uri="{FF2B5EF4-FFF2-40B4-BE49-F238E27FC236}">
                <a16:creationId xmlns:a16="http://schemas.microsoft.com/office/drawing/2014/main" id="{68BBFA10-AA0B-44E3-A625-661C188D390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30482" y="1124771"/>
            <a:ext cx="129324" cy="128667"/>
            <a:chOff x="3288" y="1765"/>
            <a:chExt cx="394" cy="392"/>
          </a:xfrm>
        </p:grpSpPr>
        <p:sp>
          <p:nvSpPr>
            <p:cNvPr id="1003" name="Freeform 5">
              <a:extLst>
                <a:ext uri="{FF2B5EF4-FFF2-40B4-BE49-F238E27FC236}">
                  <a16:creationId xmlns:a16="http://schemas.microsoft.com/office/drawing/2014/main" id="{909CEBB8-8E77-4FFE-8193-57EE16242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1765"/>
              <a:ext cx="312" cy="348"/>
            </a:xfrm>
            <a:custGeom>
              <a:avLst/>
              <a:gdLst>
                <a:gd name="T0" fmla="*/ 296 w 312"/>
                <a:gd name="T1" fmla="*/ 22 h 348"/>
                <a:gd name="T2" fmla="*/ 257 w 312"/>
                <a:gd name="T3" fmla="*/ 56 h 348"/>
                <a:gd name="T4" fmla="*/ 248 w 312"/>
                <a:gd name="T5" fmla="*/ 0 h 348"/>
                <a:gd name="T6" fmla="*/ 152 w 312"/>
                <a:gd name="T7" fmla="*/ 0 h 348"/>
                <a:gd name="T8" fmla="*/ 142 w 312"/>
                <a:gd name="T9" fmla="*/ 58 h 348"/>
                <a:gd name="T10" fmla="*/ 92 w 312"/>
                <a:gd name="T11" fmla="*/ 21 h 348"/>
                <a:gd name="T12" fmla="*/ 24 w 312"/>
                <a:gd name="T13" fmla="*/ 86 h 348"/>
                <a:gd name="T14" fmla="*/ 62 w 312"/>
                <a:gd name="T15" fmla="*/ 134 h 348"/>
                <a:gd name="T16" fmla="*/ 0 w 312"/>
                <a:gd name="T17" fmla="*/ 144 h 348"/>
                <a:gd name="T18" fmla="*/ 0 w 312"/>
                <a:gd name="T19" fmla="*/ 237 h 348"/>
                <a:gd name="T20" fmla="*/ 64 w 312"/>
                <a:gd name="T21" fmla="*/ 248 h 348"/>
                <a:gd name="T22" fmla="*/ 24 w 312"/>
                <a:gd name="T23" fmla="*/ 298 h 348"/>
                <a:gd name="T24" fmla="*/ 75 w 312"/>
                <a:gd name="T25" fmla="*/ 348 h 348"/>
                <a:gd name="T26" fmla="*/ 312 w 312"/>
                <a:gd name="T27" fmla="*/ 38 h 348"/>
                <a:gd name="T28" fmla="*/ 296 w 312"/>
                <a:gd name="T29" fmla="*/ 22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2" h="348">
                  <a:moveTo>
                    <a:pt x="296" y="22"/>
                  </a:moveTo>
                  <a:lnTo>
                    <a:pt x="257" y="56"/>
                  </a:lnTo>
                  <a:lnTo>
                    <a:pt x="248" y="0"/>
                  </a:lnTo>
                  <a:lnTo>
                    <a:pt x="152" y="0"/>
                  </a:lnTo>
                  <a:lnTo>
                    <a:pt x="142" y="58"/>
                  </a:lnTo>
                  <a:lnTo>
                    <a:pt x="92" y="21"/>
                  </a:lnTo>
                  <a:lnTo>
                    <a:pt x="24" y="86"/>
                  </a:lnTo>
                  <a:lnTo>
                    <a:pt x="62" y="134"/>
                  </a:lnTo>
                  <a:lnTo>
                    <a:pt x="0" y="144"/>
                  </a:lnTo>
                  <a:lnTo>
                    <a:pt x="0" y="237"/>
                  </a:lnTo>
                  <a:lnTo>
                    <a:pt x="64" y="248"/>
                  </a:lnTo>
                  <a:lnTo>
                    <a:pt x="24" y="298"/>
                  </a:lnTo>
                  <a:lnTo>
                    <a:pt x="75" y="348"/>
                  </a:lnTo>
                  <a:lnTo>
                    <a:pt x="312" y="38"/>
                  </a:lnTo>
                  <a:lnTo>
                    <a:pt x="296" y="22"/>
                  </a:lnTo>
                  <a:close/>
                </a:path>
              </a:pathLst>
            </a:custGeom>
            <a:solidFill>
              <a:schemeClr val="tx1">
                <a:alpha val="4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 useBgFill="1">
          <p:nvSpPr>
            <p:cNvPr id="1004" name="Oval 6">
              <a:extLst>
                <a:ext uri="{FF2B5EF4-FFF2-40B4-BE49-F238E27FC236}">
                  <a16:creationId xmlns:a16="http://schemas.microsoft.com/office/drawing/2014/main" id="{B77950BC-AAE3-4FD0-A403-67CAF71C8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1888"/>
              <a:ext cx="146" cy="146"/>
            </a:xfrm>
            <a:prstGeom prst="ellipse">
              <a:avLst/>
            </a:prstGeom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5" name="Freeform 7">
              <a:extLst>
                <a:ext uri="{FF2B5EF4-FFF2-40B4-BE49-F238E27FC236}">
                  <a16:creationId xmlns:a16="http://schemas.microsoft.com/office/drawing/2014/main" id="{201629BF-B91F-49B7-9579-5922E1AED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1765"/>
              <a:ext cx="394" cy="392"/>
            </a:xfrm>
            <a:custGeom>
              <a:avLst/>
              <a:gdLst>
                <a:gd name="T0" fmla="*/ 152 w 394"/>
                <a:gd name="T1" fmla="*/ 0 h 392"/>
                <a:gd name="T2" fmla="*/ 248 w 394"/>
                <a:gd name="T3" fmla="*/ 0 h 392"/>
                <a:gd name="T4" fmla="*/ 257 w 394"/>
                <a:gd name="T5" fmla="*/ 56 h 392"/>
                <a:gd name="T6" fmla="*/ 296 w 394"/>
                <a:gd name="T7" fmla="*/ 22 h 392"/>
                <a:gd name="T8" fmla="*/ 369 w 394"/>
                <a:gd name="T9" fmla="*/ 96 h 392"/>
                <a:gd name="T10" fmla="*/ 336 w 394"/>
                <a:gd name="T11" fmla="*/ 140 h 392"/>
                <a:gd name="T12" fmla="*/ 394 w 394"/>
                <a:gd name="T13" fmla="*/ 149 h 392"/>
                <a:gd name="T14" fmla="*/ 394 w 394"/>
                <a:gd name="T15" fmla="*/ 245 h 392"/>
                <a:gd name="T16" fmla="*/ 336 w 394"/>
                <a:gd name="T17" fmla="*/ 252 h 392"/>
                <a:gd name="T18" fmla="*/ 376 w 394"/>
                <a:gd name="T19" fmla="*/ 302 h 392"/>
                <a:gd name="T20" fmla="*/ 306 w 394"/>
                <a:gd name="T21" fmla="*/ 372 h 392"/>
                <a:gd name="T22" fmla="*/ 255 w 394"/>
                <a:gd name="T23" fmla="*/ 330 h 392"/>
                <a:gd name="T24" fmla="*/ 246 w 394"/>
                <a:gd name="T25" fmla="*/ 392 h 392"/>
                <a:gd name="T26" fmla="*/ 152 w 394"/>
                <a:gd name="T27" fmla="*/ 392 h 392"/>
                <a:gd name="T28" fmla="*/ 141 w 394"/>
                <a:gd name="T29" fmla="*/ 328 h 392"/>
                <a:gd name="T30" fmla="*/ 92 w 394"/>
                <a:gd name="T31" fmla="*/ 366 h 392"/>
                <a:gd name="T32" fmla="*/ 24 w 394"/>
                <a:gd name="T33" fmla="*/ 298 h 392"/>
                <a:gd name="T34" fmla="*/ 64 w 394"/>
                <a:gd name="T35" fmla="*/ 248 h 392"/>
                <a:gd name="T36" fmla="*/ 0 w 394"/>
                <a:gd name="T37" fmla="*/ 237 h 392"/>
                <a:gd name="T38" fmla="*/ 0 w 394"/>
                <a:gd name="T39" fmla="*/ 144 h 392"/>
                <a:gd name="T40" fmla="*/ 62 w 394"/>
                <a:gd name="T41" fmla="*/ 134 h 392"/>
                <a:gd name="T42" fmla="*/ 24 w 394"/>
                <a:gd name="T43" fmla="*/ 86 h 392"/>
                <a:gd name="T44" fmla="*/ 92 w 394"/>
                <a:gd name="T45" fmla="*/ 21 h 392"/>
                <a:gd name="T46" fmla="*/ 142 w 394"/>
                <a:gd name="T47" fmla="*/ 58 h 392"/>
                <a:gd name="T48" fmla="*/ 152 w 394"/>
                <a:gd name="T49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4" h="392">
                  <a:moveTo>
                    <a:pt x="152" y="0"/>
                  </a:moveTo>
                  <a:lnTo>
                    <a:pt x="248" y="0"/>
                  </a:lnTo>
                  <a:lnTo>
                    <a:pt x="257" y="56"/>
                  </a:lnTo>
                  <a:lnTo>
                    <a:pt x="296" y="22"/>
                  </a:lnTo>
                  <a:lnTo>
                    <a:pt x="369" y="96"/>
                  </a:lnTo>
                  <a:lnTo>
                    <a:pt x="336" y="140"/>
                  </a:lnTo>
                  <a:lnTo>
                    <a:pt x="394" y="149"/>
                  </a:lnTo>
                  <a:lnTo>
                    <a:pt x="394" y="245"/>
                  </a:lnTo>
                  <a:lnTo>
                    <a:pt x="336" y="252"/>
                  </a:lnTo>
                  <a:lnTo>
                    <a:pt x="376" y="302"/>
                  </a:lnTo>
                  <a:lnTo>
                    <a:pt x="306" y="372"/>
                  </a:lnTo>
                  <a:lnTo>
                    <a:pt x="255" y="330"/>
                  </a:lnTo>
                  <a:lnTo>
                    <a:pt x="246" y="392"/>
                  </a:lnTo>
                  <a:lnTo>
                    <a:pt x="152" y="392"/>
                  </a:lnTo>
                  <a:lnTo>
                    <a:pt x="141" y="328"/>
                  </a:lnTo>
                  <a:lnTo>
                    <a:pt x="92" y="366"/>
                  </a:lnTo>
                  <a:lnTo>
                    <a:pt x="24" y="298"/>
                  </a:lnTo>
                  <a:lnTo>
                    <a:pt x="64" y="248"/>
                  </a:lnTo>
                  <a:lnTo>
                    <a:pt x="0" y="237"/>
                  </a:lnTo>
                  <a:lnTo>
                    <a:pt x="0" y="144"/>
                  </a:lnTo>
                  <a:lnTo>
                    <a:pt x="62" y="134"/>
                  </a:lnTo>
                  <a:lnTo>
                    <a:pt x="24" y="86"/>
                  </a:lnTo>
                  <a:lnTo>
                    <a:pt x="92" y="21"/>
                  </a:lnTo>
                  <a:lnTo>
                    <a:pt x="142" y="58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99" name="Group 4">
            <a:extLst>
              <a:ext uri="{FF2B5EF4-FFF2-40B4-BE49-F238E27FC236}">
                <a16:creationId xmlns:a16="http://schemas.microsoft.com/office/drawing/2014/main" id="{B7543005-2808-405F-B287-3BCEC929A0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30482" y="1296159"/>
            <a:ext cx="129324" cy="128667"/>
            <a:chOff x="3288" y="1765"/>
            <a:chExt cx="394" cy="392"/>
          </a:xfrm>
        </p:grpSpPr>
        <p:sp>
          <p:nvSpPr>
            <p:cNvPr id="1000" name="Freeform 5">
              <a:extLst>
                <a:ext uri="{FF2B5EF4-FFF2-40B4-BE49-F238E27FC236}">
                  <a16:creationId xmlns:a16="http://schemas.microsoft.com/office/drawing/2014/main" id="{33CF622F-9F91-486F-B65D-8C50791FB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1765"/>
              <a:ext cx="312" cy="348"/>
            </a:xfrm>
            <a:custGeom>
              <a:avLst/>
              <a:gdLst>
                <a:gd name="T0" fmla="*/ 296 w 312"/>
                <a:gd name="T1" fmla="*/ 22 h 348"/>
                <a:gd name="T2" fmla="*/ 257 w 312"/>
                <a:gd name="T3" fmla="*/ 56 h 348"/>
                <a:gd name="T4" fmla="*/ 248 w 312"/>
                <a:gd name="T5" fmla="*/ 0 h 348"/>
                <a:gd name="T6" fmla="*/ 152 w 312"/>
                <a:gd name="T7" fmla="*/ 0 h 348"/>
                <a:gd name="T8" fmla="*/ 142 w 312"/>
                <a:gd name="T9" fmla="*/ 58 h 348"/>
                <a:gd name="T10" fmla="*/ 92 w 312"/>
                <a:gd name="T11" fmla="*/ 21 h 348"/>
                <a:gd name="T12" fmla="*/ 24 w 312"/>
                <a:gd name="T13" fmla="*/ 86 h 348"/>
                <a:gd name="T14" fmla="*/ 62 w 312"/>
                <a:gd name="T15" fmla="*/ 134 h 348"/>
                <a:gd name="T16" fmla="*/ 0 w 312"/>
                <a:gd name="T17" fmla="*/ 144 h 348"/>
                <a:gd name="T18" fmla="*/ 0 w 312"/>
                <a:gd name="T19" fmla="*/ 237 h 348"/>
                <a:gd name="T20" fmla="*/ 64 w 312"/>
                <a:gd name="T21" fmla="*/ 248 h 348"/>
                <a:gd name="T22" fmla="*/ 24 w 312"/>
                <a:gd name="T23" fmla="*/ 298 h 348"/>
                <a:gd name="T24" fmla="*/ 75 w 312"/>
                <a:gd name="T25" fmla="*/ 348 h 348"/>
                <a:gd name="T26" fmla="*/ 312 w 312"/>
                <a:gd name="T27" fmla="*/ 38 h 348"/>
                <a:gd name="T28" fmla="*/ 296 w 312"/>
                <a:gd name="T29" fmla="*/ 22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2" h="348">
                  <a:moveTo>
                    <a:pt x="296" y="22"/>
                  </a:moveTo>
                  <a:lnTo>
                    <a:pt x="257" y="56"/>
                  </a:lnTo>
                  <a:lnTo>
                    <a:pt x="248" y="0"/>
                  </a:lnTo>
                  <a:lnTo>
                    <a:pt x="152" y="0"/>
                  </a:lnTo>
                  <a:lnTo>
                    <a:pt x="142" y="58"/>
                  </a:lnTo>
                  <a:lnTo>
                    <a:pt x="92" y="21"/>
                  </a:lnTo>
                  <a:lnTo>
                    <a:pt x="24" y="86"/>
                  </a:lnTo>
                  <a:lnTo>
                    <a:pt x="62" y="134"/>
                  </a:lnTo>
                  <a:lnTo>
                    <a:pt x="0" y="144"/>
                  </a:lnTo>
                  <a:lnTo>
                    <a:pt x="0" y="237"/>
                  </a:lnTo>
                  <a:lnTo>
                    <a:pt x="64" y="248"/>
                  </a:lnTo>
                  <a:lnTo>
                    <a:pt x="24" y="298"/>
                  </a:lnTo>
                  <a:lnTo>
                    <a:pt x="75" y="348"/>
                  </a:lnTo>
                  <a:lnTo>
                    <a:pt x="312" y="38"/>
                  </a:lnTo>
                  <a:lnTo>
                    <a:pt x="296" y="22"/>
                  </a:lnTo>
                  <a:close/>
                </a:path>
              </a:pathLst>
            </a:custGeom>
            <a:solidFill>
              <a:schemeClr val="tx1">
                <a:alpha val="4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 useBgFill="1">
          <p:nvSpPr>
            <p:cNvPr id="1001" name="Oval 6">
              <a:extLst>
                <a:ext uri="{FF2B5EF4-FFF2-40B4-BE49-F238E27FC236}">
                  <a16:creationId xmlns:a16="http://schemas.microsoft.com/office/drawing/2014/main" id="{44D9BD90-AFAE-4AD9-9A2B-1C06AAEFE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2" y="1888"/>
              <a:ext cx="146" cy="146"/>
            </a:xfrm>
            <a:prstGeom prst="ellipse">
              <a:avLst/>
            </a:prstGeom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2" name="Freeform 7">
              <a:extLst>
                <a:ext uri="{FF2B5EF4-FFF2-40B4-BE49-F238E27FC236}">
                  <a16:creationId xmlns:a16="http://schemas.microsoft.com/office/drawing/2014/main" id="{22A240B8-D92A-4160-8175-8D04BA1C0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8" y="1765"/>
              <a:ext cx="394" cy="392"/>
            </a:xfrm>
            <a:custGeom>
              <a:avLst/>
              <a:gdLst>
                <a:gd name="T0" fmla="*/ 152 w 394"/>
                <a:gd name="T1" fmla="*/ 0 h 392"/>
                <a:gd name="T2" fmla="*/ 248 w 394"/>
                <a:gd name="T3" fmla="*/ 0 h 392"/>
                <a:gd name="T4" fmla="*/ 257 w 394"/>
                <a:gd name="T5" fmla="*/ 56 h 392"/>
                <a:gd name="T6" fmla="*/ 296 w 394"/>
                <a:gd name="T7" fmla="*/ 22 h 392"/>
                <a:gd name="T8" fmla="*/ 369 w 394"/>
                <a:gd name="T9" fmla="*/ 96 h 392"/>
                <a:gd name="T10" fmla="*/ 336 w 394"/>
                <a:gd name="T11" fmla="*/ 140 h 392"/>
                <a:gd name="T12" fmla="*/ 394 w 394"/>
                <a:gd name="T13" fmla="*/ 149 h 392"/>
                <a:gd name="T14" fmla="*/ 394 w 394"/>
                <a:gd name="T15" fmla="*/ 245 h 392"/>
                <a:gd name="T16" fmla="*/ 336 w 394"/>
                <a:gd name="T17" fmla="*/ 252 h 392"/>
                <a:gd name="T18" fmla="*/ 376 w 394"/>
                <a:gd name="T19" fmla="*/ 302 h 392"/>
                <a:gd name="T20" fmla="*/ 306 w 394"/>
                <a:gd name="T21" fmla="*/ 372 h 392"/>
                <a:gd name="T22" fmla="*/ 255 w 394"/>
                <a:gd name="T23" fmla="*/ 330 h 392"/>
                <a:gd name="T24" fmla="*/ 246 w 394"/>
                <a:gd name="T25" fmla="*/ 392 h 392"/>
                <a:gd name="T26" fmla="*/ 152 w 394"/>
                <a:gd name="T27" fmla="*/ 392 h 392"/>
                <a:gd name="T28" fmla="*/ 141 w 394"/>
                <a:gd name="T29" fmla="*/ 328 h 392"/>
                <a:gd name="T30" fmla="*/ 92 w 394"/>
                <a:gd name="T31" fmla="*/ 366 h 392"/>
                <a:gd name="T32" fmla="*/ 24 w 394"/>
                <a:gd name="T33" fmla="*/ 298 h 392"/>
                <a:gd name="T34" fmla="*/ 64 w 394"/>
                <a:gd name="T35" fmla="*/ 248 h 392"/>
                <a:gd name="T36" fmla="*/ 0 w 394"/>
                <a:gd name="T37" fmla="*/ 237 h 392"/>
                <a:gd name="T38" fmla="*/ 0 w 394"/>
                <a:gd name="T39" fmla="*/ 144 h 392"/>
                <a:gd name="T40" fmla="*/ 62 w 394"/>
                <a:gd name="T41" fmla="*/ 134 h 392"/>
                <a:gd name="T42" fmla="*/ 24 w 394"/>
                <a:gd name="T43" fmla="*/ 86 h 392"/>
                <a:gd name="T44" fmla="*/ 92 w 394"/>
                <a:gd name="T45" fmla="*/ 21 h 392"/>
                <a:gd name="T46" fmla="*/ 142 w 394"/>
                <a:gd name="T47" fmla="*/ 58 h 392"/>
                <a:gd name="T48" fmla="*/ 152 w 394"/>
                <a:gd name="T49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4" h="392">
                  <a:moveTo>
                    <a:pt x="152" y="0"/>
                  </a:moveTo>
                  <a:lnTo>
                    <a:pt x="248" y="0"/>
                  </a:lnTo>
                  <a:lnTo>
                    <a:pt x="257" y="56"/>
                  </a:lnTo>
                  <a:lnTo>
                    <a:pt x="296" y="22"/>
                  </a:lnTo>
                  <a:lnTo>
                    <a:pt x="369" y="96"/>
                  </a:lnTo>
                  <a:lnTo>
                    <a:pt x="336" y="140"/>
                  </a:lnTo>
                  <a:lnTo>
                    <a:pt x="394" y="149"/>
                  </a:lnTo>
                  <a:lnTo>
                    <a:pt x="394" y="245"/>
                  </a:lnTo>
                  <a:lnTo>
                    <a:pt x="336" y="252"/>
                  </a:lnTo>
                  <a:lnTo>
                    <a:pt x="376" y="302"/>
                  </a:lnTo>
                  <a:lnTo>
                    <a:pt x="306" y="372"/>
                  </a:lnTo>
                  <a:lnTo>
                    <a:pt x="255" y="330"/>
                  </a:lnTo>
                  <a:lnTo>
                    <a:pt x="246" y="392"/>
                  </a:lnTo>
                  <a:lnTo>
                    <a:pt x="152" y="392"/>
                  </a:lnTo>
                  <a:lnTo>
                    <a:pt x="141" y="328"/>
                  </a:lnTo>
                  <a:lnTo>
                    <a:pt x="92" y="366"/>
                  </a:lnTo>
                  <a:lnTo>
                    <a:pt x="24" y="298"/>
                  </a:lnTo>
                  <a:lnTo>
                    <a:pt x="64" y="248"/>
                  </a:lnTo>
                  <a:lnTo>
                    <a:pt x="0" y="237"/>
                  </a:lnTo>
                  <a:lnTo>
                    <a:pt x="0" y="144"/>
                  </a:lnTo>
                  <a:lnTo>
                    <a:pt x="62" y="134"/>
                  </a:lnTo>
                  <a:lnTo>
                    <a:pt x="24" y="86"/>
                  </a:lnTo>
                  <a:lnTo>
                    <a:pt x="92" y="21"/>
                  </a:lnTo>
                  <a:lnTo>
                    <a:pt x="142" y="58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91FCDE-FF6D-4AB6-8564-A5CE8E0227A2}"/>
              </a:ext>
            </a:extLst>
          </p:cNvPr>
          <p:cNvGrpSpPr/>
          <p:nvPr/>
        </p:nvGrpSpPr>
        <p:grpSpPr>
          <a:xfrm>
            <a:off x="1103062" y="1020706"/>
            <a:ext cx="219639" cy="157637"/>
            <a:chOff x="57931" y="3512929"/>
            <a:chExt cx="707252" cy="507601"/>
          </a:xfrm>
        </p:grpSpPr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58275852-F262-48FD-8A0C-477263A3B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1" y="3763433"/>
              <a:ext cx="185524" cy="249563"/>
            </a:xfrm>
            <a:custGeom>
              <a:avLst/>
              <a:gdLst>
                <a:gd name="T0" fmla="*/ 94 w 94"/>
                <a:gd name="T1" fmla="*/ 3 h 126"/>
                <a:gd name="T2" fmla="*/ 90 w 94"/>
                <a:gd name="T3" fmla="*/ 0 h 126"/>
                <a:gd name="T4" fmla="*/ 5 w 94"/>
                <a:gd name="T5" fmla="*/ 0 h 126"/>
                <a:gd name="T6" fmla="*/ 0 w 94"/>
                <a:gd name="T7" fmla="*/ 5 h 126"/>
                <a:gd name="T8" fmla="*/ 0 w 94"/>
                <a:gd name="T9" fmla="*/ 125 h 126"/>
                <a:gd name="T10" fmla="*/ 0 w 94"/>
                <a:gd name="T11" fmla="*/ 126 h 126"/>
                <a:gd name="T12" fmla="*/ 94 w 94"/>
                <a:gd name="T13" fmla="*/ 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26">
                  <a:moveTo>
                    <a:pt x="94" y="3"/>
                  </a:moveTo>
                  <a:cubicBezTo>
                    <a:pt x="93" y="2"/>
                    <a:pt x="92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6"/>
                    <a:pt x="0" y="126"/>
                    <a:pt x="0" y="126"/>
                  </a:cubicBezTo>
                  <a:lnTo>
                    <a:pt x="94" y="3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Freeform 14">
              <a:extLst>
                <a:ext uri="{FF2B5EF4-FFF2-40B4-BE49-F238E27FC236}">
                  <a16:creationId xmlns:a16="http://schemas.microsoft.com/office/drawing/2014/main" id="{9E547A8F-E131-42A0-8A17-B810A429A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1" y="3763433"/>
              <a:ext cx="187408" cy="257097"/>
            </a:xfrm>
            <a:custGeom>
              <a:avLst/>
              <a:gdLst>
                <a:gd name="T0" fmla="*/ 90 w 95"/>
                <a:gd name="T1" fmla="*/ 130 h 130"/>
                <a:gd name="T2" fmla="*/ 5 w 95"/>
                <a:gd name="T3" fmla="*/ 130 h 130"/>
                <a:gd name="T4" fmla="*/ 0 w 95"/>
                <a:gd name="T5" fmla="*/ 125 h 130"/>
                <a:gd name="T6" fmla="*/ 0 w 95"/>
                <a:gd name="T7" fmla="*/ 5 h 130"/>
                <a:gd name="T8" fmla="*/ 5 w 95"/>
                <a:gd name="T9" fmla="*/ 0 h 130"/>
                <a:gd name="T10" fmla="*/ 90 w 95"/>
                <a:gd name="T11" fmla="*/ 0 h 130"/>
                <a:gd name="T12" fmla="*/ 95 w 95"/>
                <a:gd name="T13" fmla="*/ 5 h 130"/>
                <a:gd name="T14" fmla="*/ 95 w 95"/>
                <a:gd name="T15" fmla="*/ 125 h 130"/>
                <a:gd name="T16" fmla="*/ 90 w 95"/>
                <a:gd name="T1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30">
                  <a:moveTo>
                    <a:pt x="90" y="130"/>
                  </a:moveTo>
                  <a:cubicBezTo>
                    <a:pt x="5" y="130"/>
                    <a:pt x="5" y="130"/>
                    <a:pt x="5" y="130"/>
                  </a:cubicBezTo>
                  <a:cubicBezTo>
                    <a:pt x="2" y="130"/>
                    <a:pt x="0" y="128"/>
                    <a:pt x="0" y="1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2" y="0"/>
                    <a:pt x="95" y="3"/>
                    <a:pt x="95" y="5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5" y="128"/>
                    <a:pt x="92" y="130"/>
                    <a:pt x="90" y="130"/>
                  </a:cubicBezTo>
                  <a:close/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Freeform 24">
              <a:extLst>
                <a:ext uri="{FF2B5EF4-FFF2-40B4-BE49-F238E27FC236}">
                  <a16:creationId xmlns:a16="http://schemas.microsoft.com/office/drawing/2014/main" id="{61FB2F85-83D9-4CD3-9053-958ACEEC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327" y="3512929"/>
              <a:ext cx="183641" cy="507601"/>
            </a:xfrm>
            <a:custGeom>
              <a:avLst/>
              <a:gdLst>
                <a:gd name="T0" fmla="*/ 5 w 93"/>
                <a:gd name="T1" fmla="*/ 257 h 257"/>
                <a:gd name="T2" fmla="*/ 93 w 93"/>
                <a:gd name="T3" fmla="*/ 2 h 257"/>
                <a:gd name="T4" fmla="*/ 90 w 93"/>
                <a:gd name="T5" fmla="*/ 0 h 257"/>
                <a:gd name="T6" fmla="*/ 5 w 93"/>
                <a:gd name="T7" fmla="*/ 0 h 257"/>
                <a:gd name="T8" fmla="*/ 0 w 93"/>
                <a:gd name="T9" fmla="*/ 5 h 257"/>
                <a:gd name="T10" fmla="*/ 0 w 93"/>
                <a:gd name="T11" fmla="*/ 252 h 257"/>
                <a:gd name="T12" fmla="*/ 5 w 93"/>
                <a:gd name="T13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257">
                  <a:moveTo>
                    <a:pt x="5" y="257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92" y="1"/>
                    <a:pt x="91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55"/>
                    <a:pt x="2" y="257"/>
                    <a:pt x="5" y="257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Freeform 13">
              <a:extLst>
                <a:ext uri="{FF2B5EF4-FFF2-40B4-BE49-F238E27FC236}">
                  <a16:creationId xmlns:a16="http://schemas.microsoft.com/office/drawing/2014/main" id="{8E70920B-9223-4F52-A13A-242547A7D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775" y="3512929"/>
              <a:ext cx="187408" cy="507601"/>
            </a:xfrm>
            <a:custGeom>
              <a:avLst/>
              <a:gdLst>
                <a:gd name="T0" fmla="*/ 90 w 95"/>
                <a:gd name="T1" fmla="*/ 257 h 257"/>
                <a:gd name="T2" fmla="*/ 5 w 95"/>
                <a:gd name="T3" fmla="*/ 257 h 257"/>
                <a:gd name="T4" fmla="*/ 0 w 95"/>
                <a:gd name="T5" fmla="*/ 252 h 257"/>
                <a:gd name="T6" fmla="*/ 0 w 95"/>
                <a:gd name="T7" fmla="*/ 5 h 257"/>
                <a:gd name="T8" fmla="*/ 5 w 95"/>
                <a:gd name="T9" fmla="*/ 0 h 257"/>
                <a:gd name="T10" fmla="*/ 90 w 95"/>
                <a:gd name="T11" fmla="*/ 0 h 257"/>
                <a:gd name="T12" fmla="*/ 95 w 95"/>
                <a:gd name="T13" fmla="*/ 5 h 257"/>
                <a:gd name="T14" fmla="*/ 95 w 95"/>
                <a:gd name="T15" fmla="*/ 252 h 257"/>
                <a:gd name="T16" fmla="*/ 90 w 95"/>
                <a:gd name="T1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257">
                  <a:moveTo>
                    <a:pt x="90" y="257"/>
                  </a:moveTo>
                  <a:cubicBezTo>
                    <a:pt x="5" y="257"/>
                    <a:pt x="5" y="257"/>
                    <a:pt x="5" y="257"/>
                  </a:cubicBezTo>
                  <a:cubicBezTo>
                    <a:pt x="2" y="257"/>
                    <a:pt x="0" y="255"/>
                    <a:pt x="0" y="25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2" y="0"/>
                    <a:pt x="95" y="2"/>
                    <a:pt x="95" y="5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95" y="255"/>
                    <a:pt x="92" y="257"/>
                    <a:pt x="90" y="257"/>
                  </a:cubicBezTo>
                  <a:close/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B59C97B7-7D39-455D-8F2E-F4F8B8E86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53" y="3645715"/>
              <a:ext cx="185524" cy="374815"/>
            </a:xfrm>
            <a:custGeom>
              <a:avLst/>
              <a:gdLst>
                <a:gd name="T0" fmla="*/ 3 w 94"/>
                <a:gd name="T1" fmla="*/ 190 h 190"/>
                <a:gd name="T2" fmla="*/ 94 w 94"/>
                <a:gd name="T3" fmla="*/ 3 h 190"/>
                <a:gd name="T4" fmla="*/ 90 w 94"/>
                <a:gd name="T5" fmla="*/ 0 h 190"/>
                <a:gd name="T6" fmla="*/ 5 w 94"/>
                <a:gd name="T7" fmla="*/ 0 h 190"/>
                <a:gd name="T8" fmla="*/ 0 w 94"/>
                <a:gd name="T9" fmla="*/ 5 h 190"/>
                <a:gd name="T10" fmla="*/ 0 w 94"/>
                <a:gd name="T11" fmla="*/ 185 h 190"/>
                <a:gd name="T12" fmla="*/ 3 w 94"/>
                <a:gd name="T13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90">
                  <a:moveTo>
                    <a:pt x="3" y="190"/>
                  </a:moveTo>
                  <a:cubicBezTo>
                    <a:pt x="94" y="3"/>
                    <a:pt x="94" y="3"/>
                    <a:pt x="94" y="3"/>
                  </a:cubicBezTo>
                  <a:cubicBezTo>
                    <a:pt x="93" y="1"/>
                    <a:pt x="92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7"/>
                    <a:pt x="1" y="189"/>
                    <a:pt x="3" y="19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Freeform 13">
              <a:extLst>
                <a:ext uri="{FF2B5EF4-FFF2-40B4-BE49-F238E27FC236}">
                  <a16:creationId xmlns:a16="http://schemas.microsoft.com/office/drawing/2014/main" id="{B1FA73DC-3AF3-4355-9275-9FB717A7B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53" y="3645715"/>
              <a:ext cx="187408" cy="374815"/>
            </a:xfrm>
            <a:custGeom>
              <a:avLst/>
              <a:gdLst>
                <a:gd name="T0" fmla="*/ 90 w 95"/>
                <a:gd name="T1" fmla="*/ 257 h 257"/>
                <a:gd name="T2" fmla="*/ 5 w 95"/>
                <a:gd name="T3" fmla="*/ 257 h 257"/>
                <a:gd name="T4" fmla="*/ 0 w 95"/>
                <a:gd name="T5" fmla="*/ 252 h 257"/>
                <a:gd name="T6" fmla="*/ 0 w 95"/>
                <a:gd name="T7" fmla="*/ 5 h 257"/>
                <a:gd name="T8" fmla="*/ 5 w 95"/>
                <a:gd name="T9" fmla="*/ 0 h 257"/>
                <a:gd name="T10" fmla="*/ 90 w 95"/>
                <a:gd name="T11" fmla="*/ 0 h 257"/>
                <a:gd name="T12" fmla="*/ 95 w 95"/>
                <a:gd name="T13" fmla="*/ 5 h 257"/>
                <a:gd name="T14" fmla="*/ 95 w 95"/>
                <a:gd name="T15" fmla="*/ 252 h 257"/>
                <a:gd name="T16" fmla="*/ 90 w 95"/>
                <a:gd name="T1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257">
                  <a:moveTo>
                    <a:pt x="90" y="257"/>
                  </a:moveTo>
                  <a:cubicBezTo>
                    <a:pt x="5" y="257"/>
                    <a:pt x="5" y="257"/>
                    <a:pt x="5" y="257"/>
                  </a:cubicBezTo>
                  <a:cubicBezTo>
                    <a:pt x="2" y="257"/>
                    <a:pt x="0" y="255"/>
                    <a:pt x="0" y="25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2" y="0"/>
                    <a:pt x="95" y="2"/>
                    <a:pt x="95" y="5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95" y="255"/>
                    <a:pt x="92" y="257"/>
                    <a:pt x="90" y="257"/>
                  </a:cubicBezTo>
                  <a:close/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642FFA0-8AF0-47A7-AAF7-D284B257B362}"/>
              </a:ext>
            </a:extLst>
          </p:cNvPr>
          <p:cNvGrpSpPr/>
          <p:nvPr/>
        </p:nvGrpSpPr>
        <p:grpSpPr>
          <a:xfrm rot="4250459">
            <a:off x="939957" y="1164689"/>
            <a:ext cx="246135" cy="168961"/>
            <a:chOff x="94980" y="3003444"/>
            <a:chExt cx="632445" cy="434145"/>
          </a:xfrm>
        </p:grpSpPr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306A320C-395E-412E-837D-87A5E65C4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80" y="3327405"/>
              <a:ext cx="97942" cy="108301"/>
            </a:xfrm>
            <a:custGeom>
              <a:avLst/>
              <a:gdLst>
                <a:gd name="T0" fmla="*/ 50 w 50"/>
                <a:gd name="T1" fmla="*/ 10 h 55"/>
                <a:gd name="T2" fmla="*/ 28 w 50"/>
                <a:gd name="T3" fmla="*/ 0 h 55"/>
                <a:gd name="T4" fmla="*/ 0 w 50"/>
                <a:gd name="T5" fmla="*/ 28 h 55"/>
                <a:gd name="T6" fmla="*/ 19 w 50"/>
                <a:gd name="T7" fmla="*/ 55 h 55"/>
                <a:gd name="T8" fmla="*/ 50 w 50"/>
                <a:gd name="T9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5">
                  <a:moveTo>
                    <a:pt x="50" y="10"/>
                  </a:moveTo>
                  <a:cubicBezTo>
                    <a:pt x="45" y="4"/>
                    <a:pt x="37" y="0"/>
                    <a:pt x="28" y="0"/>
                  </a:cubicBezTo>
                  <a:cubicBezTo>
                    <a:pt x="13" y="0"/>
                    <a:pt x="0" y="12"/>
                    <a:pt x="0" y="28"/>
                  </a:cubicBezTo>
                  <a:cubicBezTo>
                    <a:pt x="0" y="40"/>
                    <a:pt x="8" y="51"/>
                    <a:pt x="19" y="55"/>
                  </a:cubicBezTo>
                  <a:cubicBezTo>
                    <a:pt x="23" y="20"/>
                    <a:pt x="41" y="12"/>
                    <a:pt x="50" y="1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027C85EB-B80A-46C4-85EF-B09AAF364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19" y="3194618"/>
              <a:ext cx="97942" cy="108301"/>
            </a:xfrm>
            <a:custGeom>
              <a:avLst/>
              <a:gdLst>
                <a:gd name="T0" fmla="*/ 50 w 50"/>
                <a:gd name="T1" fmla="*/ 10 h 55"/>
                <a:gd name="T2" fmla="*/ 28 w 50"/>
                <a:gd name="T3" fmla="*/ 0 h 55"/>
                <a:gd name="T4" fmla="*/ 0 w 50"/>
                <a:gd name="T5" fmla="*/ 28 h 55"/>
                <a:gd name="T6" fmla="*/ 19 w 50"/>
                <a:gd name="T7" fmla="*/ 55 h 55"/>
                <a:gd name="T8" fmla="*/ 50 w 50"/>
                <a:gd name="T9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5">
                  <a:moveTo>
                    <a:pt x="50" y="10"/>
                  </a:moveTo>
                  <a:cubicBezTo>
                    <a:pt x="44" y="4"/>
                    <a:pt x="37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1"/>
                    <a:pt x="8" y="51"/>
                    <a:pt x="19" y="55"/>
                  </a:cubicBezTo>
                  <a:cubicBezTo>
                    <a:pt x="22" y="20"/>
                    <a:pt x="41" y="12"/>
                    <a:pt x="50" y="1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7636E925-942A-4563-9994-7C9B5DFE5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24" y="3003444"/>
              <a:ext cx="97942" cy="108301"/>
            </a:xfrm>
            <a:custGeom>
              <a:avLst/>
              <a:gdLst>
                <a:gd name="T0" fmla="*/ 50 w 50"/>
                <a:gd name="T1" fmla="*/ 10 h 55"/>
                <a:gd name="T2" fmla="*/ 28 w 50"/>
                <a:gd name="T3" fmla="*/ 0 h 55"/>
                <a:gd name="T4" fmla="*/ 0 w 50"/>
                <a:gd name="T5" fmla="*/ 28 h 55"/>
                <a:gd name="T6" fmla="*/ 19 w 50"/>
                <a:gd name="T7" fmla="*/ 55 h 55"/>
                <a:gd name="T8" fmla="*/ 50 w 50"/>
                <a:gd name="T9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5">
                  <a:moveTo>
                    <a:pt x="50" y="10"/>
                  </a:moveTo>
                  <a:cubicBezTo>
                    <a:pt x="45" y="4"/>
                    <a:pt x="37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41"/>
                    <a:pt x="8" y="51"/>
                    <a:pt x="19" y="55"/>
                  </a:cubicBezTo>
                  <a:cubicBezTo>
                    <a:pt x="23" y="20"/>
                    <a:pt x="41" y="12"/>
                    <a:pt x="50" y="1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Oval 15">
              <a:extLst>
                <a:ext uri="{FF2B5EF4-FFF2-40B4-BE49-F238E27FC236}">
                  <a16:creationId xmlns:a16="http://schemas.microsoft.com/office/drawing/2014/main" id="{ED1874B4-B8F4-4FE2-BA45-B3B8E3008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80" y="3327405"/>
              <a:ext cx="112068" cy="11018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Oval 16">
              <a:extLst>
                <a:ext uri="{FF2B5EF4-FFF2-40B4-BE49-F238E27FC236}">
                  <a16:creationId xmlns:a16="http://schemas.microsoft.com/office/drawing/2014/main" id="{E76BD4FC-D52E-44F3-B984-89CB6E840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319" y="3199394"/>
              <a:ext cx="110184" cy="111126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Oval 17">
              <a:extLst>
                <a:ext uri="{FF2B5EF4-FFF2-40B4-BE49-F238E27FC236}">
                  <a16:creationId xmlns:a16="http://schemas.microsoft.com/office/drawing/2014/main" id="{4ADF5EB2-27A3-4772-BBC8-8D8901EF4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41" y="3008220"/>
              <a:ext cx="110184" cy="11018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Line 18">
              <a:extLst>
                <a:ext uri="{FF2B5EF4-FFF2-40B4-BE49-F238E27FC236}">
                  <a16:creationId xmlns:a16="http://schemas.microsoft.com/office/drawing/2014/main" id="{CF5C4481-EF6A-40CF-9DC8-D215AE1657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4727" y="3091968"/>
              <a:ext cx="169514" cy="128077"/>
            </a:xfrm>
            <a:prstGeom prst="line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Line 19">
              <a:extLst>
                <a:ext uri="{FF2B5EF4-FFF2-40B4-BE49-F238E27FC236}">
                  <a16:creationId xmlns:a16="http://schemas.microsoft.com/office/drawing/2014/main" id="{52FF841B-0933-419E-97FE-A55B7FA86E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3281" y="3277492"/>
              <a:ext cx="157272" cy="84757"/>
            </a:xfrm>
            <a:prstGeom prst="line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DEEE9E-F3F2-4A89-9709-5C3058F09DDE}"/>
              </a:ext>
            </a:extLst>
          </p:cNvPr>
          <p:cNvGrpSpPr/>
          <p:nvPr/>
        </p:nvGrpSpPr>
        <p:grpSpPr>
          <a:xfrm rot="9900000">
            <a:off x="834579" y="1316237"/>
            <a:ext cx="189203" cy="182702"/>
            <a:chOff x="1140194" y="3065109"/>
            <a:chExt cx="341350" cy="329621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ABD1AB1-BF26-45B6-A298-F5614F781DC9}"/>
                </a:ext>
              </a:extLst>
            </p:cNvPr>
            <p:cNvSpPr/>
            <p:nvPr/>
          </p:nvSpPr>
          <p:spPr>
            <a:xfrm rot="19706579">
              <a:off x="1303209" y="3211798"/>
              <a:ext cx="116620" cy="178687"/>
            </a:xfrm>
            <a:custGeom>
              <a:avLst/>
              <a:gdLst>
                <a:gd name="connsiteX0" fmla="*/ 59039 w 116620"/>
                <a:gd name="connsiteY0" fmla="*/ 0 h 178687"/>
                <a:gd name="connsiteX1" fmla="*/ 116620 w 116620"/>
                <a:gd name="connsiteY1" fmla="*/ 162835 h 178687"/>
                <a:gd name="connsiteX2" fmla="*/ 92097 w 116620"/>
                <a:gd name="connsiteY2" fmla="*/ 173988 h 178687"/>
                <a:gd name="connsiteX3" fmla="*/ 26735 w 116620"/>
                <a:gd name="connsiteY3" fmla="*/ 176763 h 178687"/>
                <a:gd name="connsiteX4" fmla="*/ 0 w 116620"/>
                <a:gd name="connsiteY4" fmla="*/ 166957 h 178687"/>
                <a:gd name="connsiteX5" fmla="*/ 59039 w 116620"/>
                <a:gd name="connsiteY5" fmla="*/ 0 h 17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620" h="178687">
                  <a:moveTo>
                    <a:pt x="59039" y="0"/>
                  </a:moveTo>
                  <a:lnTo>
                    <a:pt x="116620" y="162835"/>
                  </a:lnTo>
                  <a:lnTo>
                    <a:pt x="92097" y="173988"/>
                  </a:lnTo>
                  <a:cubicBezTo>
                    <a:pt x="70858" y="179064"/>
                    <a:pt x="48651" y="180090"/>
                    <a:pt x="26735" y="176763"/>
                  </a:cubicBezTo>
                  <a:lnTo>
                    <a:pt x="0" y="166957"/>
                  </a:lnTo>
                  <a:lnTo>
                    <a:pt x="59039" y="0"/>
                  </a:lnTo>
                  <a:close/>
                </a:path>
              </a:pathLst>
            </a:custGeom>
            <a:solidFill>
              <a:schemeClr val="tx1">
                <a:alpha val="44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 useBgFill="1"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85B7CDD-A24F-4BF5-9918-610FE875959F}"/>
                </a:ext>
              </a:extLst>
            </p:cNvPr>
            <p:cNvSpPr/>
            <p:nvPr/>
          </p:nvSpPr>
          <p:spPr>
            <a:xfrm rot="19706579">
              <a:off x="1140194" y="3065109"/>
              <a:ext cx="341350" cy="329621"/>
            </a:xfrm>
            <a:custGeom>
              <a:avLst/>
              <a:gdLst>
                <a:gd name="connsiteX0" fmla="*/ 259985 w 341350"/>
                <a:gd name="connsiteY0" fmla="*/ 25259 h 329621"/>
                <a:gd name="connsiteX1" fmla="*/ 316091 w 341350"/>
                <a:gd name="connsiteY1" fmla="*/ 259986 h 329621"/>
                <a:gd name="connsiteX2" fmla="*/ 269900 w 341350"/>
                <a:gd name="connsiteY2" fmla="*/ 309569 h 329621"/>
                <a:gd name="connsiteX3" fmla="*/ 234871 w 341350"/>
                <a:gd name="connsiteY3" fmla="*/ 325499 h 329621"/>
                <a:gd name="connsiteX4" fmla="*/ 177290 w 341350"/>
                <a:gd name="connsiteY4" fmla="*/ 162664 h 329621"/>
                <a:gd name="connsiteX5" fmla="*/ 118251 w 341350"/>
                <a:gd name="connsiteY5" fmla="*/ 329621 h 329621"/>
                <a:gd name="connsiteX6" fmla="*/ 81365 w 341350"/>
                <a:gd name="connsiteY6" fmla="*/ 316091 h 329621"/>
                <a:gd name="connsiteX7" fmla="*/ 25259 w 341350"/>
                <a:gd name="connsiteY7" fmla="*/ 81365 h 329621"/>
                <a:gd name="connsiteX8" fmla="*/ 259985 w 341350"/>
                <a:gd name="connsiteY8" fmla="*/ 25259 h 32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350" h="329621">
                  <a:moveTo>
                    <a:pt x="259985" y="25259"/>
                  </a:moveTo>
                  <a:cubicBezTo>
                    <a:pt x="340296" y="74584"/>
                    <a:pt x="365415" y="179675"/>
                    <a:pt x="316091" y="259986"/>
                  </a:cubicBezTo>
                  <a:cubicBezTo>
                    <a:pt x="303760" y="280063"/>
                    <a:pt x="287943" y="296691"/>
                    <a:pt x="269900" y="309569"/>
                  </a:cubicBezTo>
                  <a:lnTo>
                    <a:pt x="234871" y="325499"/>
                  </a:lnTo>
                  <a:lnTo>
                    <a:pt x="177290" y="162664"/>
                  </a:lnTo>
                  <a:lnTo>
                    <a:pt x="118251" y="329621"/>
                  </a:lnTo>
                  <a:lnTo>
                    <a:pt x="81365" y="316091"/>
                  </a:lnTo>
                  <a:cubicBezTo>
                    <a:pt x="1054" y="266767"/>
                    <a:pt x="-24065" y="161676"/>
                    <a:pt x="25259" y="81365"/>
                  </a:cubicBezTo>
                  <a:cubicBezTo>
                    <a:pt x="74584" y="1055"/>
                    <a:pt x="179675" y="-24065"/>
                    <a:pt x="259985" y="25259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5" name="Oval 134">
            <a:extLst>
              <a:ext uri="{FF2B5EF4-FFF2-40B4-BE49-F238E27FC236}">
                <a16:creationId xmlns:a16="http://schemas.microsoft.com/office/drawing/2014/main" id="{D0C8E8AB-C988-47C1-B445-E951E9D70243}"/>
              </a:ext>
            </a:extLst>
          </p:cNvPr>
          <p:cNvSpPr/>
          <p:nvPr/>
        </p:nvSpPr>
        <p:spPr>
          <a:xfrm>
            <a:off x="8965392" y="4974974"/>
            <a:ext cx="88711" cy="88711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1737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11111E-6 1.48148E-6 L -1.11111E-6 -0.035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-1.48148E-6 L 2.77778E-6 0.02932 " pathEditMode="relative" rAng="0" ptsTypes="AA">
                                      <p:cBhvr>
                                        <p:cTn id="48" dur="500" spd="-100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75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8" dur="75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75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3827E-6 L -1.94444E-6 0.02933 " pathEditMode="relative" rAng="0" ptsTypes="AA">
                                      <p:cBhvr>
                                        <p:cTn id="76" dur="500" spd="-100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750"/>
                            </p:stCondLst>
                            <p:childTnLst>
                              <p:par>
                                <p:cTn id="10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8" dur="275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0" dur="275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2" dur="2750" fill="hold"/>
                                        <p:tgtEl>
                                          <p:spTgt spid="10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4" dur="275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6" dur="275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71605E-6 L -0.16771 -2.71605E-6 " pathEditMode="relative" rAng="0" ptsTypes="AA">
                                      <p:cBhvr>
                                        <p:cTn id="118" dur="275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85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4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4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4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4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path" presetSubtype="0" decel="10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1.94444E-6 -4.93827E-6 L -1.94444E-6 0.02933 " pathEditMode="relative" rAng="0" ptsTypes="AA">
                                      <p:cBhvr>
                                        <p:cTn id="131" dur="500" spd="-100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path" presetSubtype="0" accel="28000" decel="7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6 L -0.12136 3.7037E-6 " pathEditMode="relative" rAng="0" ptsTypes="AA">
                                      <p:cBhvr>
                                        <p:cTn id="15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76" y="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7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4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4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4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94444E-6 -4.93827E-6 L -1.94444E-6 0.02933 " pathEditMode="relative" rAng="0" ptsTypes="AA">
                                      <p:cBhvr>
                                        <p:cTn id="167" dur="500" spd="-100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9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75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750" fill="hold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75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75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35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4.16667E-6 -2.09877E-6 L -0.46145 -2.09877E-6 " pathEditMode="relative" rAng="0" ptsTypes="AA">
                                      <p:cBhvr>
                                        <p:cTn id="184" dur="67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73" y="0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35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16667E-6 -1.60494E-6 L -0.73403 0.01019 " pathEditMode="relative" rAng="0" ptsTypes="AA">
                                      <p:cBhvr>
                                        <p:cTn id="186" dur="6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1" y="494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15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5" grpId="1" animBg="1"/>
      <p:bldP spid="116" grpId="0" animBg="1"/>
      <p:bldP spid="116" grpId="1" animBg="1"/>
      <p:bldP spid="1199" grpId="0" animBg="1"/>
      <p:bldP spid="1199" grpId="1" animBg="1"/>
      <p:bldP spid="1199" grpId="2" animBg="1"/>
      <p:bldP spid="1165" grpId="0" animBg="1"/>
      <p:bldP spid="1170" grpId="0" animBg="1"/>
      <p:bldP spid="1171" grpId="0" animBg="1"/>
      <p:bldP spid="1166" grpId="0" animBg="1"/>
      <p:bldP spid="474" grpId="0" animBg="1"/>
      <p:bldP spid="450" grpId="0"/>
      <p:bldP spid="450" grpId="1"/>
      <p:bldP spid="451" grpId="0"/>
      <p:bldP spid="451" grpId="1"/>
      <p:bldP spid="452" grpId="0"/>
      <p:bldP spid="452" grpId="1"/>
      <p:bldP spid="453" grpId="0"/>
      <p:bldP spid="453" grpId="1"/>
      <p:bldP spid="454" grpId="0"/>
      <p:bldP spid="454" grpId="1"/>
      <p:bldP spid="465" grpId="0" animBg="1"/>
      <p:bldP spid="466" grpId="0" animBg="1"/>
      <p:bldP spid="467" grpId="0" animBg="1"/>
      <p:bldP spid="468" grpId="0" animBg="1"/>
      <p:bldP spid="1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8">
            <a:extLst>
              <a:ext uri="{FF2B5EF4-FFF2-40B4-BE49-F238E27FC236}">
                <a16:creationId xmlns:a16="http://schemas.microsoft.com/office/drawing/2014/main" id="{4A4FD621-D14D-43B7-972E-550399C055B5}"/>
              </a:ext>
            </a:extLst>
          </p:cNvPr>
          <p:cNvSpPr txBox="1">
            <a:spLocks/>
          </p:cNvSpPr>
          <p:nvPr/>
        </p:nvSpPr>
        <p:spPr>
          <a:xfrm>
            <a:off x="9155427" y="1901409"/>
            <a:ext cx="226631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Finance</a:t>
            </a:r>
          </a:p>
        </p:txBody>
      </p:sp>
      <p:sp>
        <p:nvSpPr>
          <p:cNvPr id="18" name="Mask_right">
            <a:extLst>
              <a:ext uri="{FF2B5EF4-FFF2-40B4-BE49-F238E27FC236}">
                <a16:creationId xmlns:a16="http://schemas.microsoft.com/office/drawing/2014/main" id="{D9798139-A87E-4869-8EAA-FCE3C8544A7A}"/>
              </a:ext>
            </a:extLst>
          </p:cNvPr>
          <p:cNvSpPr/>
          <p:nvPr/>
        </p:nvSpPr>
        <p:spPr>
          <a:xfrm>
            <a:off x="9129627" y="2438400"/>
            <a:ext cx="2357524" cy="2705100"/>
          </a:xfrm>
          <a:prstGeom prst="rect">
            <a:avLst/>
          </a:prstGeom>
          <a:gradFill>
            <a:gsLst>
              <a:gs pos="0">
                <a:schemeClr val="tx2">
                  <a:lumMod val="25000"/>
                </a:schemeClr>
              </a:gs>
              <a:gs pos="100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BA0B885-67BF-4DED-9A99-FFC2EFD26879}"/>
              </a:ext>
            </a:extLst>
          </p:cNvPr>
          <p:cNvSpPr/>
          <p:nvPr/>
        </p:nvSpPr>
        <p:spPr>
          <a:xfrm>
            <a:off x="9481133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Versus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OpEx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38" name="Group 42">
            <a:extLst>
              <a:ext uri="{FF2B5EF4-FFF2-40B4-BE49-F238E27FC236}">
                <a16:creationId xmlns:a16="http://schemas.microsoft.com/office/drawing/2014/main" id="{51D9B6B0-180C-49D3-976E-7C8FE59D3C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52195" y="3027434"/>
            <a:ext cx="1055117" cy="726211"/>
            <a:chOff x="4740" y="1768"/>
            <a:chExt cx="725" cy="499"/>
          </a:xfrm>
          <a:noFill/>
        </p:grpSpPr>
        <p:sp>
          <p:nvSpPr>
            <p:cNvPr id="39" name="Freeform 45">
              <a:extLst>
                <a:ext uri="{FF2B5EF4-FFF2-40B4-BE49-F238E27FC236}">
                  <a16:creationId xmlns:a16="http://schemas.microsoft.com/office/drawing/2014/main" id="{53FC8166-57FF-44C9-9CB7-2BFD4B21E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" y="1768"/>
              <a:ext cx="499" cy="459"/>
            </a:xfrm>
            <a:custGeom>
              <a:avLst/>
              <a:gdLst>
                <a:gd name="T0" fmla="*/ 339 w 499"/>
                <a:gd name="T1" fmla="*/ 24 h 459"/>
                <a:gd name="T2" fmla="*/ 0 w 499"/>
                <a:gd name="T3" fmla="*/ 459 h 459"/>
                <a:gd name="T4" fmla="*/ 499 w 499"/>
                <a:gd name="T5" fmla="*/ 249 h 459"/>
                <a:gd name="T6" fmla="*/ 394 w 499"/>
                <a:gd name="T7" fmla="*/ 0 h 459"/>
                <a:gd name="T8" fmla="*/ 339 w 499"/>
                <a:gd name="T9" fmla="*/ 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59">
                  <a:moveTo>
                    <a:pt x="339" y="24"/>
                  </a:moveTo>
                  <a:lnTo>
                    <a:pt x="0" y="459"/>
                  </a:lnTo>
                  <a:lnTo>
                    <a:pt x="499" y="249"/>
                  </a:lnTo>
                  <a:lnTo>
                    <a:pt x="394" y="0"/>
                  </a:lnTo>
                  <a:lnTo>
                    <a:pt x="339" y="24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F612D351-9259-4E6A-86E6-625CAC300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768"/>
              <a:ext cx="78" cy="68"/>
            </a:xfrm>
            <a:custGeom>
              <a:avLst/>
              <a:gdLst>
                <a:gd name="T0" fmla="*/ 0 w 37"/>
                <a:gd name="T1" fmla="*/ 11 h 32"/>
                <a:gd name="T2" fmla="*/ 15 w 37"/>
                <a:gd name="T3" fmla="*/ 29 h 32"/>
                <a:gd name="T4" fmla="*/ 37 w 37"/>
                <a:gd name="T5" fmla="*/ 26 h 32"/>
                <a:gd name="T6" fmla="*/ 26 w 37"/>
                <a:gd name="T7" fmla="*/ 0 h 32"/>
                <a:gd name="T8" fmla="*/ 0 w 3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11"/>
                  </a:moveTo>
                  <a:cubicBezTo>
                    <a:pt x="2" y="18"/>
                    <a:pt x="7" y="26"/>
                    <a:pt x="15" y="29"/>
                  </a:cubicBezTo>
                  <a:cubicBezTo>
                    <a:pt x="22" y="32"/>
                    <a:pt x="31" y="31"/>
                    <a:pt x="37" y="2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1" name="Freeform 47">
              <a:extLst>
                <a:ext uri="{FF2B5EF4-FFF2-40B4-BE49-F238E27FC236}">
                  <a16:creationId xmlns:a16="http://schemas.microsoft.com/office/drawing/2014/main" id="{F2604B5D-035C-49F1-9B78-B04ADDB73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1962"/>
              <a:ext cx="67" cy="78"/>
            </a:xfrm>
            <a:custGeom>
              <a:avLst/>
              <a:gdLst>
                <a:gd name="T0" fmla="*/ 6 w 32"/>
                <a:gd name="T1" fmla="*/ 37 h 37"/>
                <a:gd name="T2" fmla="*/ 3 w 32"/>
                <a:gd name="T3" fmla="*/ 14 h 37"/>
                <a:gd name="T4" fmla="*/ 21 w 32"/>
                <a:gd name="T5" fmla="*/ 0 h 37"/>
                <a:gd name="T6" fmla="*/ 32 w 32"/>
                <a:gd name="T7" fmla="*/ 26 h 37"/>
                <a:gd name="T8" fmla="*/ 6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6" y="37"/>
                  </a:moveTo>
                  <a:cubicBezTo>
                    <a:pt x="2" y="31"/>
                    <a:pt x="0" y="21"/>
                    <a:pt x="3" y="14"/>
                  </a:cubicBezTo>
                  <a:cubicBezTo>
                    <a:pt x="6" y="6"/>
                    <a:pt x="13" y="1"/>
                    <a:pt x="21" y="0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6" y="3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AFAE4B9-A1AC-4AFF-BDE5-E6D95067D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" y="1941"/>
              <a:ext cx="151" cy="162"/>
            </a:xfrm>
            <a:custGeom>
              <a:avLst/>
              <a:gdLst>
                <a:gd name="T0" fmla="*/ 0 w 72"/>
                <a:gd name="T1" fmla="*/ 65 h 77"/>
                <a:gd name="T2" fmla="*/ 41 w 72"/>
                <a:gd name="T3" fmla="*/ 71 h 77"/>
                <a:gd name="T4" fmla="*/ 63 w 72"/>
                <a:gd name="T5" fmla="*/ 17 h 77"/>
                <a:gd name="T6" fmla="*/ 50 w 72"/>
                <a:gd name="T7" fmla="*/ 0 h 77"/>
                <a:gd name="T8" fmla="*/ 0 w 72"/>
                <a:gd name="T9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65"/>
                  </a:moveTo>
                  <a:cubicBezTo>
                    <a:pt x="11" y="74"/>
                    <a:pt x="27" y="77"/>
                    <a:pt x="41" y="71"/>
                  </a:cubicBezTo>
                  <a:cubicBezTo>
                    <a:pt x="62" y="62"/>
                    <a:pt x="72" y="38"/>
                    <a:pt x="63" y="17"/>
                  </a:cubicBezTo>
                  <a:cubicBezTo>
                    <a:pt x="60" y="10"/>
                    <a:pt x="56" y="4"/>
                    <a:pt x="50" y="0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3" name="Freeform 49">
              <a:extLst>
                <a:ext uri="{FF2B5EF4-FFF2-40B4-BE49-F238E27FC236}">
                  <a16:creationId xmlns:a16="http://schemas.microsoft.com/office/drawing/2014/main" id="{12404FE6-0F34-493C-979F-D7C813614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785"/>
              <a:ext cx="484" cy="482"/>
            </a:xfrm>
            <a:custGeom>
              <a:avLst/>
              <a:gdLst>
                <a:gd name="T0" fmla="*/ 174 w 484"/>
                <a:gd name="T1" fmla="*/ 457 h 482"/>
                <a:gd name="T2" fmla="*/ 484 w 484"/>
                <a:gd name="T3" fmla="*/ 0 h 482"/>
                <a:gd name="T4" fmla="*/ 0 w 484"/>
                <a:gd name="T5" fmla="*/ 242 h 482"/>
                <a:gd name="T6" fmla="*/ 119 w 484"/>
                <a:gd name="T7" fmla="*/ 482 h 482"/>
                <a:gd name="T8" fmla="*/ 174 w 484"/>
                <a:gd name="T9" fmla="*/ 4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482">
                  <a:moveTo>
                    <a:pt x="174" y="457"/>
                  </a:moveTo>
                  <a:lnTo>
                    <a:pt x="484" y="0"/>
                  </a:lnTo>
                  <a:lnTo>
                    <a:pt x="0" y="242"/>
                  </a:lnTo>
                  <a:lnTo>
                    <a:pt x="119" y="482"/>
                  </a:lnTo>
                  <a:lnTo>
                    <a:pt x="174" y="45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4" name="Freeform 50">
              <a:extLst>
                <a:ext uri="{FF2B5EF4-FFF2-40B4-BE49-F238E27FC236}">
                  <a16:creationId xmlns:a16="http://schemas.microsoft.com/office/drawing/2014/main" id="{3EBA2946-18E5-4C97-BD34-42585B9DF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2200"/>
              <a:ext cx="78" cy="67"/>
            </a:xfrm>
            <a:custGeom>
              <a:avLst/>
              <a:gdLst>
                <a:gd name="T0" fmla="*/ 37 w 37"/>
                <a:gd name="T1" fmla="*/ 20 h 32"/>
                <a:gd name="T2" fmla="*/ 22 w 37"/>
                <a:gd name="T3" fmla="*/ 3 h 32"/>
                <a:gd name="T4" fmla="*/ 0 w 37"/>
                <a:gd name="T5" fmla="*/ 7 h 32"/>
                <a:gd name="T6" fmla="*/ 12 w 37"/>
                <a:gd name="T7" fmla="*/ 32 h 32"/>
                <a:gd name="T8" fmla="*/ 37 w 3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7" y="20"/>
                  </a:moveTo>
                  <a:cubicBezTo>
                    <a:pt x="36" y="13"/>
                    <a:pt x="29" y="5"/>
                    <a:pt x="22" y="3"/>
                  </a:cubicBezTo>
                  <a:cubicBezTo>
                    <a:pt x="14" y="0"/>
                    <a:pt x="6" y="2"/>
                    <a:pt x="0" y="7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37" y="2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5" name="Freeform 51">
              <a:extLst>
                <a:ext uri="{FF2B5EF4-FFF2-40B4-BE49-F238E27FC236}">
                  <a16:creationId xmlns:a16="http://schemas.microsoft.com/office/drawing/2014/main" id="{EA8D3119-ABE6-42E3-8145-878294B46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2000"/>
              <a:ext cx="67" cy="80"/>
            </a:xfrm>
            <a:custGeom>
              <a:avLst/>
              <a:gdLst>
                <a:gd name="T0" fmla="*/ 25 w 32"/>
                <a:gd name="T1" fmla="*/ 0 h 38"/>
                <a:gd name="T2" fmla="*/ 30 w 32"/>
                <a:gd name="T3" fmla="*/ 23 h 38"/>
                <a:gd name="T4" fmla="*/ 13 w 32"/>
                <a:gd name="T5" fmla="*/ 38 h 38"/>
                <a:gd name="T6" fmla="*/ 0 w 32"/>
                <a:gd name="T7" fmla="*/ 13 h 38"/>
                <a:gd name="T8" fmla="*/ 25 w 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8">
                  <a:moveTo>
                    <a:pt x="25" y="0"/>
                  </a:moveTo>
                  <a:cubicBezTo>
                    <a:pt x="30" y="6"/>
                    <a:pt x="32" y="15"/>
                    <a:pt x="30" y="23"/>
                  </a:cubicBezTo>
                  <a:cubicBezTo>
                    <a:pt x="27" y="31"/>
                    <a:pt x="20" y="36"/>
                    <a:pt x="13" y="38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6" name="Freeform 52">
              <a:extLst>
                <a:ext uri="{FF2B5EF4-FFF2-40B4-BE49-F238E27FC236}">
                  <a16:creationId xmlns:a16="http://schemas.microsoft.com/office/drawing/2014/main" id="{90023AE7-C40C-48A6-8077-68FE0007D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920"/>
              <a:ext cx="147" cy="164"/>
            </a:xfrm>
            <a:custGeom>
              <a:avLst/>
              <a:gdLst>
                <a:gd name="T0" fmla="*/ 70 w 70"/>
                <a:gd name="T1" fmla="*/ 10 h 78"/>
                <a:gd name="T2" fmla="*/ 28 w 70"/>
                <a:gd name="T3" fmla="*/ 7 h 78"/>
                <a:gd name="T4" fmla="*/ 10 w 70"/>
                <a:gd name="T5" fmla="*/ 62 h 78"/>
                <a:gd name="T6" fmla="*/ 24 w 70"/>
                <a:gd name="T7" fmla="*/ 78 h 78"/>
                <a:gd name="T8" fmla="*/ 70 w 70"/>
                <a:gd name="T9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70" y="10"/>
                  </a:moveTo>
                  <a:cubicBezTo>
                    <a:pt x="58" y="2"/>
                    <a:pt x="42" y="0"/>
                    <a:pt x="28" y="7"/>
                  </a:cubicBezTo>
                  <a:cubicBezTo>
                    <a:pt x="8" y="17"/>
                    <a:pt x="0" y="42"/>
                    <a:pt x="10" y="62"/>
                  </a:cubicBezTo>
                  <a:cubicBezTo>
                    <a:pt x="13" y="69"/>
                    <a:pt x="18" y="74"/>
                    <a:pt x="24" y="78"/>
                  </a:cubicBezTo>
                  <a:lnTo>
                    <a:pt x="70" y="1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5B3BE967-DE30-4DEF-B33D-AE53612E300B}"/>
              </a:ext>
            </a:extLst>
          </p:cNvPr>
          <p:cNvSpPr/>
          <p:nvPr/>
        </p:nvSpPr>
        <p:spPr>
          <a:xfrm>
            <a:off x="-522054" y="-35864"/>
            <a:ext cx="10318528" cy="5179364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C7CFEA33-6875-44ED-B170-5A166E277247}"/>
              </a:ext>
            </a:extLst>
          </p:cNvPr>
          <p:cNvSpPr txBox="1">
            <a:spLocks/>
          </p:cNvSpPr>
          <p:nvPr/>
        </p:nvSpPr>
        <p:spPr>
          <a:xfrm>
            <a:off x="1486368" y="305238"/>
            <a:ext cx="7421412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Move from Projects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 Product Teams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81BEEE-2F45-409F-BEFC-03363E031FF9}"/>
              </a:ext>
            </a:extLst>
          </p:cNvPr>
          <p:cNvGrpSpPr/>
          <p:nvPr/>
        </p:nvGrpSpPr>
        <p:grpSpPr>
          <a:xfrm>
            <a:off x="406360" y="505061"/>
            <a:ext cx="843788" cy="778391"/>
            <a:chOff x="4221704" y="1791782"/>
            <a:chExt cx="700593" cy="646294"/>
          </a:xfrm>
        </p:grpSpPr>
        <p:sp>
          <p:nvSpPr>
            <p:cNvPr id="7" name="Freeform 25">
              <a:extLst>
                <a:ext uri="{FF2B5EF4-FFF2-40B4-BE49-F238E27FC236}">
                  <a16:creationId xmlns:a16="http://schemas.microsoft.com/office/drawing/2014/main" id="{F32B87DC-D495-4406-A305-6E7B3B02E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088" y="2191249"/>
              <a:ext cx="450441" cy="246827"/>
            </a:xfrm>
            <a:custGeom>
              <a:avLst/>
              <a:gdLst>
                <a:gd name="T0" fmla="*/ 0 w 1626"/>
                <a:gd name="T1" fmla="*/ 38 h 891"/>
                <a:gd name="T2" fmla="*/ 0 w 1626"/>
                <a:gd name="T3" fmla="*/ 351 h 891"/>
                <a:gd name="T4" fmla="*/ 810 w 1626"/>
                <a:gd name="T5" fmla="*/ 891 h 891"/>
                <a:gd name="T6" fmla="*/ 1626 w 1626"/>
                <a:gd name="T7" fmla="*/ 351 h 891"/>
                <a:gd name="T8" fmla="*/ 1626 w 1626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6" h="891">
                  <a:moveTo>
                    <a:pt x="0" y="38"/>
                  </a:moveTo>
                  <a:lnTo>
                    <a:pt x="0" y="351"/>
                  </a:lnTo>
                  <a:lnTo>
                    <a:pt x="810" y="891"/>
                  </a:lnTo>
                  <a:lnTo>
                    <a:pt x="1626" y="351"/>
                  </a:lnTo>
                  <a:lnTo>
                    <a:pt x="1626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8" name="Line 26">
              <a:extLst>
                <a:ext uri="{FF2B5EF4-FFF2-40B4-BE49-F238E27FC236}">
                  <a16:creationId xmlns:a16="http://schemas.microsoft.com/office/drawing/2014/main" id="{625F0F12-5B74-408A-94C5-42988C20B8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815" y="2176289"/>
              <a:ext cx="1662" cy="261787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E7A92350-D1CB-43B6-A749-580EE406D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1708 w 2529"/>
                <a:gd name="T1" fmla="*/ 0 h 1685"/>
                <a:gd name="T2" fmla="*/ 0 w 2529"/>
                <a:gd name="T3" fmla="*/ 1134 h 1685"/>
                <a:gd name="T4" fmla="*/ 805 w 2529"/>
                <a:gd name="T5" fmla="*/ 1685 h 1685"/>
                <a:gd name="T6" fmla="*/ 1253 w 2529"/>
                <a:gd name="T7" fmla="*/ 1388 h 1685"/>
                <a:gd name="T8" fmla="*/ 2529 w 2529"/>
                <a:gd name="T9" fmla="*/ 540 h 1685"/>
                <a:gd name="T10" fmla="*/ 1708 w 2529"/>
                <a:gd name="T11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9" h="1685">
                  <a:moveTo>
                    <a:pt x="1708" y="0"/>
                  </a:moveTo>
                  <a:lnTo>
                    <a:pt x="0" y="1134"/>
                  </a:lnTo>
                  <a:lnTo>
                    <a:pt x="805" y="1685"/>
                  </a:lnTo>
                  <a:lnTo>
                    <a:pt x="1253" y="1388"/>
                  </a:lnTo>
                  <a:lnTo>
                    <a:pt x="2529" y="540"/>
                  </a:lnTo>
                  <a:lnTo>
                    <a:pt x="1708" y="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2" name="Freeform 35">
              <a:extLst>
                <a:ext uri="{FF2B5EF4-FFF2-40B4-BE49-F238E27FC236}">
                  <a16:creationId xmlns:a16="http://schemas.microsoft.com/office/drawing/2014/main" id="{B7177BD4-88A6-49DB-8D3C-DBA4BFA51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0 w 2529"/>
                <a:gd name="T1" fmla="*/ 551 h 1685"/>
                <a:gd name="T2" fmla="*/ 1692 w 2529"/>
                <a:gd name="T3" fmla="*/ 1685 h 1685"/>
                <a:gd name="T4" fmla="*/ 2529 w 2529"/>
                <a:gd name="T5" fmla="*/ 1151 h 1685"/>
                <a:gd name="T6" fmla="*/ 811 w 2529"/>
                <a:gd name="T7" fmla="*/ 0 h 1685"/>
                <a:gd name="T8" fmla="*/ 0 w 2529"/>
                <a:gd name="T9" fmla="*/ 551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9" h="1685">
                  <a:moveTo>
                    <a:pt x="0" y="551"/>
                  </a:moveTo>
                  <a:lnTo>
                    <a:pt x="1692" y="1685"/>
                  </a:lnTo>
                  <a:lnTo>
                    <a:pt x="2529" y="1151"/>
                  </a:lnTo>
                  <a:lnTo>
                    <a:pt x="811" y="0"/>
                  </a:lnTo>
                  <a:lnTo>
                    <a:pt x="0" y="551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sp>
        <p:nvSpPr>
          <p:cNvPr id="10" name="Title 8">
            <a:extLst>
              <a:ext uri="{FF2B5EF4-FFF2-40B4-BE49-F238E27FC236}">
                <a16:creationId xmlns:a16="http://schemas.microsoft.com/office/drawing/2014/main" id="{91B818DB-47B5-924B-95C9-49549C60924A}"/>
              </a:ext>
            </a:extLst>
          </p:cNvPr>
          <p:cNvSpPr txBox="1">
            <a:spLocks/>
          </p:cNvSpPr>
          <p:nvPr/>
        </p:nvSpPr>
        <p:spPr>
          <a:xfrm>
            <a:off x="1761001" y="1798320"/>
            <a:ext cx="6004773" cy="30431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883F6AE2-A7AA-5B45-8662-208532B33723}"/>
              </a:ext>
            </a:extLst>
          </p:cNvPr>
          <p:cNvSpPr txBox="1">
            <a:spLocks/>
          </p:cNvSpPr>
          <p:nvPr/>
        </p:nvSpPr>
        <p:spPr>
          <a:xfrm>
            <a:off x="1532401" y="1607820"/>
            <a:ext cx="6004773" cy="30431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to Product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Mik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Kersten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The DevOps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Handbook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by Gene Kim et. al.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A0CE4A32-39BC-4092-B8CF-9F4F1D7EE15F}"/>
              </a:ext>
            </a:extLst>
          </p:cNvPr>
          <p:cNvSpPr txBox="1">
            <a:spLocks/>
          </p:cNvSpPr>
          <p:nvPr/>
        </p:nvSpPr>
        <p:spPr>
          <a:xfrm>
            <a:off x="313924" y="-1695012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Blockers for Innovation</a:t>
            </a: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498F0056-2A6F-4D4C-B0CE-3646014B5299}"/>
              </a:ext>
            </a:extLst>
          </p:cNvPr>
          <p:cNvSpPr txBox="1">
            <a:spLocks/>
          </p:cNvSpPr>
          <p:nvPr/>
        </p:nvSpPr>
        <p:spPr>
          <a:xfrm>
            <a:off x="-4991100" y="1901409"/>
            <a:ext cx="224028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578A8D63-DE4F-4EA7-A041-FCC33C68BC21}"/>
              </a:ext>
            </a:extLst>
          </p:cNvPr>
          <p:cNvSpPr txBox="1">
            <a:spLocks/>
          </p:cNvSpPr>
          <p:nvPr/>
        </p:nvSpPr>
        <p:spPr>
          <a:xfrm>
            <a:off x="-2750820" y="1901409"/>
            <a:ext cx="23317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Skills</a:t>
            </a:r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911159F5-FF48-44C2-B0AD-50311BBE1D2D}"/>
              </a:ext>
            </a:extLst>
          </p:cNvPr>
          <p:cNvSpPr txBox="1">
            <a:spLocks/>
          </p:cNvSpPr>
          <p:nvPr/>
        </p:nvSpPr>
        <p:spPr>
          <a:xfrm>
            <a:off x="4480559" y="-575091"/>
            <a:ext cx="2331719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Organization</a:t>
            </a: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966065C7-43CF-4A0C-B40C-A1EB52B63FA8}"/>
              </a:ext>
            </a:extLst>
          </p:cNvPr>
          <p:cNvSpPr/>
          <p:nvPr/>
        </p:nvSpPr>
        <p:spPr>
          <a:xfrm>
            <a:off x="-3745247" y="2438400"/>
            <a:ext cx="3641264" cy="2705100"/>
          </a:xfrm>
          <a:prstGeom prst="homePlate">
            <a:avLst>
              <a:gd name="adj" fmla="val 1156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531B44FB-21BC-40D9-B37F-6E938BE5AF5A}"/>
              </a:ext>
            </a:extLst>
          </p:cNvPr>
          <p:cNvSpPr/>
          <p:nvPr/>
        </p:nvSpPr>
        <p:spPr>
          <a:xfrm>
            <a:off x="-4991100" y="2438400"/>
            <a:ext cx="2600968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F1605D"/>
              </a:gs>
              <a:gs pos="100000">
                <a:srgbClr val="E84A44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87219F-A8D3-4151-A6A8-C88D4C6D68DC}"/>
              </a:ext>
            </a:extLst>
          </p:cNvPr>
          <p:cNvSpPr/>
          <p:nvPr/>
        </p:nvSpPr>
        <p:spPr>
          <a:xfrm>
            <a:off x="-468405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Leadership Systems and Feedback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8A33EAE-CC2D-4C8A-966B-81A1A6E02459}"/>
              </a:ext>
            </a:extLst>
          </p:cNvPr>
          <p:cNvGrpSpPr/>
          <p:nvPr/>
        </p:nvGrpSpPr>
        <p:grpSpPr>
          <a:xfrm>
            <a:off x="-4128530" y="2866205"/>
            <a:ext cx="712708" cy="849445"/>
            <a:chOff x="2897012" y="2317750"/>
            <a:chExt cx="581499" cy="693063"/>
          </a:xfrm>
        </p:grpSpPr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CA35C456-1CCD-4FB3-B03B-C3444A65A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62" y="2317750"/>
              <a:ext cx="537049" cy="661314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85793DD-46B7-4154-9F1A-CD2DCF020624}"/>
                </a:ext>
              </a:extLst>
            </p:cNvPr>
            <p:cNvSpPr/>
            <p:nvPr/>
          </p:nvSpPr>
          <p:spPr>
            <a:xfrm>
              <a:off x="3036094" y="2533076"/>
              <a:ext cx="88106" cy="88106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33CBE93-3CE9-4DFC-8462-BDAA82299E84}"/>
                </a:ext>
              </a:extLst>
            </p:cNvPr>
            <p:cNvSpPr/>
            <p:nvPr/>
          </p:nvSpPr>
          <p:spPr>
            <a:xfrm>
              <a:off x="3161109" y="2533076"/>
              <a:ext cx="88106" cy="8810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8D793FDC-B61E-40D3-80E1-EA222604A587}"/>
                </a:ext>
              </a:extLst>
            </p:cNvPr>
            <p:cNvSpPr/>
            <p:nvPr/>
          </p:nvSpPr>
          <p:spPr>
            <a:xfrm>
              <a:off x="3286125" y="2533076"/>
              <a:ext cx="88106" cy="88106"/>
            </a:xfrm>
            <a:prstGeom prst="triangl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5E9C32A1-17C4-49AC-A682-E8FEFD7E87F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97012" y="2699780"/>
              <a:ext cx="252588" cy="311033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solidFill>
              <a:srgbClr val="EE5853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7249890-C0CF-4CD3-BECA-525F0998CE0B}"/>
              </a:ext>
            </a:extLst>
          </p:cNvPr>
          <p:cNvSpPr/>
          <p:nvPr/>
        </p:nvSpPr>
        <p:spPr>
          <a:xfrm>
            <a:off x="-230820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and Compensation</a:t>
            </a:r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AE603068-9245-4979-A350-78393E3A7DC9}"/>
              </a:ext>
            </a:extLst>
          </p:cNvPr>
          <p:cNvSpPr>
            <a:spLocks noEditPoints="1"/>
          </p:cNvSpPr>
          <p:nvPr/>
        </p:nvSpPr>
        <p:spPr bwMode="auto">
          <a:xfrm>
            <a:off x="-1672846" y="2897524"/>
            <a:ext cx="609790" cy="970580"/>
          </a:xfrm>
          <a:custGeom>
            <a:avLst/>
            <a:gdLst>
              <a:gd name="T0" fmla="*/ 603 w 1286"/>
              <a:gd name="T1" fmla="*/ 1237 h 2050"/>
              <a:gd name="T2" fmla="*/ 367 w 1286"/>
              <a:gd name="T3" fmla="*/ 1555 h 2050"/>
              <a:gd name="T4" fmla="*/ 45 w 1286"/>
              <a:gd name="T5" fmla="*/ 1530 h 2050"/>
              <a:gd name="T6" fmla="*/ 266 w 1286"/>
              <a:gd name="T7" fmla="*/ 1111 h 2050"/>
              <a:gd name="T8" fmla="*/ 306 w 1286"/>
              <a:gd name="T9" fmla="*/ 1227 h 2050"/>
              <a:gd name="T10" fmla="*/ 432 w 1286"/>
              <a:gd name="T11" fmla="*/ 1197 h 2050"/>
              <a:gd name="T12" fmla="*/ 507 w 1286"/>
              <a:gd name="T13" fmla="*/ 1298 h 2050"/>
              <a:gd name="T14" fmla="*/ 985 w 1286"/>
              <a:gd name="T15" fmla="*/ 1116 h 2050"/>
              <a:gd name="T16" fmla="*/ 934 w 1286"/>
              <a:gd name="T17" fmla="*/ 1202 h 2050"/>
              <a:gd name="T18" fmla="*/ 814 w 1286"/>
              <a:gd name="T19" fmla="*/ 1202 h 2050"/>
              <a:gd name="T20" fmla="*/ 744 w 1286"/>
              <a:gd name="T21" fmla="*/ 1272 h 2050"/>
              <a:gd name="T22" fmla="*/ 643 w 1286"/>
              <a:gd name="T23" fmla="*/ 1247 h 2050"/>
              <a:gd name="T24" fmla="*/ 955 w 1286"/>
              <a:gd name="T25" fmla="*/ 1727 h 2050"/>
              <a:gd name="T26" fmla="*/ 1171 w 1286"/>
              <a:gd name="T27" fmla="*/ 626 h 2050"/>
              <a:gd name="T28" fmla="*/ 1236 w 1286"/>
              <a:gd name="T29" fmla="*/ 727 h 2050"/>
              <a:gd name="T30" fmla="*/ 1156 w 1286"/>
              <a:gd name="T31" fmla="*/ 838 h 2050"/>
              <a:gd name="T32" fmla="*/ 1065 w 1286"/>
              <a:gd name="T33" fmla="*/ 954 h 2050"/>
              <a:gd name="T34" fmla="*/ 980 w 1286"/>
              <a:gd name="T35" fmla="*/ 1076 h 2050"/>
              <a:gd name="T36" fmla="*/ 899 w 1286"/>
              <a:gd name="T37" fmla="*/ 1187 h 2050"/>
              <a:gd name="T38" fmla="*/ 764 w 1286"/>
              <a:gd name="T39" fmla="*/ 1187 h 2050"/>
              <a:gd name="T40" fmla="*/ 618 w 1286"/>
              <a:gd name="T41" fmla="*/ 1182 h 2050"/>
              <a:gd name="T42" fmla="*/ 467 w 1286"/>
              <a:gd name="T43" fmla="*/ 1182 h 2050"/>
              <a:gd name="T44" fmla="*/ 331 w 1286"/>
              <a:gd name="T45" fmla="*/ 1182 h 2050"/>
              <a:gd name="T46" fmla="*/ 251 w 1286"/>
              <a:gd name="T47" fmla="*/ 1070 h 2050"/>
              <a:gd name="T48" fmla="*/ 171 w 1286"/>
              <a:gd name="T49" fmla="*/ 949 h 2050"/>
              <a:gd name="T50" fmla="*/ 80 w 1286"/>
              <a:gd name="T51" fmla="*/ 828 h 2050"/>
              <a:gd name="T52" fmla="*/ 0 w 1286"/>
              <a:gd name="T53" fmla="*/ 717 h 2050"/>
              <a:gd name="T54" fmla="*/ 45 w 1286"/>
              <a:gd name="T55" fmla="*/ 586 h 2050"/>
              <a:gd name="T56" fmla="*/ 95 w 1286"/>
              <a:gd name="T57" fmla="*/ 444 h 2050"/>
              <a:gd name="T58" fmla="*/ 135 w 1286"/>
              <a:gd name="T59" fmla="*/ 308 h 2050"/>
              <a:gd name="T60" fmla="*/ 181 w 1286"/>
              <a:gd name="T61" fmla="*/ 177 h 2050"/>
              <a:gd name="T62" fmla="*/ 311 w 1286"/>
              <a:gd name="T63" fmla="*/ 131 h 2050"/>
              <a:gd name="T64" fmla="*/ 452 w 1286"/>
              <a:gd name="T65" fmla="*/ 91 h 2050"/>
              <a:gd name="T66" fmla="*/ 588 w 1286"/>
              <a:gd name="T67" fmla="*/ 45 h 2050"/>
              <a:gd name="T68" fmla="*/ 718 w 1286"/>
              <a:gd name="T69" fmla="*/ 0 h 2050"/>
              <a:gd name="T70" fmla="*/ 834 w 1286"/>
              <a:gd name="T71" fmla="*/ 81 h 2050"/>
              <a:gd name="T72" fmla="*/ 945 w 1286"/>
              <a:gd name="T73" fmla="*/ 172 h 2050"/>
              <a:gd name="T74" fmla="*/ 1065 w 1286"/>
              <a:gd name="T75" fmla="*/ 258 h 2050"/>
              <a:gd name="T76" fmla="*/ 1176 w 1286"/>
              <a:gd name="T77" fmla="*/ 338 h 2050"/>
              <a:gd name="T78" fmla="*/ 1176 w 1286"/>
              <a:gd name="T79" fmla="*/ 480 h 2050"/>
              <a:gd name="T80" fmla="*/ 1171 w 1286"/>
              <a:gd name="T81" fmla="*/ 626 h 2050"/>
              <a:gd name="T82" fmla="*/ 613 w 1286"/>
              <a:gd name="T83" fmla="*/ 182 h 2050"/>
              <a:gd name="T84" fmla="*/ 241 w 1286"/>
              <a:gd name="T85" fmla="*/ 621 h 2050"/>
              <a:gd name="T86" fmla="*/ 613 w 1286"/>
              <a:gd name="T87" fmla="*/ 24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6" h="2050">
                <a:moveTo>
                  <a:pt x="537" y="1277"/>
                </a:moveTo>
                <a:cubicBezTo>
                  <a:pt x="537" y="1277"/>
                  <a:pt x="537" y="1277"/>
                  <a:pt x="537" y="127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558" y="1530"/>
                  <a:pt x="512" y="1687"/>
                  <a:pt x="487" y="1762"/>
                </a:cubicBezTo>
                <a:cubicBezTo>
                  <a:pt x="487" y="1762"/>
                  <a:pt x="487" y="1762"/>
                  <a:pt x="367" y="1555"/>
                </a:cubicBezTo>
                <a:cubicBezTo>
                  <a:pt x="367" y="1555"/>
                  <a:pt x="367" y="1555"/>
                  <a:pt x="357" y="1540"/>
                </a:cubicBezTo>
                <a:cubicBezTo>
                  <a:pt x="357" y="1540"/>
                  <a:pt x="357" y="1540"/>
                  <a:pt x="331" y="1540"/>
                </a:cubicBezTo>
                <a:cubicBezTo>
                  <a:pt x="331" y="1540"/>
                  <a:pt x="331" y="1540"/>
                  <a:pt x="45" y="1530"/>
                </a:cubicBezTo>
                <a:cubicBezTo>
                  <a:pt x="125" y="1409"/>
                  <a:pt x="186" y="1257"/>
                  <a:pt x="231" y="1111"/>
                </a:cubicBezTo>
                <a:cubicBezTo>
                  <a:pt x="231" y="1111"/>
                  <a:pt x="231" y="1111"/>
                  <a:pt x="251" y="1111"/>
                </a:cubicBezTo>
                <a:cubicBezTo>
                  <a:pt x="251" y="1111"/>
                  <a:pt x="251" y="1111"/>
                  <a:pt x="266" y="1111"/>
                </a:cubicBezTo>
                <a:cubicBezTo>
                  <a:pt x="266" y="1111"/>
                  <a:pt x="266" y="1111"/>
                  <a:pt x="271" y="1126"/>
                </a:cubicBezTo>
                <a:cubicBezTo>
                  <a:pt x="271" y="1126"/>
                  <a:pt x="271" y="1126"/>
                  <a:pt x="296" y="1197"/>
                </a:cubicBezTo>
                <a:cubicBezTo>
                  <a:pt x="296" y="1197"/>
                  <a:pt x="296" y="1197"/>
                  <a:pt x="306" y="1227"/>
                </a:cubicBezTo>
                <a:cubicBezTo>
                  <a:pt x="306" y="1227"/>
                  <a:pt x="306" y="1227"/>
                  <a:pt x="341" y="1222"/>
                </a:cubicBezTo>
                <a:cubicBezTo>
                  <a:pt x="341" y="1222"/>
                  <a:pt x="341" y="1222"/>
                  <a:pt x="417" y="1202"/>
                </a:cubicBezTo>
                <a:cubicBezTo>
                  <a:pt x="417" y="1202"/>
                  <a:pt x="417" y="1202"/>
                  <a:pt x="432" y="1197"/>
                </a:cubicBezTo>
                <a:cubicBezTo>
                  <a:pt x="432" y="1197"/>
                  <a:pt x="432" y="1197"/>
                  <a:pt x="442" y="1212"/>
                </a:cubicBezTo>
                <a:cubicBezTo>
                  <a:pt x="442" y="1212"/>
                  <a:pt x="442" y="1212"/>
                  <a:pt x="487" y="1267"/>
                </a:cubicBezTo>
                <a:cubicBezTo>
                  <a:pt x="487" y="1267"/>
                  <a:pt x="487" y="1267"/>
                  <a:pt x="507" y="1298"/>
                </a:cubicBezTo>
                <a:cubicBezTo>
                  <a:pt x="507" y="1298"/>
                  <a:pt x="507" y="1298"/>
                  <a:pt x="537" y="1277"/>
                </a:cubicBezTo>
                <a:close/>
                <a:moveTo>
                  <a:pt x="1005" y="1116"/>
                </a:moveTo>
                <a:cubicBezTo>
                  <a:pt x="985" y="1116"/>
                  <a:pt x="985" y="1116"/>
                  <a:pt x="985" y="1116"/>
                </a:cubicBezTo>
                <a:cubicBezTo>
                  <a:pt x="970" y="1116"/>
                  <a:pt x="970" y="1116"/>
                  <a:pt x="970" y="1116"/>
                </a:cubicBezTo>
                <a:cubicBezTo>
                  <a:pt x="965" y="1131"/>
                  <a:pt x="965" y="1131"/>
                  <a:pt x="965" y="1131"/>
                </a:cubicBezTo>
                <a:cubicBezTo>
                  <a:pt x="934" y="1202"/>
                  <a:pt x="934" y="1202"/>
                  <a:pt x="934" y="1202"/>
                </a:cubicBezTo>
                <a:cubicBezTo>
                  <a:pt x="924" y="1232"/>
                  <a:pt x="924" y="1232"/>
                  <a:pt x="924" y="1232"/>
                </a:cubicBezTo>
                <a:cubicBezTo>
                  <a:pt x="889" y="1222"/>
                  <a:pt x="889" y="1222"/>
                  <a:pt x="889" y="1222"/>
                </a:cubicBezTo>
                <a:cubicBezTo>
                  <a:pt x="814" y="1202"/>
                  <a:pt x="814" y="1202"/>
                  <a:pt x="814" y="1202"/>
                </a:cubicBezTo>
                <a:cubicBezTo>
                  <a:pt x="799" y="1202"/>
                  <a:pt x="799" y="1202"/>
                  <a:pt x="799" y="1202"/>
                </a:cubicBezTo>
                <a:cubicBezTo>
                  <a:pt x="789" y="1212"/>
                  <a:pt x="789" y="1212"/>
                  <a:pt x="789" y="1212"/>
                </a:cubicBezTo>
                <a:cubicBezTo>
                  <a:pt x="744" y="1272"/>
                  <a:pt x="744" y="1272"/>
                  <a:pt x="744" y="1272"/>
                </a:cubicBezTo>
                <a:cubicBezTo>
                  <a:pt x="718" y="1298"/>
                  <a:pt x="718" y="1298"/>
                  <a:pt x="718" y="1298"/>
                </a:cubicBezTo>
                <a:cubicBezTo>
                  <a:pt x="693" y="1277"/>
                  <a:pt x="693" y="1277"/>
                  <a:pt x="693" y="1277"/>
                </a:cubicBezTo>
                <a:cubicBezTo>
                  <a:pt x="643" y="1247"/>
                  <a:pt x="643" y="1247"/>
                  <a:pt x="643" y="1247"/>
                </a:cubicBezTo>
                <a:cubicBezTo>
                  <a:pt x="633" y="1288"/>
                  <a:pt x="628" y="1323"/>
                  <a:pt x="623" y="1358"/>
                </a:cubicBezTo>
                <a:cubicBezTo>
                  <a:pt x="759" y="1929"/>
                  <a:pt x="844" y="2050"/>
                  <a:pt x="844" y="2050"/>
                </a:cubicBezTo>
                <a:cubicBezTo>
                  <a:pt x="955" y="1727"/>
                  <a:pt x="955" y="1727"/>
                  <a:pt x="955" y="1727"/>
                </a:cubicBezTo>
                <a:cubicBezTo>
                  <a:pt x="1286" y="1676"/>
                  <a:pt x="1286" y="1676"/>
                  <a:pt x="1286" y="1676"/>
                </a:cubicBezTo>
                <a:cubicBezTo>
                  <a:pt x="1171" y="1530"/>
                  <a:pt x="1075" y="1318"/>
                  <a:pt x="1005" y="1116"/>
                </a:cubicBezTo>
                <a:close/>
                <a:moveTo>
                  <a:pt x="1171" y="626"/>
                </a:moveTo>
                <a:cubicBezTo>
                  <a:pt x="1171" y="626"/>
                  <a:pt x="1171" y="626"/>
                  <a:pt x="1171" y="626"/>
                </a:cubicBezTo>
                <a:cubicBezTo>
                  <a:pt x="1196" y="662"/>
                  <a:pt x="1196" y="662"/>
                  <a:pt x="1196" y="662"/>
                </a:cubicBezTo>
                <a:cubicBezTo>
                  <a:pt x="1196" y="662"/>
                  <a:pt x="1196" y="662"/>
                  <a:pt x="1236" y="727"/>
                </a:cubicBezTo>
                <a:cubicBezTo>
                  <a:pt x="1236" y="727"/>
                  <a:pt x="1236" y="727"/>
                  <a:pt x="1176" y="773"/>
                </a:cubicBezTo>
                <a:cubicBezTo>
                  <a:pt x="1176" y="773"/>
                  <a:pt x="1176" y="773"/>
                  <a:pt x="1146" y="798"/>
                </a:cubicBezTo>
                <a:cubicBezTo>
                  <a:pt x="1146" y="798"/>
                  <a:pt x="1146" y="798"/>
                  <a:pt x="1156" y="838"/>
                </a:cubicBezTo>
                <a:cubicBezTo>
                  <a:pt x="1156" y="838"/>
                  <a:pt x="1156" y="838"/>
                  <a:pt x="1176" y="914"/>
                </a:cubicBezTo>
                <a:cubicBezTo>
                  <a:pt x="1176" y="914"/>
                  <a:pt x="1176" y="914"/>
                  <a:pt x="1100" y="939"/>
                </a:cubicBezTo>
                <a:cubicBezTo>
                  <a:pt x="1100" y="939"/>
                  <a:pt x="1100" y="939"/>
                  <a:pt x="1065" y="954"/>
                </a:cubicBezTo>
                <a:cubicBezTo>
                  <a:pt x="1065" y="954"/>
                  <a:pt x="1065" y="954"/>
                  <a:pt x="1065" y="995"/>
                </a:cubicBezTo>
                <a:cubicBezTo>
                  <a:pt x="1065" y="995"/>
                  <a:pt x="1065" y="995"/>
                  <a:pt x="1060" y="1070"/>
                </a:cubicBezTo>
                <a:cubicBezTo>
                  <a:pt x="1060" y="1070"/>
                  <a:pt x="1060" y="1070"/>
                  <a:pt x="980" y="1076"/>
                </a:cubicBezTo>
                <a:cubicBezTo>
                  <a:pt x="980" y="1076"/>
                  <a:pt x="980" y="1076"/>
                  <a:pt x="940" y="1076"/>
                </a:cubicBezTo>
                <a:cubicBezTo>
                  <a:pt x="940" y="1076"/>
                  <a:pt x="940" y="1076"/>
                  <a:pt x="929" y="1116"/>
                </a:cubicBezTo>
                <a:cubicBezTo>
                  <a:pt x="929" y="1116"/>
                  <a:pt x="929" y="1116"/>
                  <a:pt x="899" y="1187"/>
                </a:cubicBezTo>
                <a:cubicBezTo>
                  <a:pt x="899" y="1187"/>
                  <a:pt x="899" y="1187"/>
                  <a:pt x="824" y="1166"/>
                </a:cubicBezTo>
                <a:cubicBezTo>
                  <a:pt x="824" y="1166"/>
                  <a:pt x="824" y="1166"/>
                  <a:pt x="789" y="1156"/>
                </a:cubicBezTo>
                <a:cubicBezTo>
                  <a:pt x="789" y="1156"/>
                  <a:pt x="789" y="1156"/>
                  <a:pt x="764" y="1187"/>
                </a:cubicBezTo>
                <a:cubicBezTo>
                  <a:pt x="764" y="1187"/>
                  <a:pt x="764" y="1187"/>
                  <a:pt x="713" y="1242"/>
                </a:cubicBezTo>
                <a:cubicBezTo>
                  <a:pt x="713" y="1242"/>
                  <a:pt x="713" y="1242"/>
                  <a:pt x="648" y="1202"/>
                </a:cubicBezTo>
                <a:cubicBezTo>
                  <a:pt x="648" y="1202"/>
                  <a:pt x="648" y="1202"/>
                  <a:pt x="618" y="1182"/>
                </a:cubicBezTo>
                <a:cubicBezTo>
                  <a:pt x="618" y="1182"/>
                  <a:pt x="618" y="1182"/>
                  <a:pt x="583" y="1202"/>
                </a:cubicBezTo>
                <a:cubicBezTo>
                  <a:pt x="583" y="1202"/>
                  <a:pt x="583" y="1202"/>
                  <a:pt x="517" y="1242"/>
                </a:cubicBezTo>
                <a:cubicBezTo>
                  <a:pt x="517" y="1242"/>
                  <a:pt x="517" y="1242"/>
                  <a:pt x="467" y="1182"/>
                </a:cubicBezTo>
                <a:cubicBezTo>
                  <a:pt x="467" y="1182"/>
                  <a:pt x="467" y="1182"/>
                  <a:pt x="447" y="1151"/>
                </a:cubicBezTo>
                <a:cubicBezTo>
                  <a:pt x="447" y="1151"/>
                  <a:pt x="447" y="1151"/>
                  <a:pt x="407" y="1161"/>
                </a:cubicBezTo>
                <a:cubicBezTo>
                  <a:pt x="407" y="1161"/>
                  <a:pt x="407" y="1161"/>
                  <a:pt x="331" y="1182"/>
                </a:cubicBezTo>
                <a:cubicBezTo>
                  <a:pt x="331" y="1182"/>
                  <a:pt x="331" y="1182"/>
                  <a:pt x="306" y="1111"/>
                </a:cubicBezTo>
                <a:cubicBezTo>
                  <a:pt x="306" y="1111"/>
                  <a:pt x="306" y="1111"/>
                  <a:pt x="291" y="1070"/>
                </a:cubicBezTo>
                <a:cubicBezTo>
                  <a:pt x="291" y="1070"/>
                  <a:pt x="291" y="1070"/>
                  <a:pt x="251" y="1070"/>
                </a:cubicBezTo>
                <a:cubicBezTo>
                  <a:pt x="251" y="1070"/>
                  <a:pt x="251" y="1070"/>
                  <a:pt x="176" y="1065"/>
                </a:cubicBezTo>
                <a:cubicBezTo>
                  <a:pt x="176" y="1065"/>
                  <a:pt x="176" y="1065"/>
                  <a:pt x="171" y="990"/>
                </a:cubicBezTo>
                <a:cubicBezTo>
                  <a:pt x="171" y="990"/>
                  <a:pt x="171" y="990"/>
                  <a:pt x="171" y="949"/>
                </a:cubicBezTo>
                <a:cubicBezTo>
                  <a:pt x="171" y="949"/>
                  <a:pt x="171" y="949"/>
                  <a:pt x="130" y="934"/>
                </a:cubicBezTo>
                <a:cubicBezTo>
                  <a:pt x="130" y="934"/>
                  <a:pt x="130" y="934"/>
                  <a:pt x="60" y="904"/>
                </a:cubicBezTo>
                <a:cubicBezTo>
                  <a:pt x="60" y="904"/>
                  <a:pt x="60" y="904"/>
                  <a:pt x="80" y="828"/>
                </a:cubicBezTo>
                <a:cubicBezTo>
                  <a:pt x="80" y="828"/>
                  <a:pt x="80" y="828"/>
                  <a:pt x="90" y="793"/>
                </a:cubicBezTo>
                <a:cubicBezTo>
                  <a:pt x="90" y="793"/>
                  <a:pt x="90" y="793"/>
                  <a:pt x="60" y="767"/>
                </a:cubicBezTo>
                <a:cubicBezTo>
                  <a:pt x="60" y="767"/>
                  <a:pt x="60" y="767"/>
                  <a:pt x="0" y="717"/>
                </a:cubicBezTo>
                <a:cubicBezTo>
                  <a:pt x="0" y="717"/>
                  <a:pt x="0" y="717"/>
                  <a:pt x="45" y="651"/>
                </a:cubicBezTo>
                <a:cubicBezTo>
                  <a:pt x="45" y="651"/>
                  <a:pt x="45" y="651"/>
                  <a:pt x="65" y="621"/>
                </a:cubicBezTo>
                <a:cubicBezTo>
                  <a:pt x="65" y="621"/>
                  <a:pt x="65" y="621"/>
                  <a:pt x="45" y="586"/>
                </a:cubicBezTo>
                <a:cubicBezTo>
                  <a:pt x="45" y="586"/>
                  <a:pt x="45" y="586"/>
                  <a:pt x="5" y="520"/>
                </a:cubicBezTo>
                <a:cubicBezTo>
                  <a:pt x="5" y="520"/>
                  <a:pt x="5" y="520"/>
                  <a:pt x="65" y="475"/>
                </a:cubicBezTo>
                <a:cubicBezTo>
                  <a:pt x="65" y="475"/>
                  <a:pt x="65" y="475"/>
                  <a:pt x="95" y="444"/>
                </a:cubicBezTo>
                <a:cubicBezTo>
                  <a:pt x="95" y="444"/>
                  <a:pt x="95" y="444"/>
                  <a:pt x="85" y="409"/>
                </a:cubicBezTo>
                <a:cubicBezTo>
                  <a:pt x="85" y="409"/>
                  <a:pt x="85" y="409"/>
                  <a:pt x="65" y="333"/>
                </a:cubicBezTo>
                <a:cubicBezTo>
                  <a:pt x="65" y="333"/>
                  <a:pt x="65" y="333"/>
                  <a:pt x="135" y="308"/>
                </a:cubicBezTo>
                <a:cubicBezTo>
                  <a:pt x="135" y="308"/>
                  <a:pt x="135" y="308"/>
                  <a:pt x="176" y="293"/>
                </a:cubicBezTo>
                <a:cubicBezTo>
                  <a:pt x="176" y="293"/>
                  <a:pt x="176" y="293"/>
                  <a:pt x="176" y="252"/>
                </a:cubicBezTo>
                <a:cubicBezTo>
                  <a:pt x="176" y="252"/>
                  <a:pt x="176" y="252"/>
                  <a:pt x="181" y="177"/>
                </a:cubicBezTo>
                <a:cubicBezTo>
                  <a:pt x="181" y="177"/>
                  <a:pt x="181" y="177"/>
                  <a:pt x="256" y="172"/>
                </a:cubicBezTo>
                <a:cubicBezTo>
                  <a:pt x="256" y="172"/>
                  <a:pt x="256" y="172"/>
                  <a:pt x="296" y="172"/>
                </a:cubicBezTo>
                <a:cubicBezTo>
                  <a:pt x="296" y="172"/>
                  <a:pt x="296" y="172"/>
                  <a:pt x="311" y="131"/>
                </a:cubicBezTo>
                <a:cubicBezTo>
                  <a:pt x="311" y="131"/>
                  <a:pt x="311" y="131"/>
                  <a:pt x="341" y="61"/>
                </a:cubicBezTo>
                <a:cubicBezTo>
                  <a:pt x="341" y="61"/>
                  <a:pt x="341" y="61"/>
                  <a:pt x="412" y="81"/>
                </a:cubicBezTo>
                <a:cubicBezTo>
                  <a:pt x="412" y="81"/>
                  <a:pt x="412" y="81"/>
                  <a:pt x="452" y="91"/>
                </a:cubicBezTo>
                <a:cubicBezTo>
                  <a:pt x="452" y="91"/>
                  <a:pt x="452" y="91"/>
                  <a:pt x="477" y="61"/>
                </a:cubicBezTo>
                <a:cubicBezTo>
                  <a:pt x="477" y="61"/>
                  <a:pt x="477" y="61"/>
                  <a:pt x="527" y="0"/>
                </a:cubicBezTo>
                <a:cubicBezTo>
                  <a:pt x="527" y="0"/>
                  <a:pt x="527" y="0"/>
                  <a:pt x="588" y="45"/>
                </a:cubicBezTo>
                <a:cubicBezTo>
                  <a:pt x="588" y="45"/>
                  <a:pt x="588" y="45"/>
                  <a:pt x="623" y="66"/>
                </a:cubicBezTo>
                <a:cubicBezTo>
                  <a:pt x="623" y="66"/>
                  <a:pt x="623" y="66"/>
                  <a:pt x="658" y="45"/>
                </a:cubicBezTo>
                <a:cubicBezTo>
                  <a:pt x="658" y="45"/>
                  <a:pt x="658" y="45"/>
                  <a:pt x="718" y="0"/>
                </a:cubicBezTo>
                <a:cubicBezTo>
                  <a:pt x="718" y="0"/>
                  <a:pt x="718" y="0"/>
                  <a:pt x="769" y="61"/>
                </a:cubicBezTo>
                <a:cubicBezTo>
                  <a:pt x="769" y="61"/>
                  <a:pt x="769" y="61"/>
                  <a:pt x="794" y="91"/>
                </a:cubicBezTo>
                <a:cubicBezTo>
                  <a:pt x="794" y="91"/>
                  <a:pt x="794" y="91"/>
                  <a:pt x="834" y="81"/>
                </a:cubicBezTo>
                <a:cubicBezTo>
                  <a:pt x="834" y="81"/>
                  <a:pt x="834" y="81"/>
                  <a:pt x="904" y="66"/>
                </a:cubicBezTo>
                <a:cubicBezTo>
                  <a:pt x="904" y="66"/>
                  <a:pt x="904" y="66"/>
                  <a:pt x="934" y="136"/>
                </a:cubicBezTo>
                <a:cubicBezTo>
                  <a:pt x="934" y="136"/>
                  <a:pt x="934" y="136"/>
                  <a:pt x="945" y="172"/>
                </a:cubicBezTo>
                <a:cubicBezTo>
                  <a:pt x="945" y="172"/>
                  <a:pt x="945" y="172"/>
                  <a:pt x="990" y="177"/>
                </a:cubicBezTo>
                <a:cubicBezTo>
                  <a:pt x="990" y="177"/>
                  <a:pt x="990" y="177"/>
                  <a:pt x="1065" y="182"/>
                </a:cubicBezTo>
                <a:cubicBezTo>
                  <a:pt x="1065" y="182"/>
                  <a:pt x="1065" y="182"/>
                  <a:pt x="1065" y="258"/>
                </a:cubicBezTo>
                <a:cubicBezTo>
                  <a:pt x="1065" y="258"/>
                  <a:pt x="1065" y="258"/>
                  <a:pt x="1070" y="298"/>
                </a:cubicBezTo>
                <a:cubicBezTo>
                  <a:pt x="1070" y="298"/>
                  <a:pt x="1070" y="298"/>
                  <a:pt x="1105" y="313"/>
                </a:cubicBezTo>
                <a:cubicBezTo>
                  <a:pt x="1105" y="313"/>
                  <a:pt x="1105" y="313"/>
                  <a:pt x="1176" y="338"/>
                </a:cubicBezTo>
                <a:cubicBezTo>
                  <a:pt x="1176" y="338"/>
                  <a:pt x="1176" y="338"/>
                  <a:pt x="1156" y="414"/>
                </a:cubicBezTo>
                <a:cubicBezTo>
                  <a:pt x="1156" y="414"/>
                  <a:pt x="1156" y="414"/>
                  <a:pt x="1146" y="454"/>
                </a:cubicBezTo>
                <a:cubicBezTo>
                  <a:pt x="1146" y="454"/>
                  <a:pt x="1146" y="454"/>
                  <a:pt x="1176" y="480"/>
                </a:cubicBezTo>
                <a:cubicBezTo>
                  <a:pt x="1176" y="480"/>
                  <a:pt x="1176" y="480"/>
                  <a:pt x="1236" y="530"/>
                </a:cubicBezTo>
                <a:cubicBezTo>
                  <a:pt x="1236" y="530"/>
                  <a:pt x="1236" y="530"/>
                  <a:pt x="1196" y="591"/>
                </a:cubicBezTo>
                <a:cubicBezTo>
                  <a:pt x="1196" y="591"/>
                  <a:pt x="1196" y="591"/>
                  <a:pt x="1171" y="626"/>
                </a:cubicBezTo>
                <a:close/>
                <a:moveTo>
                  <a:pt x="613" y="1055"/>
                </a:moveTo>
                <a:cubicBezTo>
                  <a:pt x="849" y="1055"/>
                  <a:pt x="1040" y="858"/>
                  <a:pt x="1040" y="621"/>
                </a:cubicBezTo>
                <a:cubicBezTo>
                  <a:pt x="1040" y="379"/>
                  <a:pt x="849" y="182"/>
                  <a:pt x="613" y="182"/>
                </a:cubicBezTo>
                <a:cubicBezTo>
                  <a:pt x="372" y="182"/>
                  <a:pt x="181" y="379"/>
                  <a:pt x="181" y="621"/>
                </a:cubicBezTo>
                <a:cubicBezTo>
                  <a:pt x="181" y="858"/>
                  <a:pt x="372" y="1055"/>
                  <a:pt x="613" y="1055"/>
                </a:cubicBezTo>
                <a:close/>
                <a:moveTo>
                  <a:pt x="241" y="621"/>
                </a:moveTo>
                <a:cubicBezTo>
                  <a:pt x="241" y="823"/>
                  <a:pt x="407" y="990"/>
                  <a:pt x="613" y="990"/>
                </a:cubicBezTo>
                <a:cubicBezTo>
                  <a:pt x="814" y="990"/>
                  <a:pt x="980" y="823"/>
                  <a:pt x="980" y="621"/>
                </a:cubicBezTo>
                <a:cubicBezTo>
                  <a:pt x="980" y="414"/>
                  <a:pt x="814" y="247"/>
                  <a:pt x="613" y="247"/>
                </a:cubicBezTo>
                <a:cubicBezTo>
                  <a:pt x="407" y="247"/>
                  <a:pt x="241" y="414"/>
                  <a:pt x="241" y="621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36C0F27-F1EB-424D-A194-B1B727A1398A}"/>
              </a:ext>
            </a:extLst>
          </p:cNvPr>
          <p:cNvSpPr/>
          <p:nvPr/>
        </p:nvSpPr>
        <p:spPr>
          <a:xfrm>
            <a:off x="4967626" y="61148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Silos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to Product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088A2-1FA4-F24C-94EF-EBC633745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763" y="1694741"/>
            <a:ext cx="1663337" cy="2551132"/>
          </a:xfrm>
          <a:prstGeom prst="rect">
            <a:avLst/>
          </a:prstGeom>
        </p:spPr>
      </p:pic>
      <p:pic>
        <p:nvPicPr>
          <p:cNvPr id="1026" name="Picture 2" descr="Image result for project to product mik kersten">
            <a:extLst>
              <a:ext uri="{FF2B5EF4-FFF2-40B4-BE49-F238E27FC236}">
                <a16:creationId xmlns:a16="http://schemas.microsoft.com/office/drawing/2014/main" id="{9883CA9B-49DE-4E1E-9788-F065213C5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542" y="1692842"/>
            <a:ext cx="1700754" cy="255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74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6AF9C1D2-BFC0-4E38-8C9F-9977F6731767}"/>
              </a:ext>
            </a:extLst>
          </p:cNvPr>
          <p:cNvSpPr txBox="1">
            <a:spLocks/>
          </p:cNvSpPr>
          <p:nvPr/>
        </p:nvSpPr>
        <p:spPr>
          <a:xfrm>
            <a:off x="313924" y="305238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Blockers for Innovation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C9549E02-DB4E-4D29-B6EB-D669A85EE16E}"/>
              </a:ext>
            </a:extLst>
          </p:cNvPr>
          <p:cNvSpPr txBox="1">
            <a:spLocks/>
          </p:cNvSpPr>
          <p:nvPr/>
        </p:nvSpPr>
        <p:spPr>
          <a:xfrm>
            <a:off x="0" y="1901409"/>
            <a:ext cx="224028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B90601B-5838-4CF2-A198-6D8F635E1CE3}"/>
              </a:ext>
            </a:extLst>
          </p:cNvPr>
          <p:cNvSpPr txBox="1">
            <a:spLocks/>
          </p:cNvSpPr>
          <p:nvPr/>
        </p:nvSpPr>
        <p:spPr>
          <a:xfrm>
            <a:off x="2240280" y="1901409"/>
            <a:ext cx="23317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Skills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4C7E970-1504-44BA-95F3-CC6994CDB81D}"/>
              </a:ext>
            </a:extLst>
          </p:cNvPr>
          <p:cNvSpPr txBox="1">
            <a:spLocks/>
          </p:cNvSpPr>
          <p:nvPr/>
        </p:nvSpPr>
        <p:spPr>
          <a:xfrm>
            <a:off x="4480559" y="1901409"/>
            <a:ext cx="2331719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Organization</a:t>
            </a: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B6F9911F-FAFB-44B7-878F-CC9572456EEE}"/>
              </a:ext>
            </a:extLst>
          </p:cNvPr>
          <p:cNvSpPr txBox="1">
            <a:spLocks/>
          </p:cNvSpPr>
          <p:nvPr/>
        </p:nvSpPr>
        <p:spPr>
          <a:xfrm>
            <a:off x="6812277" y="1901409"/>
            <a:ext cx="226631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Finance</a:t>
            </a:r>
          </a:p>
        </p:txBody>
      </p:sp>
      <p:sp>
        <p:nvSpPr>
          <p:cNvPr id="18" name="Mask_right">
            <a:extLst>
              <a:ext uri="{FF2B5EF4-FFF2-40B4-BE49-F238E27FC236}">
                <a16:creationId xmlns:a16="http://schemas.microsoft.com/office/drawing/2014/main" id="{C6191362-68E0-492A-B565-1D4A8462260F}"/>
              </a:ext>
            </a:extLst>
          </p:cNvPr>
          <p:cNvSpPr/>
          <p:nvPr/>
        </p:nvSpPr>
        <p:spPr>
          <a:xfrm>
            <a:off x="6786477" y="2438400"/>
            <a:ext cx="2357524" cy="2705100"/>
          </a:xfrm>
          <a:prstGeom prst="rect">
            <a:avLst/>
          </a:prstGeom>
          <a:gradFill>
            <a:gsLst>
              <a:gs pos="0">
                <a:schemeClr val="tx2">
                  <a:lumMod val="25000"/>
                </a:schemeClr>
              </a:gs>
              <a:gs pos="100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EE64F2F-3C6E-4DF9-A254-4CD405464FEA}"/>
              </a:ext>
            </a:extLst>
          </p:cNvPr>
          <p:cNvSpPr/>
          <p:nvPr/>
        </p:nvSpPr>
        <p:spPr>
          <a:xfrm>
            <a:off x="3521201" y="2438400"/>
            <a:ext cx="3641264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06E81830-67B7-4277-B501-AD735918A605}"/>
              </a:ext>
            </a:extLst>
          </p:cNvPr>
          <p:cNvSpPr/>
          <p:nvPr/>
        </p:nvSpPr>
        <p:spPr>
          <a:xfrm>
            <a:off x="1245853" y="2438400"/>
            <a:ext cx="3641264" cy="2705100"/>
          </a:xfrm>
          <a:prstGeom prst="homePlate">
            <a:avLst>
              <a:gd name="adj" fmla="val 1156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75EA9A5D-8CEC-4794-BDF9-226CA98FFC83}"/>
              </a:ext>
            </a:extLst>
          </p:cNvPr>
          <p:cNvSpPr/>
          <p:nvPr/>
        </p:nvSpPr>
        <p:spPr>
          <a:xfrm>
            <a:off x="0" y="2438400"/>
            <a:ext cx="2600968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F1605D"/>
              </a:gs>
              <a:gs pos="100000">
                <a:srgbClr val="E84A44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E4D8F5-57CF-4BC7-92E5-F902EE8FB3DF}"/>
              </a:ext>
            </a:extLst>
          </p:cNvPr>
          <p:cNvGrpSpPr/>
          <p:nvPr/>
        </p:nvGrpSpPr>
        <p:grpSpPr>
          <a:xfrm>
            <a:off x="862570" y="2866205"/>
            <a:ext cx="712708" cy="849445"/>
            <a:chOff x="2897012" y="2317750"/>
            <a:chExt cx="581499" cy="693063"/>
          </a:xfrm>
        </p:grpSpPr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4BBB6115-0690-4FC1-8454-8A2728F5F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62" y="2317750"/>
              <a:ext cx="537049" cy="661314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21CC304-ED9B-48CE-B1C2-B11543F2E420}"/>
                </a:ext>
              </a:extLst>
            </p:cNvPr>
            <p:cNvSpPr/>
            <p:nvPr/>
          </p:nvSpPr>
          <p:spPr>
            <a:xfrm>
              <a:off x="3036094" y="2533076"/>
              <a:ext cx="88106" cy="88106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D63B225-75CD-40B8-9F35-715EF0857B57}"/>
                </a:ext>
              </a:extLst>
            </p:cNvPr>
            <p:cNvSpPr/>
            <p:nvPr/>
          </p:nvSpPr>
          <p:spPr>
            <a:xfrm>
              <a:off x="3161109" y="2533076"/>
              <a:ext cx="88106" cy="8810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3655DB7-C7E8-46C9-A21B-E6F2332A837A}"/>
                </a:ext>
              </a:extLst>
            </p:cNvPr>
            <p:cNvSpPr/>
            <p:nvPr/>
          </p:nvSpPr>
          <p:spPr>
            <a:xfrm>
              <a:off x="3286125" y="2533076"/>
              <a:ext cx="88106" cy="88106"/>
            </a:xfrm>
            <a:prstGeom prst="triangl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A6BE21FE-0B19-43A0-9EE1-A445813660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97012" y="2699780"/>
              <a:ext cx="252588" cy="311033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solidFill>
              <a:srgbClr val="EE5853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Freeform 11">
            <a:extLst>
              <a:ext uri="{FF2B5EF4-FFF2-40B4-BE49-F238E27FC236}">
                <a16:creationId xmlns:a16="http://schemas.microsoft.com/office/drawing/2014/main" id="{30FB4A3F-113E-41EE-B94B-5E99C4BF8956}"/>
              </a:ext>
            </a:extLst>
          </p:cNvPr>
          <p:cNvSpPr>
            <a:spLocks noEditPoints="1"/>
          </p:cNvSpPr>
          <p:nvPr/>
        </p:nvSpPr>
        <p:spPr bwMode="auto">
          <a:xfrm>
            <a:off x="3318254" y="2897524"/>
            <a:ext cx="609790" cy="970580"/>
          </a:xfrm>
          <a:custGeom>
            <a:avLst/>
            <a:gdLst>
              <a:gd name="T0" fmla="*/ 603 w 1286"/>
              <a:gd name="T1" fmla="*/ 1237 h 2050"/>
              <a:gd name="T2" fmla="*/ 367 w 1286"/>
              <a:gd name="T3" fmla="*/ 1555 h 2050"/>
              <a:gd name="T4" fmla="*/ 45 w 1286"/>
              <a:gd name="T5" fmla="*/ 1530 h 2050"/>
              <a:gd name="T6" fmla="*/ 266 w 1286"/>
              <a:gd name="T7" fmla="*/ 1111 h 2050"/>
              <a:gd name="T8" fmla="*/ 306 w 1286"/>
              <a:gd name="T9" fmla="*/ 1227 h 2050"/>
              <a:gd name="T10" fmla="*/ 432 w 1286"/>
              <a:gd name="T11" fmla="*/ 1197 h 2050"/>
              <a:gd name="T12" fmla="*/ 507 w 1286"/>
              <a:gd name="T13" fmla="*/ 1298 h 2050"/>
              <a:gd name="T14" fmla="*/ 985 w 1286"/>
              <a:gd name="T15" fmla="*/ 1116 h 2050"/>
              <a:gd name="T16" fmla="*/ 934 w 1286"/>
              <a:gd name="T17" fmla="*/ 1202 h 2050"/>
              <a:gd name="T18" fmla="*/ 814 w 1286"/>
              <a:gd name="T19" fmla="*/ 1202 h 2050"/>
              <a:gd name="T20" fmla="*/ 744 w 1286"/>
              <a:gd name="T21" fmla="*/ 1272 h 2050"/>
              <a:gd name="T22" fmla="*/ 643 w 1286"/>
              <a:gd name="T23" fmla="*/ 1247 h 2050"/>
              <a:gd name="T24" fmla="*/ 955 w 1286"/>
              <a:gd name="T25" fmla="*/ 1727 h 2050"/>
              <a:gd name="T26" fmla="*/ 1171 w 1286"/>
              <a:gd name="T27" fmla="*/ 626 h 2050"/>
              <a:gd name="T28" fmla="*/ 1236 w 1286"/>
              <a:gd name="T29" fmla="*/ 727 h 2050"/>
              <a:gd name="T30" fmla="*/ 1156 w 1286"/>
              <a:gd name="T31" fmla="*/ 838 h 2050"/>
              <a:gd name="T32" fmla="*/ 1065 w 1286"/>
              <a:gd name="T33" fmla="*/ 954 h 2050"/>
              <a:gd name="T34" fmla="*/ 980 w 1286"/>
              <a:gd name="T35" fmla="*/ 1076 h 2050"/>
              <a:gd name="T36" fmla="*/ 899 w 1286"/>
              <a:gd name="T37" fmla="*/ 1187 h 2050"/>
              <a:gd name="T38" fmla="*/ 764 w 1286"/>
              <a:gd name="T39" fmla="*/ 1187 h 2050"/>
              <a:gd name="T40" fmla="*/ 618 w 1286"/>
              <a:gd name="T41" fmla="*/ 1182 h 2050"/>
              <a:gd name="T42" fmla="*/ 467 w 1286"/>
              <a:gd name="T43" fmla="*/ 1182 h 2050"/>
              <a:gd name="T44" fmla="*/ 331 w 1286"/>
              <a:gd name="T45" fmla="*/ 1182 h 2050"/>
              <a:gd name="T46" fmla="*/ 251 w 1286"/>
              <a:gd name="T47" fmla="*/ 1070 h 2050"/>
              <a:gd name="T48" fmla="*/ 171 w 1286"/>
              <a:gd name="T49" fmla="*/ 949 h 2050"/>
              <a:gd name="T50" fmla="*/ 80 w 1286"/>
              <a:gd name="T51" fmla="*/ 828 h 2050"/>
              <a:gd name="T52" fmla="*/ 0 w 1286"/>
              <a:gd name="T53" fmla="*/ 717 h 2050"/>
              <a:gd name="T54" fmla="*/ 45 w 1286"/>
              <a:gd name="T55" fmla="*/ 586 h 2050"/>
              <a:gd name="T56" fmla="*/ 95 w 1286"/>
              <a:gd name="T57" fmla="*/ 444 h 2050"/>
              <a:gd name="T58" fmla="*/ 135 w 1286"/>
              <a:gd name="T59" fmla="*/ 308 h 2050"/>
              <a:gd name="T60" fmla="*/ 181 w 1286"/>
              <a:gd name="T61" fmla="*/ 177 h 2050"/>
              <a:gd name="T62" fmla="*/ 311 w 1286"/>
              <a:gd name="T63" fmla="*/ 131 h 2050"/>
              <a:gd name="T64" fmla="*/ 452 w 1286"/>
              <a:gd name="T65" fmla="*/ 91 h 2050"/>
              <a:gd name="T66" fmla="*/ 588 w 1286"/>
              <a:gd name="T67" fmla="*/ 45 h 2050"/>
              <a:gd name="T68" fmla="*/ 718 w 1286"/>
              <a:gd name="T69" fmla="*/ 0 h 2050"/>
              <a:gd name="T70" fmla="*/ 834 w 1286"/>
              <a:gd name="T71" fmla="*/ 81 h 2050"/>
              <a:gd name="T72" fmla="*/ 945 w 1286"/>
              <a:gd name="T73" fmla="*/ 172 h 2050"/>
              <a:gd name="T74" fmla="*/ 1065 w 1286"/>
              <a:gd name="T75" fmla="*/ 258 h 2050"/>
              <a:gd name="T76" fmla="*/ 1176 w 1286"/>
              <a:gd name="T77" fmla="*/ 338 h 2050"/>
              <a:gd name="T78" fmla="*/ 1176 w 1286"/>
              <a:gd name="T79" fmla="*/ 480 h 2050"/>
              <a:gd name="T80" fmla="*/ 1171 w 1286"/>
              <a:gd name="T81" fmla="*/ 626 h 2050"/>
              <a:gd name="T82" fmla="*/ 613 w 1286"/>
              <a:gd name="T83" fmla="*/ 182 h 2050"/>
              <a:gd name="T84" fmla="*/ 241 w 1286"/>
              <a:gd name="T85" fmla="*/ 621 h 2050"/>
              <a:gd name="T86" fmla="*/ 613 w 1286"/>
              <a:gd name="T87" fmla="*/ 24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6" h="2050">
                <a:moveTo>
                  <a:pt x="537" y="1277"/>
                </a:moveTo>
                <a:cubicBezTo>
                  <a:pt x="537" y="1277"/>
                  <a:pt x="537" y="1277"/>
                  <a:pt x="537" y="127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558" y="1530"/>
                  <a:pt x="512" y="1687"/>
                  <a:pt x="487" y="1762"/>
                </a:cubicBezTo>
                <a:cubicBezTo>
                  <a:pt x="487" y="1762"/>
                  <a:pt x="487" y="1762"/>
                  <a:pt x="367" y="1555"/>
                </a:cubicBezTo>
                <a:cubicBezTo>
                  <a:pt x="367" y="1555"/>
                  <a:pt x="367" y="1555"/>
                  <a:pt x="357" y="1540"/>
                </a:cubicBezTo>
                <a:cubicBezTo>
                  <a:pt x="357" y="1540"/>
                  <a:pt x="357" y="1540"/>
                  <a:pt x="331" y="1540"/>
                </a:cubicBezTo>
                <a:cubicBezTo>
                  <a:pt x="331" y="1540"/>
                  <a:pt x="331" y="1540"/>
                  <a:pt x="45" y="1530"/>
                </a:cubicBezTo>
                <a:cubicBezTo>
                  <a:pt x="125" y="1409"/>
                  <a:pt x="186" y="1257"/>
                  <a:pt x="231" y="1111"/>
                </a:cubicBezTo>
                <a:cubicBezTo>
                  <a:pt x="231" y="1111"/>
                  <a:pt x="231" y="1111"/>
                  <a:pt x="251" y="1111"/>
                </a:cubicBezTo>
                <a:cubicBezTo>
                  <a:pt x="251" y="1111"/>
                  <a:pt x="251" y="1111"/>
                  <a:pt x="266" y="1111"/>
                </a:cubicBezTo>
                <a:cubicBezTo>
                  <a:pt x="266" y="1111"/>
                  <a:pt x="266" y="1111"/>
                  <a:pt x="271" y="1126"/>
                </a:cubicBezTo>
                <a:cubicBezTo>
                  <a:pt x="271" y="1126"/>
                  <a:pt x="271" y="1126"/>
                  <a:pt x="296" y="1197"/>
                </a:cubicBezTo>
                <a:cubicBezTo>
                  <a:pt x="296" y="1197"/>
                  <a:pt x="296" y="1197"/>
                  <a:pt x="306" y="1227"/>
                </a:cubicBezTo>
                <a:cubicBezTo>
                  <a:pt x="306" y="1227"/>
                  <a:pt x="306" y="1227"/>
                  <a:pt x="341" y="1222"/>
                </a:cubicBezTo>
                <a:cubicBezTo>
                  <a:pt x="341" y="1222"/>
                  <a:pt x="341" y="1222"/>
                  <a:pt x="417" y="1202"/>
                </a:cubicBezTo>
                <a:cubicBezTo>
                  <a:pt x="417" y="1202"/>
                  <a:pt x="417" y="1202"/>
                  <a:pt x="432" y="1197"/>
                </a:cubicBezTo>
                <a:cubicBezTo>
                  <a:pt x="432" y="1197"/>
                  <a:pt x="432" y="1197"/>
                  <a:pt x="442" y="1212"/>
                </a:cubicBezTo>
                <a:cubicBezTo>
                  <a:pt x="442" y="1212"/>
                  <a:pt x="442" y="1212"/>
                  <a:pt x="487" y="1267"/>
                </a:cubicBezTo>
                <a:cubicBezTo>
                  <a:pt x="487" y="1267"/>
                  <a:pt x="487" y="1267"/>
                  <a:pt x="507" y="1298"/>
                </a:cubicBezTo>
                <a:cubicBezTo>
                  <a:pt x="507" y="1298"/>
                  <a:pt x="507" y="1298"/>
                  <a:pt x="537" y="1277"/>
                </a:cubicBezTo>
                <a:close/>
                <a:moveTo>
                  <a:pt x="1005" y="1116"/>
                </a:moveTo>
                <a:cubicBezTo>
                  <a:pt x="985" y="1116"/>
                  <a:pt x="985" y="1116"/>
                  <a:pt x="985" y="1116"/>
                </a:cubicBezTo>
                <a:cubicBezTo>
                  <a:pt x="970" y="1116"/>
                  <a:pt x="970" y="1116"/>
                  <a:pt x="970" y="1116"/>
                </a:cubicBezTo>
                <a:cubicBezTo>
                  <a:pt x="965" y="1131"/>
                  <a:pt x="965" y="1131"/>
                  <a:pt x="965" y="1131"/>
                </a:cubicBezTo>
                <a:cubicBezTo>
                  <a:pt x="934" y="1202"/>
                  <a:pt x="934" y="1202"/>
                  <a:pt x="934" y="1202"/>
                </a:cubicBezTo>
                <a:cubicBezTo>
                  <a:pt x="924" y="1232"/>
                  <a:pt x="924" y="1232"/>
                  <a:pt x="924" y="1232"/>
                </a:cubicBezTo>
                <a:cubicBezTo>
                  <a:pt x="889" y="1222"/>
                  <a:pt x="889" y="1222"/>
                  <a:pt x="889" y="1222"/>
                </a:cubicBezTo>
                <a:cubicBezTo>
                  <a:pt x="814" y="1202"/>
                  <a:pt x="814" y="1202"/>
                  <a:pt x="814" y="1202"/>
                </a:cubicBezTo>
                <a:cubicBezTo>
                  <a:pt x="799" y="1202"/>
                  <a:pt x="799" y="1202"/>
                  <a:pt x="799" y="1202"/>
                </a:cubicBezTo>
                <a:cubicBezTo>
                  <a:pt x="789" y="1212"/>
                  <a:pt x="789" y="1212"/>
                  <a:pt x="789" y="1212"/>
                </a:cubicBezTo>
                <a:cubicBezTo>
                  <a:pt x="744" y="1272"/>
                  <a:pt x="744" y="1272"/>
                  <a:pt x="744" y="1272"/>
                </a:cubicBezTo>
                <a:cubicBezTo>
                  <a:pt x="718" y="1298"/>
                  <a:pt x="718" y="1298"/>
                  <a:pt x="718" y="1298"/>
                </a:cubicBezTo>
                <a:cubicBezTo>
                  <a:pt x="693" y="1277"/>
                  <a:pt x="693" y="1277"/>
                  <a:pt x="693" y="1277"/>
                </a:cubicBezTo>
                <a:cubicBezTo>
                  <a:pt x="643" y="1247"/>
                  <a:pt x="643" y="1247"/>
                  <a:pt x="643" y="1247"/>
                </a:cubicBezTo>
                <a:cubicBezTo>
                  <a:pt x="633" y="1288"/>
                  <a:pt x="628" y="1323"/>
                  <a:pt x="623" y="1358"/>
                </a:cubicBezTo>
                <a:cubicBezTo>
                  <a:pt x="759" y="1929"/>
                  <a:pt x="844" y="2050"/>
                  <a:pt x="844" y="2050"/>
                </a:cubicBezTo>
                <a:cubicBezTo>
                  <a:pt x="955" y="1727"/>
                  <a:pt x="955" y="1727"/>
                  <a:pt x="955" y="1727"/>
                </a:cubicBezTo>
                <a:cubicBezTo>
                  <a:pt x="1286" y="1676"/>
                  <a:pt x="1286" y="1676"/>
                  <a:pt x="1286" y="1676"/>
                </a:cubicBezTo>
                <a:cubicBezTo>
                  <a:pt x="1171" y="1530"/>
                  <a:pt x="1075" y="1318"/>
                  <a:pt x="1005" y="1116"/>
                </a:cubicBezTo>
                <a:close/>
                <a:moveTo>
                  <a:pt x="1171" y="626"/>
                </a:moveTo>
                <a:cubicBezTo>
                  <a:pt x="1171" y="626"/>
                  <a:pt x="1171" y="626"/>
                  <a:pt x="1171" y="626"/>
                </a:cubicBezTo>
                <a:cubicBezTo>
                  <a:pt x="1196" y="662"/>
                  <a:pt x="1196" y="662"/>
                  <a:pt x="1196" y="662"/>
                </a:cubicBezTo>
                <a:cubicBezTo>
                  <a:pt x="1196" y="662"/>
                  <a:pt x="1196" y="662"/>
                  <a:pt x="1236" y="727"/>
                </a:cubicBezTo>
                <a:cubicBezTo>
                  <a:pt x="1236" y="727"/>
                  <a:pt x="1236" y="727"/>
                  <a:pt x="1176" y="773"/>
                </a:cubicBezTo>
                <a:cubicBezTo>
                  <a:pt x="1176" y="773"/>
                  <a:pt x="1176" y="773"/>
                  <a:pt x="1146" y="798"/>
                </a:cubicBezTo>
                <a:cubicBezTo>
                  <a:pt x="1146" y="798"/>
                  <a:pt x="1146" y="798"/>
                  <a:pt x="1156" y="838"/>
                </a:cubicBezTo>
                <a:cubicBezTo>
                  <a:pt x="1156" y="838"/>
                  <a:pt x="1156" y="838"/>
                  <a:pt x="1176" y="914"/>
                </a:cubicBezTo>
                <a:cubicBezTo>
                  <a:pt x="1176" y="914"/>
                  <a:pt x="1176" y="914"/>
                  <a:pt x="1100" y="939"/>
                </a:cubicBezTo>
                <a:cubicBezTo>
                  <a:pt x="1100" y="939"/>
                  <a:pt x="1100" y="939"/>
                  <a:pt x="1065" y="954"/>
                </a:cubicBezTo>
                <a:cubicBezTo>
                  <a:pt x="1065" y="954"/>
                  <a:pt x="1065" y="954"/>
                  <a:pt x="1065" y="995"/>
                </a:cubicBezTo>
                <a:cubicBezTo>
                  <a:pt x="1065" y="995"/>
                  <a:pt x="1065" y="995"/>
                  <a:pt x="1060" y="1070"/>
                </a:cubicBezTo>
                <a:cubicBezTo>
                  <a:pt x="1060" y="1070"/>
                  <a:pt x="1060" y="1070"/>
                  <a:pt x="980" y="1076"/>
                </a:cubicBezTo>
                <a:cubicBezTo>
                  <a:pt x="980" y="1076"/>
                  <a:pt x="980" y="1076"/>
                  <a:pt x="940" y="1076"/>
                </a:cubicBezTo>
                <a:cubicBezTo>
                  <a:pt x="940" y="1076"/>
                  <a:pt x="940" y="1076"/>
                  <a:pt x="929" y="1116"/>
                </a:cubicBezTo>
                <a:cubicBezTo>
                  <a:pt x="929" y="1116"/>
                  <a:pt x="929" y="1116"/>
                  <a:pt x="899" y="1187"/>
                </a:cubicBezTo>
                <a:cubicBezTo>
                  <a:pt x="899" y="1187"/>
                  <a:pt x="899" y="1187"/>
                  <a:pt x="824" y="1166"/>
                </a:cubicBezTo>
                <a:cubicBezTo>
                  <a:pt x="824" y="1166"/>
                  <a:pt x="824" y="1166"/>
                  <a:pt x="789" y="1156"/>
                </a:cubicBezTo>
                <a:cubicBezTo>
                  <a:pt x="789" y="1156"/>
                  <a:pt x="789" y="1156"/>
                  <a:pt x="764" y="1187"/>
                </a:cubicBezTo>
                <a:cubicBezTo>
                  <a:pt x="764" y="1187"/>
                  <a:pt x="764" y="1187"/>
                  <a:pt x="713" y="1242"/>
                </a:cubicBezTo>
                <a:cubicBezTo>
                  <a:pt x="713" y="1242"/>
                  <a:pt x="713" y="1242"/>
                  <a:pt x="648" y="1202"/>
                </a:cubicBezTo>
                <a:cubicBezTo>
                  <a:pt x="648" y="1202"/>
                  <a:pt x="648" y="1202"/>
                  <a:pt x="618" y="1182"/>
                </a:cubicBezTo>
                <a:cubicBezTo>
                  <a:pt x="618" y="1182"/>
                  <a:pt x="618" y="1182"/>
                  <a:pt x="583" y="1202"/>
                </a:cubicBezTo>
                <a:cubicBezTo>
                  <a:pt x="583" y="1202"/>
                  <a:pt x="583" y="1202"/>
                  <a:pt x="517" y="1242"/>
                </a:cubicBezTo>
                <a:cubicBezTo>
                  <a:pt x="517" y="1242"/>
                  <a:pt x="517" y="1242"/>
                  <a:pt x="467" y="1182"/>
                </a:cubicBezTo>
                <a:cubicBezTo>
                  <a:pt x="467" y="1182"/>
                  <a:pt x="467" y="1182"/>
                  <a:pt x="447" y="1151"/>
                </a:cubicBezTo>
                <a:cubicBezTo>
                  <a:pt x="447" y="1151"/>
                  <a:pt x="447" y="1151"/>
                  <a:pt x="407" y="1161"/>
                </a:cubicBezTo>
                <a:cubicBezTo>
                  <a:pt x="407" y="1161"/>
                  <a:pt x="407" y="1161"/>
                  <a:pt x="331" y="1182"/>
                </a:cubicBezTo>
                <a:cubicBezTo>
                  <a:pt x="331" y="1182"/>
                  <a:pt x="331" y="1182"/>
                  <a:pt x="306" y="1111"/>
                </a:cubicBezTo>
                <a:cubicBezTo>
                  <a:pt x="306" y="1111"/>
                  <a:pt x="306" y="1111"/>
                  <a:pt x="291" y="1070"/>
                </a:cubicBezTo>
                <a:cubicBezTo>
                  <a:pt x="291" y="1070"/>
                  <a:pt x="291" y="1070"/>
                  <a:pt x="251" y="1070"/>
                </a:cubicBezTo>
                <a:cubicBezTo>
                  <a:pt x="251" y="1070"/>
                  <a:pt x="251" y="1070"/>
                  <a:pt x="176" y="1065"/>
                </a:cubicBezTo>
                <a:cubicBezTo>
                  <a:pt x="176" y="1065"/>
                  <a:pt x="176" y="1065"/>
                  <a:pt x="171" y="990"/>
                </a:cubicBezTo>
                <a:cubicBezTo>
                  <a:pt x="171" y="990"/>
                  <a:pt x="171" y="990"/>
                  <a:pt x="171" y="949"/>
                </a:cubicBezTo>
                <a:cubicBezTo>
                  <a:pt x="171" y="949"/>
                  <a:pt x="171" y="949"/>
                  <a:pt x="130" y="934"/>
                </a:cubicBezTo>
                <a:cubicBezTo>
                  <a:pt x="130" y="934"/>
                  <a:pt x="130" y="934"/>
                  <a:pt x="60" y="904"/>
                </a:cubicBezTo>
                <a:cubicBezTo>
                  <a:pt x="60" y="904"/>
                  <a:pt x="60" y="904"/>
                  <a:pt x="80" y="828"/>
                </a:cubicBezTo>
                <a:cubicBezTo>
                  <a:pt x="80" y="828"/>
                  <a:pt x="80" y="828"/>
                  <a:pt x="90" y="793"/>
                </a:cubicBezTo>
                <a:cubicBezTo>
                  <a:pt x="90" y="793"/>
                  <a:pt x="90" y="793"/>
                  <a:pt x="60" y="767"/>
                </a:cubicBezTo>
                <a:cubicBezTo>
                  <a:pt x="60" y="767"/>
                  <a:pt x="60" y="767"/>
                  <a:pt x="0" y="717"/>
                </a:cubicBezTo>
                <a:cubicBezTo>
                  <a:pt x="0" y="717"/>
                  <a:pt x="0" y="717"/>
                  <a:pt x="45" y="651"/>
                </a:cubicBezTo>
                <a:cubicBezTo>
                  <a:pt x="45" y="651"/>
                  <a:pt x="45" y="651"/>
                  <a:pt x="65" y="621"/>
                </a:cubicBezTo>
                <a:cubicBezTo>
                  <a:pt x="65" y="621"/>
                  <a:pt x="65" y="621"/>
                  <a:pt x="45" y="586"/>
                </a:cubicBezTo>
                <a:cubicBezTo>
                  <a:pt x="45" y="586"/>
                  <a:pt x="45" y="586"/>
                  <a:pt x="5" y="520"/>
                </a:cubicBezTo>
                <a:cubicBezTo>
                  <a:pt x="5" y="520"/>
                  <a:pt x="5" y="520"/>
                  <a:pt x="65" y="475"/>
                </a:cubicBezTo>
                <a:cubicBezTo>
                  <a:pt x="65" y="475"/>
                  <a:pt x="65" y="475"/>
                  <a:pt x="95" y="444"/>
                </a:cubicBezTo>
                <a:cubicBezTo>
                  <a:pt x="95" y="444"/>
                  <a:pt x="95" y="444"/>
                  <a:pt x="85" y="409"/>
                </a:cubicBezTo>
                <a:cubicBezTo>
                  <a:pt x="85" y="409"/>
                  <a:pt x="85" y="409"/>
                  <a:pt x="65" y="333"/>
                </a:cubicBezTo>
                <a:cubicBezTo>
                  <a:pt x="65" y="333"/>
                  <a:pt x="65" y="333"/>
                  <a:pt x="135" y="308"/>
                </a:cubicBezTo>
                <a:cubicBezTo>
                  <a:pt x="135" y="308"/>
                  <a:pt x="135" y="308"/>
                  <a:pt x="176" y="293"/>
                </a:cubicBezTo>
                <a:cubicBezTo>
                  <a:pt x="176" y="293"/>
                  <a:pt x="176" y="293"/>
                  <a:pt x="176" y="252"/>
                </a:cubicBezTo>
                <a:cubicBezTo>
                  <a:pt x="176" y="252"/>
                  <a:pt x="176" y="252"/>
                  <a:pt x="181" y="177"/>
                </a:cubicBezTo>
                <a:cubicBezTo>
                  <a:pt x="181" y="177"/>
                  <a:pt x="181" y="177"/>
                  <a:pt x="256" y="172"/>
                </a:cubicBezTo>
                <a:cubicBezTo>
                  <a:pt x="256" y="172"/>
                  <a:pt x="256" y="172"/>
                  <a:pt x="296" y="172"/>
                </a:cubicBezTo>
                <a:cubicBezTo>
                  <a:pt x="296" y="172"/>
                  <a:pt x="296" y="172"/>
                  <a:pt x="311" y="131"/>
                </a:cubicBezTo>
                <a:cubicBezTo>
                  <a:pt x="311" y="131"/>
                  <a:pt x="311" y="131"/>
                  <a:pt x="341" y="61"/>
                </a:cubicBezTo>
                <a:cubicBezTo>
                  <a:pt x="341" y="61"/>
                  <a:pt x="341" y="61"/>
                  <a:pt x="412" y="81"/>
                </a:cubicBezTo>
                <a:cubicBezTo>
                  <a:pt x="412" y="81"/>
                  <a:pt x="412" y="81"/>
                  <a:pt x="452" y="91"/>
                </a:cubicBezTo>
                <a:cubicBezTo>
                  <a:pt x="452" y="91"/>
                  <a:pt x="452" y="91"/>
                  <a:pt x="477" y="61"/>
                </a:cubicBezTo>
                <a:cubicBezTo>
                  <a:pt x="477" y="61"/>
                  <a:pt x="477" y="61"/>
                  <a:pt x="527" y="0"/>
                </a:cubicBezTo>
                <a:cubicBezTo>
                  <a:pt x="527" y="0"/>
                  <a:pt x="527" y="0"/>
                  <a:pt x="588" y="45"/>
                </a:cubicBezTo>
                <a:cubicBezTo>
                  <a:pt x="588" y="45"/>
                  <a:pt x="588" y="45"/>
                  <a:pt x="623" y="66"/>
                </a:cubicBezTo>
                <a:cubicBezTo>
                  <a:pt x="623" y="66"/>
                  <a:pt x="623" y="66"/>
                  <a:pt x="658" y="45"/>
                </a:cubicBezTo>
                <a:cubicBezTo>
                  <a:pt x="658" y="45"/>
                  <a:pt x="658" y="45"/>
                  <a:pt x="718" y="0"/>
                </a:cubicBezTo>
                <a:cubicBezTo>
                  <a:pt x="718" y="0"/>
                  <a:pt x="718" y="0"/>
                  <a:pt x="769" y="61"/>
                </a:cubicBezTo>
                <a:cubicBezTo>
                  <a:pt x="769" y="61"/>
                  <a:pt x="769" y="61"/>
                  <a:pt x="794" y="91"/>
                </a:cubicBezTo>
                <a:cubicBezTo>
                  <a:pt x="794" y="91"/>
                  <a:pt x="794" y="91"/>
                  <a:pt x="834" y="81"/>
                </a:cubicBezTo>
                <a:cubicBezTo>
                  <a:pt x="834" y="81"/>
                  <a:pt x="834" y="81"/>
                  <a:pt x="904" y="66"/>
                </a:cubicBezTo>
                <a:cubicBezTo>
                  <a:pt x="904" y="66"/>
                  <a:pt x="904" y="66"/>
                  <a:pt x="934" y="136"/>
                </a:cubicBezTo>
                <a:cubicBezTo>
                  <a:pt x="934" y="136"/>
                  <a:pt x="934" y="136"/>
                  <a:pt x="945" y="172"/>
                </a:cubicBezTo>
                <a:cubicBezTo>
                  <a:pt x="945" y="172"/>
                  <a:pt x="945" y="172"/>
                  <a:pt x="990" y="177"/>
                </a:cubicBezTo>
                <a:cubicBezTo>
                  <a:pt x="990" y="177"/>
                  <a:pt x="990" y="177"/>
                  <a:pt x="1065" y="182"/>
                </a:cubicBezTo>
                <a:cubicBezTo>
                  <a:pt x="1065" y="182"/>
                  <a:pt x="1065" y="182"/>
                  <a:pt x="1065" y="258"/>
                </a:cubicBezTo>
                <a:cubicBezTo>
                  <a:pt x="1065" y="258"/>
                  <a:pt x="1065" y="258"/>
                  <a:pt x="1070" y="298"/>
                </a:cubicBezTo>
                <a:cubicBezTo>
                  <a:pt x="1070" y="298"/>
                  <a:pt x="1070" y="298"/>
                  <a:pt x="1105" y="313"/>
                </a:cubicBezTo>
                <a:cubicBezTo>
                  <a:pt x="1105" y="313"/>
                  <a:pt x="1105" y="313"/>
                  <a:pt x="1176" y="338"/>
                </a:cubicBezTo>
                <a:cubicBezTo>
                  <a:pt x="1176" y="338"/>
                  <a:pt x="1176" y="338"/>
                  <a:pt x="1156" y="414"/>
                </a:cubicBezTo>
                <a:cubicBezTo>
                  <a:pt x="1156" y="414"/>
                  <a:pt x="1156" y="414"/>
                  <a:pt x="1146" y="454"/>
                </a:cubicBezTo>
                <a:cubicBezTo>
                  <a:pt x="1146" y="454"/>
                  <a:pt x="1146" y="454"/>
                  <a:pt x="1176" y="480"/>
                </a:cubicBezTo>
                <a:cubicBezTo>
                  <a:pt x="1176" y="480"/>
                  <a:pt x="1176" y="480"/>
                  <a:pt x="1236" y="530"/>
                </a:cubicBezTo>
                <a:cubicBezTo>
                  <a:pt x="1236" y="530"/>
                  <a:pt x="1236" y="530"/>
                  <a:pt x="1196" y="591"/>
                </a:cubicBezTo>
                <a:cubicBezTo>
                  <a:pt x="1196" y="591"/>
                  <a:pt x="1196" y="591"/>
                  <a:pt x="1171" y="626"/>
                </a:cubicBezTo>
                <a:close/>
                <a:moveTo>
                  <a:pt x="613" y="1055"/>
                </a:moveTo>
                <a:cubicBezTo>
                  <a:pt x="849" y="1055"/>
                  <a:pt x="1040" y="858"/>
                  <a:pt x="1040" y="621"/>
                </a:cubicBezTo>
                <a:cubicBezTo>
                  <a:pt x="1040" y="379"/>
                  <a:pt x="849" y="182"/>
                  <a:pt x="613" y="182"/>
                </a:cubicBezTo>
                <a:cubicBezTo>
                  <a:pt x="372" y="182"/>
                  <a:pt x="181" y="379"/>
                  <a:pt x="181" y="621"/>
                </a:cubicBezTo>
                <a:cubicBezTo>
                  <a:pt x="181" y="858"/>
                  <a:pt x="372" y="1055"/>
                  <a:pt x="613" y="1055"/>
                </a:cubicBezTo>
                <a:close/>
                <a:moveTo>
                  <a:pt x="241" y="621"/>
                </a:moveTo>
                <a:cubicBezTo>
                  <a:pt x="241" y="823"/>
                  <a:pt x="407" y="990"/>
                  <a:pt x="613" y="990"/>
                </a:cubicBezTo>
                <a:cubicBezTo>
                  <a:pt x="814" y="990"/>
                  <a:pt x="980" y="823"/>
                  <a:pt x="980" y="621"/>
                </a:cubicBezTo>
                <a:cubicBezTo>
                  <a:pt x="980" y="414"/>
                  <a:pt x="814" y="247"/>
                  <a:pt x="613" y="247"/>
                </a:cubicBezTo>
                <a:cubicBezTo>
                  <a:pt x="407" y="247"/>
                  <a:pt x="241" y="414"/>
                  <a:pt x="241" y="621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37EFF4-C88B-46B9-A394-209000667F2B}"/>
              </a:ext>
            </a:extLst>
          </p:cNvPr>
          <p:cNvGrpSpPr/>
          <p:nvPr/>
        </p:nvGrpSpPr>
        <p:grpSpPr>
          <a:xfrm>
            <a:off x="5455991" y="2993618"/>
            <a:ext cx="843788" cy="778391"/>
            <a:chOff x="4221704" y="1791782"/>
            <a:chExt cx="700593" cy="646294"/>
          </a:xfrm>
        </p:grpSpPr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A2CE95D1-8CF5-46D7-94EF-C46E98F0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088" y="2191249"/>
              <a:ext cx="450441" cy="246827"/>
            </a:xfrm>
            <a:custGeom>
              <a:avLst/>
              <a:gdLst>
                <a:gd name="T0" fmla="*/ 0 w 1626"/>
                <a:gd name="T1" fmla="*/ 38 h 891"/>
                <a:gd name="T2" fmla="*/ 0 w 1626"/>
                <a:gd name="T3" fmla="*/ 351 h 891"/>
                <a:gd name="T4" fmla="*/ 810 w 1626"/>
                <a:gd name="T5" fmla="*/ 891 h 891"/>
                <a:gd name="T6" fmla="*/ 1626 w 1626"/>
                <a:gd name="T7" fmla="*/ 351 h 891"/>
                <a:gd name="T8" fmla="*/ 1626 w 1626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6" h="891">
                  <a:moveTo>
                    <a:pt x="0" y="38"/>
                  </a:moveTo>
                  <a:lnTo>
                    <a:pt x="0" y="351"/>
                  </a:lnTo>
                  <a:lnTo>
                    <a:pt x="810" y="891"/>
                  </a:lnTo>
                  <a:lnTo>
                    <a:pt x="1626" y="351"/>
                  </a:lnTo>
                  <a:lnTo>
                    <a:pt x="1626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Line 26">
              <a:extLst>
                <a:ext uri="{FF2B5EF4-FFF2-40B4-BE49-F238E27FC236}">
                  <a16:creationId xmlns:a16="http://schemas.microsoft.com/office/drawing/2014/main" id="{5F117182-4A50-4669-B377-AF33847107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815" y="2176289"/>
              <a:ext cx="1662" cy="261787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A7243AD5-3668-4945-BB28-1442C58CA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1708 w 2529"/>
                <a:gd name="T1" fmla="*/ 0 h 1685"/>
                <a:gd name="T2" fmla="*/ 0 w 2529"/>
                <a:gd name="T3" fmla="*/ 1134 h 1685"/>
                <a:gd name="T4" fmla="*/ 805 w 2529"/>
                <a:gd name="T5" fmla="*/ 1685 h 1685"/>
                <a:gd name="T6" fmla="*/ 1253 w 2529"/>
                <a:gd name="T7" fmla="*/ 1388 h 1685"/>
                <a:gd name="T8" fmla="*/ 2529 w 2529"/>
                <a:gd name="T9" fmla="*/ 540 h 1685"/>
                <a:gd name="T10" fmla="*/ 1708 w 2529"/>
                <a:gd name="T11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9" h="1685">
                  <a:moveTo>
                    <a:pt x="1708" y="0"/>
                  </a:moveTo>
                  <a:lnTo>
                    <a:pt x="0" y="1134"/>
                  </a:lnTo>
                  <a:lnTo>
                    <a:pt x="805" y="1685"/>
                  </a:lnTo>
                  <a:lnTo>
                    <a:pt x="1253" y="1388"/>
                  </a:lnTo>
                  <a:lnTo>
                    <a:pt x="2529" y="540"/>
                  </a:lnTo>
                  <a:lnTo>
                    <a:pt x="1708" y="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29B9283E-17AC-4955-8507-F1D77AE71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0 w 2529"/>
                <a:gd name="T1" fmla="*/ 551 h 1685"/>
                <a:gd name="T2" fmla="*/ 1692 w 2529"/>
                <a:gd name="T3" fmla="*/ 1685 h 1685"/>
                <a:gd name="T4" fmla="*/ 2529 w 2529"/>
                <a:gd name="T5" fmla="*/ 1151 h 1685"/>
                <a:gd name="T6" fmla="*/ 811 w 2529"/>
                <a:gd name="T7" fmla="*/ 0 h 1685"/>
                <a:gd name="T8" fmla="*/ 0 w 2529"/>
                <a:gd name="T9" fmla="*/ 551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9" h="1685">
                  <a:moveTo>
                    <a:pt x="0" y="551"/>
                  </a:moveTo>
                  <a:lnTo>
                    <a:pt x="1692" y="1685"/>
                  </a:lnTo>
                  <a:lnTo>
                    <a:pt x="2529" y="1151"/>
                  </a:lnTo>
                  <a:lnTo>
                    <a:pt x="811" y="0"/>
                  </a:lnTo>
                  <a:lnTo>
                    <a:pt x="0" y="551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2">
            <a:extLst>
              <a:ext uri="{FF2B5EF4-FFF2-40B4-BE49-F238E27FC236}">
                <a16:creationId xmlns:a16="http://schemas.microsoft.com/office/drawing/2014/main" id="{B4E4DF73-E410-4FA7-86DC-3DC4AAB4ED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09045" y="3027434"/>
            <a:ext cx="1055117" cy="726211"/>
            <a:chOff x="4740" y="1768"/>
            <a:chExt cx="725" cy="499"/>
          </a:xfrm>
          <a:noFill/>
        </p:grpSpPr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0B90A0AC-428D-4009-8E12-D57819DA8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" y="1768"/>
              <a:ext cx="499" cy="459"/>
            </a:xfrm>
            <a:custGeom>
              <a:avLst/>
              <a:gdLst>
                <a:gd name="T0" fmla="*/ 339 w 499"/>
                <a:gd name="T1" fmla="*/ 24 h 459"/>
                <a:gd name="T2" fmla="*/ 0 w 499"/>
                <a:gd name="T3" fmla="*/ 459 h 459"/>
                <a:gd name="T4" fmla="*/ 499 w 499"/>
                <a:gd name="T5" fmla="*/ 249 h 459"/>
                <a:gd name="T6" fmla="*/ 394 w 499"/>
                <a:gd name="T7" fmla="*/ 0 h 459"/>
                <a:gd name="T8" fmla="*/ 339 w 499"/>
                <a:gd name="T9" fmla="*/ 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59">
                  <a:moveTo>
                    <a:pt x="339" y="24"/>
                  </a:moveTo>
                  <a:lnTo>
                    <a:pt x="0" y="459"/>
                  </a:lnTo>
                  <a:lnTo>
                    <a:pt x="499" y="249"/>
                  </a:lnTo>
                  <a:lnTo>
                    <a:pt x="394" y="0"/>
                  </a:lnTo>
                  <a:lnTo>
                    <a:pt x="339" y="24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3F44E852-8D32-4B3C-80BF-3320301A6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768"/>
              <a:ext cx="78" cy="68"/>
            </a:xfrm>
            <a:custGeom>
              <a:avLst/>
              <a:gdLst>
                <a:gd name="T0" fmla="*/ 0 w 37"/>
                <a:gd name="T1" fmla="*/ 11 h 32"/>
                <a:gd name="T2" fmla="*/ 15 w 37"/>
                <a:gd name="T3" fmla="*/ 29 h 32"/>
                <a:gd name="T4" fmla="*/ 37 w 37"/>
                <a:gd name="T5" fmla="*/ 26 h 32"/>
                <a:gd name="T6" fmla="*/ 26 w 37"/>
                <a:gd name="T7" fmla="*/ 0 h 32"/>
                <a:gd name="T8" fmla="*/ 0 w 3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11"/>
                  </a:moveTo>
                  <a:cubicBezTo>
                    <a:pt x="2" y="18"/>
                    <a:pt x="7" y="26"/>
                    <a:pt x="15" y="29"/>
                  </a:cubicBezTo>
                  <a:cubicBezTo>
                    <a:pt x="22" y="32"/>
                    <a:pt x="31" y="31"/>
                    <a:pt x="37" y="2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124DC039-57FA-444A-AD47-7E157B8DF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1962"/>
              <a:ext cx="67" cy="78"/>
            </a:xfrm>
            <a:custGeom>
              <a:avLst/>
              <a:gdLst>
                <a:gd name="T0" fmla="*/ 6 w 32"/>
                <a:gd name="T1" fmla="*/ 37 h 37"/>
                <a:gd name="T2" fmla="*/ 3 w 32"/>
                <a:gd name="T3" fmla="*/ 14 h 37"/>
                <a:gd name="T4" fmla="*/ 21 w 32"/>
                <a:gd name="T5" fmla="*/ 0 h 37"/>
                <a:gd name="T6" fmla="*/ 32 w 32"/>
                <a:gd name="T7" fmla="*/ 26 h 37"/>
                <a:gd name="T8" fmla="*/ 6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6" y="37"/>
                  </a:moveTo>
                  <a:cubicBezTo>
                    <a:pt x="2" y="31"/>
                    <a:pt x="0" y="21"/>
                    <a:pt x="3" y="14"/>
                  </a:cubicBezTo>
                  <a:cubicBezTo>
                    <a:pt x="6" y="6"/>
                    <a:pt x="13" y="1"/>
                    <a:pt x="21" y="0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6" y="3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A7B26C77-1FEF-4169-AEA5-7C0F6A407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" y="1941"/>
              <a:ext cx="151" cy="162"/>
            </a:xfrm>
            <a:custGeom>
              <a:avLst/>
              <a:gdLst>
                <a:gd name="T0" fmla="*/ 0 w 72"/>
                <a:gd name="T1" fmla="*/ 65 h 77"/>
                <a:gd name="T2" fmla="*/ 41 w 72"/>
                <a:gd name="T3" fmla="*/ 71 h 77"/>
                <a:gd name="T4" fmla="*/ 63 w 72"/>
                <a:gd name="T5" fmla="*/ 17 h 77"/>
                <a:gd name="T6" fmla="*/ 50 w 72"/>
                <a:gd name="T7" fmla="*/ 0 h 77"/>
                <a:gd name="T8" fmla="*/ 0 w 72"/>
                <a:gd name="T9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65"/>
                  </a:moveTo>
                  <a:cubicBezTo>
                    <a:pt x="11" y="74"/>
                    <a:pt x="27" y="77"/>
                    <a:pt x="41" y="71"/>
                  </a:cubicBezTo>
                  <a:cubicBezTo>
                    <a:pt x="62" y="62"/>
                    <a:pt x="72" y="38"/>
                    <a:pt x="63" y="17"/>
                  </a:cubicBezTo>
                  <a:cubicBezTo>
                    <a:pt x="60" y="10"/>
                    <a:pt x="56" y="4"/>
                    <a:pt x="50" y="0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DC5415DD-E70F-4BAA-A0B7-591778D14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785"/>
              <a:ext cx="484" cy="482"/>
            </a:xfrm>
            <a:custGeom>
              <a:avLst/>
              <a:gdLst>
                <a:gd name="T0" fmla="*/ 174 w 484"/>
                <a:gd name="T1" fmla="*/ 457 h 482"/>
                <a:gd name="T2" fmla="*/ 484 w 484"/>
                <a:gd name="T3" fmla="*/ 0 h 482"/>
                <a:gd name="T4" fmla="*/ 0 w 484"/>
                <a:gd name="T5" fmla="*/ 242 h 482"/>
                <a:gd name="T6" fmla="*/ 119 w 484"/>
                <a:gd name="T7" fmla="*/ 482 h 482"/>
                <a:gd name="T8" fmla="*/ 174 w 484"/>
                <a:gd name="T9" fmla="*/ 4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482">
                  <a:moveTo>
                    <a:pt x="174" y="457"/>
                  </a:moveTo>
                  <a:lnTo>
                    <a:pt x="484" y="0"/>
                  </a:lnTo>
                  <a:lnTo>
                    <a:pt x="0" y="242"/>
                  </a:lnTo>
                  <a:lnTo>
                    <a:pt x="119" y="482"/>
                  </a:lnTo>
                  <a:lnTo>
                    <a:pt x="174" y="45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27642D4F-E595-4195-A8C1-78791F733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2200"/>
              <a:ext cx="78" cy="67"/>
            </a:xfrm>
            <a:custGeom>
              <a:avLst/>
              <a:gdLst>
                <a:gd name="T0" fmla="*/ 37 w 37"/>
                <a:gd name="T1" fmla="*/ 20 h 32"/>
                <a:gd name="T2" fmla="*/ 22 w 37"/>
                <a:gd name="T3" fmla="*/ 3 h 32"/>
                <a:gd name="T4" fmla="*/ 0 w 37"/>
                <a:gd name="T5" fmla="*/ 7 h 32"/>
                <a:gd name="T6" fmla="*/ 12 w 37"/>
                <a:gd name="T7" fmla="*/ 32 h 32"/>
                <a:gd name="T8" fmla="*/ 37 w 3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7" y="20"/>
                  </a:moveTo>
                  <a:cubicBezTo>
                    <a:pt x="36" y="13"/>
                    <a:pt x="29" y="5"/>
                    <a:pt x="22" y="3"/>
                  </a:cubicBezTo>
                  <a:cubicBezTo>
                    <a:pt x="14" y="0"/>
                    <a:pt x="6" y="2"/>
                    <a:pt x="0" y="7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37" y="2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D602B68E-6317-40E0-8A00-A20462B1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2000"/>
              <a:ext cx="67" cy="80"/>
            </a:xfrm>
            <a:custGeom>
              <a:avLst/>
              <a:gdLst>
                <a:gd name="T0" fmla="*/ 25 w 32"/>
                <a:gd name="T1" fmla="*/ 0 h 38"/>
                <a:gd name="T2" fmla="*/ 30 w 32"/>
                <a:gd name="T3" fmla="*/ 23 h 38"/>
                <a:gd name="T4" fmla="*/ 13 w 32"/>
                <a:gd name="T5" fmla="*/ 38 h 38"/>
                <a:gd name="T6" fmla="*/ 0 w 32"/>
                <a:gd name="T7" fmla="*/ 13 h 38"/>
                <a:gd name="T8" fmla="*/ 25 w 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8">
                  <a:moveTo>
                    <a:pt x="25" y="0"/>
                  </a:moveTo>
                  <a:cubicBezTo>
                    <a:pt x="30" y="6"/>
                    <a:pt x="32" y="15"/>
                    <a:pt x="30" y="23"/>
                  </a:cubicBezTo>
                  <a:cubicBezTo>
                    <a:pt x="27" y="31"/>
                    <a:pt x="20" y="36"/>
                    <a:pt x="13" y="38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52">
              <a:extLst>
                <a:ext uri="{FF2B5EF4-FFF2-40B4-BE49-F238E27FC236}">
                  <a16:creationId xmlns:a16="http://schemas.microsoft.com/office/drawing/2014/main" id="{FD37592B-03DF-4A31-9160-EA2EE5836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920"/>
              <a:ext cx="147" cy="164"/>
            </a:xfrm>
            <a:custGeom>
              <a:avLst/>
              <a:gdLst>
                <a:gd name="T0" fmla="*/ 70 w 70"/>
                <a:gd name="T1" fmla="*/ 10 h 78"/>
                <a:gd name="T2" fmla="*/ 28 w 70"/>
                <a:gd name="T3" fmla="*/ 7 h 78"/>
                <a:gd name="T4" fmla="*/ 10 w 70"/>
                <a:gd name="T5" fmla="*/ 62 h 78"/>
                <a:gd name="T6" fmla="*/ 24 w 70"/>
                <a:gd name="T7" fmla="*/ 78 h 78"/>
                <a:gd name="T8" fmla="*/ 70 w 70"/>
                <a:gd name="T9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70" y="10"/>
                  </a:moveTo>
                  <a:cubicBezTo>
                    <a:pt x="58" y="2"/>
                    <a:pt x="42" y="0"/>
                    <a:pt x="28" y="7"/>
                  </a:cubicBezTo>
                  <a:cubicBezTo>
                    <a:pt x="8" y="17"/>
                    <a:pt x="0" y="42"/>
                    <a:pt x="10" y="62"/>
                  </a:cubicBezTo>
                  <a:cubicBezTo>
                    <a:pt x="13" y="69"/>
                    <a:pt x="18" y="74"/>
                    <a:pt x="24" y="78"/>
                  </a:cubicBezTo>
                  <a:lnTo>
                    <a:pt x="70" y="1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6016DCF-857F-49C2-8D39-A0472550D3F1}"/>
              </a:ext>
            </a:extLst>
          </p:cNvPr>
          <p:cNvSpPr/>
          <p:nvPr/>
        </p:nvSpPr>
        <p:spPr>
          <a:xfrm>
            <a:off x="30704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Leadership Systems and Feedback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839894-5B4A-45AE-A99C-806A60DC8B53}"/>
              </a:ext>
            </a:extLst>
          </p:cNvPr>
          <p:cNvSpPr/>
          <p:nvPr/>
        </p:nvSpPr>
        <p:spPr>
          <a:xfrm>
            <a:off x="268289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and Compensation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095F18-73F4-412C-99B4-6E3C56484206}"/>
              </a:ext>
            </a:extLst>
          </p:cNvPr>
          <p:cNvSpPr/>
          <p:nvPr/>
        </p:nvSpPr>
        <p:spPr>
          <a:xfrm>
            <a:off x="4967626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Silos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to Product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3A62290-6260-4E27-AE82-B9163FB875DD}"/>
              </a:ext>
            </a:extLst>
          </p:cNvPr>
          <p:cNvSpPr/>
          <p:nvPr/>
        </p:nvSpPr>
        <p:spPr>
          <a:xfrm>
            <a:off x="7137983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Capex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Versus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Opex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745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sk_right">
            <a:extLst>
              <a:ext uri="{FF2B5EF4-FFF2-40B4-BE49-F238E27FC236}">
                <a16:creationId xmlns:a16="http://schemas.microsoft.com/office/drawing/2014/main" id="{976DCF18-104B-41CC-BC6C-19FC419A25F9}"/>
              </a:ext>
            </a:extLst>
          </p:cNvPr>
          <p:cNvSpPr/>
          <p:nvPr/>
        </p:nvSpPr>
        <p:spPr>
          <a:xfrm>
            <a:off x="-525920" y="0"/>
            <a:ext cx="9669921" cy="5143500"/>
          </a:xfrm>
          <a:prstGeom prst="rect">
            <a:avLst/>
          </a:prstGeom>
          <a:gradFill>
            <a:gsLst>
              <a:gs pos="0">
                <a:schemeClr val="tx2">
                  <a:lumMod val="25000"/>
                </a:schemeClr>
              </a:gs>
              <a:gs pos="100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42">
            <a:extLst>
              <a:ext uri="{FF2B5EF4-FFF2-40B4-BE49-F238E27FC236}">
                <a16:creationId xmlns:a16="http://schemas.microsoft.com/office/drawing/2014/main" id="{32178762-AD9C-4582-8601-465359C46A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6220" y="305238"/>
            <a:ext cx="1055117" cy="726211"/>
            <a:chOff x="4740" y="1768"/>
            <a:chExt cx="725" cy="499"/>
          </a:xfrm>
          <a:noFill/>
        </p:grpSpPr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40DCB38E-8A1B-4876-B5B3-317E84D7C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" y="1768"/>
              <a:ext cx="499" cy="459"/>
            </a:xfrm>
            <a:custGeom>
              <a:avLst/>
              <a:gdLst>
                <a:gd name="T0" fmla="*/ 339 w 499"/>
                <a:gd name="T1" fmla="*/ 24 h 459"/>
                <a:gd name="T2" fmla="*/ 0 w 499"/>
                <a:gd name="T3" fmla="*/ 459 h 459"/>
                <a:gd name="T4" fmla="*/ 499 w 499"/>
                <a:gd name="T5" fmla="*/ 249 h 459"/>
                <a:gd name="T6" fmla="*/ 394 w 499"/>
                <a:gd name="T7" fmla="*/ 0 h 459"/>
                <a:gd name="T8" fmla="*/ 339 w 499"/>
                <a:gd name="T9" fmla="*/ 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59">
                  <a:moveTo>
                    <a:pt x="339" y="24"/>
                  </a:moveTo>
                  <a:lnTo>
                    <a:pt x="0" y="459"/>
                  </a:lnTo>
                  <a:lnTo>
                    <a:pt x="499" y="249"/>
                  </a:lnTo>
                  <a:lnTo>
                    <a:pt x="394" y="0"/>
                  </a:lnTo>
                  <a:lnTo>
                    <a:pt x="339" y="24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DE54B04C-47AE-45A3-97C7-E7317357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768"/>
              <a:ext cx="78" cy="68"/>
            </a:xfrm>
            <a:custGeom>
              <a:avLst/>
              <a:gdLst>
                <a:gd name="T0" fmla="*/ 0 w 37"/>
                <a:gd name="T1" fmla="*/ 11 h 32"/>
                <a:gd name="T2" fmla="*/ 15 w 37"/>
                <a:gd name="T3" fmla="*/ 29 h 32"/>
                <a:gd name="T4" fmla="*/ 37 w 37"/>
                <a:gd name="T5" fmla="*/ 26 h 32"/>
                <a:gd name="T6" fmla="*/ 26 w 37"/>
                <a:gd name="T7" fmla="*/ 0 h 32"/>
                <a:gd name="T8" fmla="*/ 0 w 3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11"/>
                  </a:moveTo>
                  <a:cubicBezTo>
                    <a:pt x="2" y="18"/>
                    <a:pt x="7" y="26"/>
                    <a:pt x="15" y="29"/>
                  </a:cubicBezTo>
                  <a:cubicBezTo>
                    <a:pt x="22" y="32"/>
                    <a:pt x="31" y="31"/>
                    <a:pt x="37" y="2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E9E6C5CC-3F65-424B-AB11-414382CE7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1962"/>
              <a:ext cx="67" cy="78"/>
            </a:xfrm>
            <a:custGeom>
              <a:avLst/>
              <a:gdLst>
                <a:gd name="T0" fmla="*/ 6 w 32"/>
                <a:gd name="T1" fmla="*/ 37 h 37"/>
                <a:gd name="T2" fmla="*/ 3 w 32"/>
                <a:gd name="T3" fmla="*/ 14 h 37"/>
                <a:gd name="T4" fmla="*/ 21 w 32"/>
                <a:gd name="T5" fmla="*/ 0 h 37"/>
                <a:gd name="T6" fmla="*/ 32 w 32"/>
                <a:gd name="T7" fmla="*/ 26 h 37"/>
                <a:gd name="T8" fmla="*/ 6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6" y="37"/>
                  </a:moveTo>
                  <a:cubicBezTo>
                    <a:pt x="2" y="31"/>
                    <a:pt x="0" y="21"/>
                    <a:pt x="3" y="14"/>
                  </a:cubicBezTo>
                  <a:cubicBezTo>
                    <a:pt x="6" y="6"/>
                    <a:pt x="13" y="1"/>
                    <a:pt x="21" y="0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6" y="37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0698A411-9D24-449F-B067-5F0B271A0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" y="1941"/>
              <a:ext cx="151" cy="162"/>
            </a:xfrm>
            <a:custGeom>
              <a:avLst/>
              <a:gdLst>
                <a:gd name="T0" fmla="*/ 0 w 72"/>
                <a:gd name="T1" fmla="*/ 65 h 77"/>
                <a:gd name="T2" fmla="*/ 41 w 72"/>
                <a:gd name="T3" fmla="*/ 71 h 77"/>
                <a:gd name="T4" fmla="*/ 63 w 72"/>
                <a:gd name="T5" fmla="*/ 17 h 77"/>
                <a:gd name="T6" fmla="*/ 50 w 72"/>
                <a:gd name="T7" fmla="*/ 0 h 77"/>
                <a:gd name="T8" fmla="*/ 0 w 72"/>
                <a:gd name="T9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65"/>
                  </a:moveTo>
                  <a:cubicBezTo>
                    <a:pt x="11" y="74"/>
                    <a:pt x="27" y="77"/>
                    <a:pt x="41" y="71"/>
                  </a:cubicBezTo>
                  <a:cubicBezTo>
                    <a:pt x="62" y="62"/>
                    <a:pt x="72" y="38"/>
                    <a:pt x="63" y="17"/>
                  </a:cubicBezTo>
                  <a:cubicBezTo>
                    <a:pt x="60" y="10"/>
                    <a:pt x="56" y="4"/>
                    <a:pt x="50" y="0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8BF3F93E-FBE5-425C-A3ED-41B7D0177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785"/>
              <a:ext cx="484" cy="482"/>
            </a:xfrm>
            <a:custGeom>
              <a:avLst/>
              <a:gdLst>
                <a:gd name="T0" fmla="*/ 174 w 484"/>
                <a:gd name="T1" fmla="*/ 457 h 482"/>
                <a:gd name="T2" fmla="*/ 484 w 484"/>
                <a:gd name="T3" fmla="*/ 0 h 482"/>
                <a:gd name="T4" fmla="*/ 0 w 484"/>
                <a:gd name="T5" fmla="*/ 242 h 482"/>
                <a:gd name="T6" fmla="*/ 119 w 484"/>
                <a:gd name="T7" fmla="*/ 482 h 482"/>
                <a:gd name="T8" fmla="*/ 174 w 484"/>
                <a:gd name="T9" fmla="*/ 4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482">
                  <a:moveTo>
                    <a:pt x="174" y="457"/>
                  </a:moveTo>
                  <a:lnTo>
                    <a:pt x="484" y="0"/>
                  </a:lnTo>
                  <a:lnTo>
                    <a:pt x="0" y="242"/>
                  </a:lnTo>
                  <a:lnTo>
                    <a:pt x="119" y="482"/>
                  </a:lnTo>
                  <a:lnTo>
                    <a:pt x="174" y="457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008C9D48-543E-4383-AE5D-6625040EE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2200"/>
              <a:ext cx="78" cy="67"/>
            </a:xfrm>
            <a:custGeom>
              <a:avLst/>
              <a:gdLst>
                <a:gd name="T0" fmla="*/ 37 w 37"/>
                <a:gd name="T1" fmla="*/ 20 h 32"/>
                <a:gd name="T2" fmla="*/ 22 w 37"/>
                <a:gd name="T3" fmla="*/ 3 h 32"/>
                <a:gd name="T4" fmla="*/ 0 w 37"/>
                <a:gd name="T5" fmla="*/ 7 h 32"/>
                <a:gd name="T6" fmla="*/ 12 w 37"/>
                <a:gd name="T7" fmla="*/ 32 h 32"/>
                <a:gd name="T8" fmla="*/ 37 w 3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7" y="20"/>
                  </a:moveTo>
                  <a:cubicBezTo>
                    <a:pt x="36" y="13"/>
                    <a:pt x="29" y="5"/>
                    <a:pt x="22" y="3"/>
                  </a:cubicBezTo>
                  <a:cubicBezTo>
                    <a:pt x="14" y="0"/>
                    <a:pt x="6" y="2"/>
                    <a:pt x="0" y="7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37" y="20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51">
              <a:extLst>
                <a:ext uri="{FF2B5EF4-FFF2-40B4-BE49-F238E27FC236}">
                  <a16:creationId xmlns:a16="http://schemas.microsoft.com/office/drawing/2014/main" id="{1C0E0BFE-181C-4754-8117-8FDD3131D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2000"/>
              <a:ext cx="67" cy="80"/>
            </a:xfrm>
            <a:custGeom>
              <a:avLst/>
              <a:gdLst>
                <a:gd name="T0" fmla="*/ 25 w 32"/>
                <a:gd name="T1" fmla="*/ 0 h 38"/>
                <a:gd name="T2" fmla="*/ 30 w 32"/>
                <a:gd name="T3" fmla="*/ 23 h 38"/>
                <a:gd name="T4" fmla="*/ 13 w 32"/>
                <a:gd name="T5" fmla="*/ 38 h 38"/>
                <a:gd name="T6" fmla="*/ 0 w 32"/>
                <a:gd name="T7" fmla="*/ 13 h 38"/>
                <a:gd name="T8" fmla="*/ 25 w 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8">
                  <a:moveTo>
                    <a:pt x="25" y="0"/>
                  </a:moveTo>
                  <a:cubicBezTo>
                    <a:pt x="30" y="6"/>
                    <a:pt x="32" y="15"/>
                    <a:pt x="30" y="23"/>
                  </a:cubicBezTo>
                  <a:cubicBezTo>
                    <a:pt x="27" y="31"/>
                    <a:pt x="20" y="36"/>
                    <a:pt x="13" y="38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52">
              <a:extLst>
                <a:ext uri="{FF2B5EF4-FFF2-40B4-BE49-F238E27FC236}">
                  <a16:creationId xmlns:a16="http://schemas.microsoft.com/office/drawing/2014/main" id="{C863A6DA-665D-4B2F-BED5-A41B69916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920"/>
              <a:ext cx="147" cy="164"/>
            </a:xfrm>
            <a:custGeom>
              <a:avLst/>
              <a:gdLst>
                <a:gd name="T0" fmla="*/ 70 w 70"/>
                <a:gd name="T1" fmla="*/ 10 h 78"/>
                <a:gd name="T2" fmla="*/ 28 w 70"/>
                <a:gd name="T3" fmla="*/ 7 h 78"/>
                <a:gd name="T4" fmla="*/ 10 w 70"/>
                <a:gd name="T5" fmla="*/ 62 h 78"/>
                <a:gd name="T6" fmla="*/ 24 w 70"/>
                <a:gd name="T7" fmla="*/ 78 h 78"/>
                <a:gd name="T8" fmla="*/ 70 w 70"/>
                <a:gd name="T9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70" y="10"/>
                  </a:moveTo>
                  <a:cubicBezTo>
                    <a:pt x="58" y="2"/>
                    <a:pt x="42" y="0"/>
                    <a:pt x="28" y="7"/>
                  </a:cubicBezTo>
                  <a:cubicBezTo>
                    <a:pt x="8" y="17"/>
                    <a:pt x="0" y="42"/>
                    <a:pt x="10" y="62"/>
                  </a:cubicBezTo>
                  <a:cubicBezTo>
                    <a:pt x="13" y="69"/>
                    <a:pt x="18" y="74"/>
                    <a:pt x="24" y="78"/>
                  </a:cubicBezTo>
                  <a:lnTo>
                    <a:pt x="70" y="10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itle 8">
            <a:extLst>
              <a:ext uri="{FF2B5EF4-FFF2-40B4-BE49-F238E27FC236}">
                <a16:creationId xmlns:a16="http://schemas.microsoft.com/office/drawing/2014/main" id="{64A66DD4-AA29-DC42-9DE7-976E09B58BD7}"/>
              </a:ext>
            </a:extLst>
          </p:cNvPr>
          <p:cNvSpPr txBox="1">
            <a:spLocks/>
          </p:cNvSpPr>
          <p:nvPr/>
        </p:nvSpPr>
        <p:spPr>
          <a:xfrm>
            <a:off x="1496306" y="1292994"/>
            <a:ext cx="6160591" cy="30431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Is your CTO defining your technology architecture or is </a:t>
            </a:r>
            <a:r>
              <a:rPr lang="en-US" sz="3600" b="0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the CFO really in charge?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2" name="Title 8">
            <a:extLst>
              <a:ext uri="{FF2B5EF4-FFF2-40B4-BE49-F238E27FC236}">
                <a16:creationId xmlns:a16="http://schemas.microsoft.com/office/drawing/2014/main" id="{8750F54B-CF24-487E-BA35-6A76979E4EE7}"/>
              </a:ext>
            </a:extLst>
          </p:cNvPr>
          <p:cNvSpPr txBox="1">
            <a:spLocks/>
          </p:cNvSpPr>
          <p:nvPr/>
        </p:nvSpPr>
        <p:spPr>
          <a:xfrm>
            <a:off x="313924" y="-1542612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Blockers for Innovation</a:t>
            </a:r>
          </a:p>
        </p:txBody>
      </p:sp>
      <p:sp>
        <p:nvSpPr>
          <p:cNvPr id="23" name="Title 8">
            <a:extLst>
              <a:ext uri="{FF2B5EF4-FFF2-40B4-BE49-F238E27FC236}">
                <a16:creationId xmlns:a16="http://schemas.microsoft.com/office/drawing/2014/main" id="{1DCBC1BB-034D-4F83-B20C-6B7FB4246101}"/>
              </a:ext>
            </a:extLst>
          </p:cNvPr>
          <p:cNvSpPr txBox="1">
            <a:spLocks/>
          </p:cNvSpPr>
          <p:nvPr/>
        </p:nvSpPr>
        <p:spPr>
          <a:xfrm>
            <a:off x="-7200900" y="1901409"/>
            <a:ext cx="224028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24" name="Title 8">
            <a:extLst>
              <a:ext uri="{FF2B5EF4-FFF2-40B4-BE49-F238E27FC236}">
                <a16:creationId xmlns:a16="http://schemas.microsoft.com/office/drawing/2014/main" id="{6EB47EE1-6A1F-441E-8631-526308913A7A}"/>
              </a:ext>
            </a:extLst>
          </p:cNvPr>
          <p:cNvSpPr txBox="1">
            <a:spLocks/>
          </p:cNvSpPr>
          <p:nvPr/>
        </p:nvSpPr>
        <p:spPr>
          <a:xfrm>
            <a:off x="-4960620" y="1901409"/>
            <a:ext cx="23317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Skills</a:t>
            </a:r>
          </a:p>
        </p:txBody>
      </p:sp>
      <p:sp>
        <p:nvSpPr>
          <p:cNvPr id="25" name="Title 8">
            <a:extLst>
              <a:ext uri="{FF2B5EF4-FFF2-40B4-BE49-F238E27FC236}">
                <a16:creationId xmlns:a16="http://schemas.microsoft.com/office/drawing/2014/main" id="{6116BDAE-5E60-4D7B-A46D-E775F02D0B16}"/>
              </a:ext>
            </a:extLst>
          </p:cNvPr>
          <p:cNvSpPr txBox="1">
            <a:spLocks/>
          </p:cNvSpPr>
          <p:nvPr/>
        </p:nvSpPr>
        <p:spPr>
          <a:xfrm>
            <a:off x="-2720341" y="1901409"/>
            <a:ext cx="2331719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Organization</a:t>
            </a:r>
          </a:p>
        </p:txBody>
      </p:sp>
      <p:sp>
        <p:nvSpPr>
          <p:cNvPr id="26" name="Title 8">
            <a:extLst>
              <a:ext uri="{FF2B5EF4-FFF2-40B4-BE49-F238E27FC236}">
                <a16:creationId xmlns:a16="http://schemas.microsoft.com/office/drawing/2014/main" id="{DDAA61F4-8181-45A4-BD63-DC3BF51F9EAB}"/>
              </a:ext>
            </a:extLst>
          </p:cNvPr>
          <p:cNvSpPr txBox="1">
            <a:spLocks/>
          </p:cNvSpPr>
          <p:nvPr/>
        </p:nvSpPr>
        <p:spPr>
          <a:xfrm>
            <a:off x="6812277" y="-500686"/>
            <a:ext cx="226631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Finance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C3672432-8990-4642-82F0-C5494048D01F}"/>
              </a:ext>
            </a:extLst>
          </p:cNvPr>
          <p:cNvSpPr/>
          <p:nvPr/>
        </p:nvSpPr>
        <p:spPr>
          <a:xfrm>
            <a:off x="-3832099" y="2438400"/>
            <a:ext cx="3641264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990953E4-FBEE-4C13-8526-24A459D668ED}"/>
              </a:ext>
            </a:extLst>
          </p:cNvPr>
          <p:cNvSpPr/>
          <p:nvPr/>
        </p:nvSpPr>
        <p:spPr>
          <a:xfrm>
            <a:off x="-6107447" y="2438400"/>
            <a:ext cx="3641264" cy="2705100"/>
          </a:xfrm>
          <a:prstGeom prst="homePlate">
            <a:avLst>
              <a:gd name="adj" fmla="val 1156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BB8F66E4-A3B6-4E32-B684-D90002038C99}"/>
              </a:ext>
            </a:extLst>
          </p:cNvPr>
          <p:cNvSpPr/>
          <p:nvPr/>
        </p:nvSpPr>
        <p:spPr>
          <a:xfrm>
            <a:off x="-7353300" y="2438400"/>
            <a:ext cx="2600968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F1605D"/>
              </a:gs>
              <a:gs pos="100000">
                <a:srgbClr val="E84A44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B01C01-B3DD-4EE8-A308-9A01BB383603}"/>
              </a:ext>
            </a:extLst>
          </p:cNvPr>
          <p:cNvSpPr/>
          <p:nvPr/>
        </p:nvSpPr>
        <p:spPr>
          <a:xfrm>
            <a:off x="-704625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Leadership Systems and Feedback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9FCF56-AB10-4EF0-87AF-B36E16540840}"/>
              </a:ext>
            </a:extLst>
          </p:cNvPr>
          <p:cNvGrpSpPr/>
          <p:nvPr/>
        </p:nvGrpSpPr>
        <p:grpSpPr>
          <a:xfrm>
            <a:off x="-6490730" y="2866205"/>
            <a:ext cx="712708" cy="849445"/>
            <a:chOff x="2897012" y="2317750"/>
            <a:chExt cx="581499" cy="693063"/>
          </a:xfrm>
        </p:grpSpPr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A6C70D24-B61B-4D94-A00B-7F2A3903E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62" y="2317750"/>
              <a:ext cx="537049" cy="661314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9B6F5A7-1494-4FE4-9C76-B9B5E7F45B02}"/>
                </a:ext>
              </a:extLst>
            </p:cNvPr>
            <p:cNvSpPr/>
            <p:nvPr/>
          </p:nvSpPr>
          <p:spPr>
            <a:xfrm>
              <a:off x="3036094" y="2533076"/>
              <a:ext cx="88106" cy="88106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ECD2F04-AFBA-4874-B029-406ED1BBE97D}"/>
                </a:ext>
              </a:extLst>
            </p:cNvPr>
            <p:cNvSpPr/>
            <p:nvPr/>
          </p:nvSpPr>
          <p:spPr>
            <a:xfrm>
              <a:off x="3161109" y="2533076"/>
              <a:ext cx="88106" cy="8810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733870BF-89D9-46AC-A7D0-AADC48069728}"/>
                </a:ext>
              </a:extLst>
            </p:cNvPr>
            <p:cNvSpPr/>
            <p:nvPr/>
          </p:nvSpPr>
          <p:spPr>
            <a:xfrm>
              <a:off x="3286125" y="2533076"/>
              <a:ext cx="88106" cy="88106"/>
            </a:xfrm>
            <a:prstGeom prst="triangl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91E927D6-B110-42EB-A05B-A5A0F5644BD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97012" y="2699780"/>
              <a:ext cx="252588" cy="311033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solidFill>
              <a:srgbClr val="EE5853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F841C7E-7E32-41FB-AD8D-CD7F52F2150F}"/>
              </a:ext>
            </a:extLst>
          </p:cNvPr>
          <p:cNvSpPr/>
          <p:nvPr/>
        </p:nvSpPr>
        <p:spPr>
          <a:xfrm>
            <a:off x="-467040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and Compensation</a:t>
            </a:r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BDC47BA7-358E-4F49-B7C1-B76DDB912E46}"/>
              </a:ext>
            </a:extLst>
          </p:cNvPr>
          <p:cNvSpPr>
            <a:spLocks noEditPoints="1"/>
          </p:cNvSpPr>
          <p:nvPr/>
        </p:nvSpPr>
        <p:spPr bwMode="auto">
          <a:xfrm>
            <a:off x="-4035046" y="2897524"/>
            <a:ext cx="609790" cy="970580"/>
          </a:xfrm>
          <a:custGeom>
            <a:avLst/>
            <a:gdLst>
              <a:gd name="T0" fmla="*/ 603 w 1286"/>
              <a:gd name="T1" fmla="*/ 1237 h 2050"/>
              <a:gd name="T2" fmla="*/ 367 w 1286"/>
              <a:gd name="T3" fmla="*/ 1555 h 2050"/>
              <a:gd name="T4" fmla="*/ 45 w 1286"/>
              <a:gd name="T5" fmla="*/ 1530 h 2050"/>
              <a:gd name="T6" fmla="*/ 266 w 1286"/>
              <a:gd name="T7" fmla="*/ 1111 h 2050"/>
              <a:gd name="T8" fmla="*/ 306 w 1286"/>
              <a:gd name="T9" fmla="*/ 1227 h 2050"/>
              <a:gd name="T10" fmla="*/ 432 w 1286"/>
              <a:gd name="T11" fmla="*/ 1197 h 2050"/>
              <a:gd name="T12" fmla="*/ 507 w 1286"/>
              <a:gd name="T13" fmla="*/ 1298 h 2050"/>
              <a:gd name="T14" fmla="*/ 985 w 1286"/>
              <a:gd name="T15" fmla="*/ 1116 h 2050"/>
              <a:gd name="T16" fmla="*/ 934 w 1286"/>
              <a:gd name="T17" fmla="*/ 1202 h 2050"/>
              <a:gd name="T18" fmla="*/ 814 w 1286"/>
              <a:gd name="T19" fmla="*/ 1202 h 2050"/>
              <a:gd name="T20" fmla="*/ 744 w 1286"/>
              <a:gd name="T21" fmla="*/ 1272 h 2050"/>
              <a:gd name="T22" fmla="*/ 643 w 1286"/>
              <a:gd name="T23" fmla="*/ 1247 h 2050"/>
              <a:gd name="T24" fmla="*/ 955 w 1286"/>
              <a:gd name="T25" fmla="*/ 1727 h 2050"/>
              <a:gd name="T26" fmla="*/ 1171 w 1286"/>
              <a:gd name="T27" fmla="*/ 626 h 2050"/>
              <a:gd name="T28" fmla="*/ 1236 w 1286"/>
              <a:gd name="T29" fmla="*/ 727 h 2050"/>
              <a:gd name="T30" fmla="*/ 1156 w 1286"/>
              <a:gd name="T31" fmla="*/ 838 h 2050"/>
              <a:gd name="T32" fmla="*/ 1065 w 1286"/>
              <a:gd name="T33" fmla="*/ 954 h 2050"/>
              <a:gd name="T34" fmla="*/ 980 w 1286"/>
              <a:gd name="T35" fmla="*/ 1076 h 2050"/>
              <a:gd name="T36" fmla="*/ 899 w 1286"/>
              <a:gd name="T37" fmla="*/ 1187 h 2050"/>
              <a:gd name="T38" fmla="*/ 764 w 1286"/>
              <a:gd name="T39" fmla="*/ 1187 h 2050"/>
              <a:gd name="T40" fmla="*/ 618 w 1286"/>
              <a:gd name="T41" fmla="*/ 1182 h 2050"/>
              <a:gd name="T42" fmla="*/ 467 w 1286"/>
              <a:gd name="T43" fmla="*/ 1182 h 2050"/>
              <a:gd name="T44" fmla="*/ 331 w 1286"/>
              <a:gd name="T45" fmla="*/ 1182 h 2050"/>
              <a:gd name="T46" fmla="*/ 251 w 1286"/>
              <a:gd name="T47" fmla="*/ 1070 h 2050"/>
              <a:gd name="T48" fmla="*/ 171 w 1286"/>
              <a:gd name="T49" fmla="*/ 949 h 2050"/>
              <a:gd name="T50" fmla="*/ 80 w 1286"/>
              <a:gd name="T51" fmla="*/ 828 h 2050"/>
              <a:gd name="T52" fmla="*/ 0 w 1286"/>
              <a:gd name="T53" fmla="*/ 717 h 2050"/>
              <a:gd name="T54" fmla="*/ 45 w 1286"/>
              <a:gd name="T55" fmla="*/ 586 h 2050"/>
              <a:gd name="T56" fmla="*/ 95 w 1286"/>
              <a:gd name="T57" fmla="*/ 444 h 2050"/>
              <a:gd name="T58" fmla="*/ 135 w 1286"/>
              <a:gd name="T59" fmla="*/ 308 h 2050"/>
              <a:gd name="T60" fmla="*/ 181 w 1286"/>
              <a:gd name="T61" fmla="*/ 177 h 2050"/>
              <a:gd name="T62" fmla="*/ 311 w 1286"/>
              <a:gd name="T63" fmla="*/ 131 h 2050"/>
              <a:gd name="T64" fmla="*/ 452 w 1286"/>
              <a:gd name="T65" fmla="*/ 91 h 2050"/>
              <a:gd name="T66" fmla="*/ 588 w 1286"/>
              <a:gd name="T67" fmla="*/ 45 h 2050"/>
              <a:gd name="T68" fmla="*/ 718 w 1286"/>
              <a:gd name="T69" fmla="*/ 0 h 2050"/>
              <a:gd name="T70" fmla="*/ 834 w 1286"/>
              <a:gd name="T71" fmla="*/ 81 h 2050"/>
              <a:gd name="T72" fmla="*/ 945 w 1286"/>
              <a:gd name="T73" fmla="*/ 172 h 2050"/>
              <a:gd name="T74" fmla="*/ 1065 w 1286"/>
              <a:gd name="T75" fmla="*/ 258 h 2050"/>
              <a:gd name="T76" fmla="*/ 1176 w 1286"/>
              <a:gd name="T77" fmla="*/ 338 h 2050"/>
              <a:gd name="T78" fmla="*/ 1176 w 1286"/>
              <a:gd name="T79" fmla="*/ 480 h 2050"/>
              <a:gd name="T80" fmla="*/ 1171 w 1286"/>
              <a:gd name="T81" fmla="*/ 626 h 2050"/>
              <a:gd name="T82" fmla="*/ 613 w 1286"/>
              <a:gd name="T83" fmla="*/ 182 h 2050"/>
              <a:gd name="T84" fmla="*/ 241 w 1286"/>
              <a:gd name="T85" fmla="*/ 621 h 2050"/>
              <a:gd name="T86" fmla="*/ 613 w 1286"/>
              <a:gd name="T87" fmla="*/ 24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6" h="2050">
                <a:moveTo>
                  <a:pt x="537" y="1277"/>
                </a:moveTo>
                <a:cubicBezTo>
                  <a:pt x="537" y="1277"/>
                  <a:pt x="537" y="1277"/>
                  <a:pt x="537" y="127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558" y="1530"/>
                  <a:pt x="512" y="1687"/>
                  <a:pt x="487" y="1762"/>
                </a:cubicBezTo>
                <a:cubicBezTo>
                  <a:pt x="487" y="1762"/>
                  <a:pt x="487" y="1762"/>
                  <a:pt x="367" y="1555"/>
                </a:cubicBezTo>
                <a:cubicBezTo>
                  <a:pt x="367" y="1555"/>
                  <a:pt x="367" y="1555"/>
                  <a:pt x="357" y="1540"/>
                </a:cubicBezTo>
                <a:cubicBezTo>
                  <a:pt x="357" y="1540"/>
                  <a:pt x="357" y="1540"/>
                  <a:pt x="331" y="1540"/>
                </a:cubicBezTo>
                <a:cubicBezTo>
                  <a:pt x="331" y="1540"/>
                  <a:pt x="331" y="1540"/>
                  <a:pt x="45" y="1530"/>
                </a:cubicBezTo>
                <a:cubicBezTo>
                  <a:pt x="125" y="1409"/>
                  <a:pt x="186" y="1257"/>
                  <a:pt x="231" y="1111"/>
                </a:cubicBezTo>
                <a:cubicBezTo>
                  <a:pt x="231" y="1111"/>
                  <a:pt x="231" y="1111"/>
                  <a:pt x="251" y="1111"/>
                </a:cubicBezTo>
                <a:cubicBezTo>
                  <a:pt x="251" y="1111"/>
                  <a:pt x="251" y="1111"/>
                  <a:pt x="266" y="1111"/>
                </a:cubicBezTo>
                <a:cubicBezTo>
                  <a:pt x="266" y="1111"/>
                  <a:pt x="266" y="1111"/>
                  <a:pt x="271" y="1126"/>
                </a:cubicBezTo>
                <a:cubicBezTo>
                  <a:pt x="271" y="1126"/>
                  <a:pt x="271" y="1126"/>
                  <a:pt x="296" y="1197"/>
                </a:cubicBezTo>
                <a:cubicBezTo>
                  <a:pt x="296" y="1197"/>
                  <a:pt x="296" y="1197"/>
                  <a:pt x="306" y="1227"/>
                </a:cubicBezTo>
                <a:cubicBezTo>
                  <a:pt x="306" y="1227"/>
                  <a:pt x="306" y="1227"/>
                  <a:pt x="341" y="1222"/>
                </a:cubicBezTo>
                <a:cubicBezTo>
                  <a:pt x="341" y="1222"/>
                  <a:pt x="341" y="1222"/>
                  <a:pt x="417" y="1202"/>
                </a:cubicBezTo>
                <a:cubicBezTo>
                  <a:pt x="417" y="1202"/>
                  <a:pt x="417" y="1202"/>
                  <a:pt x="432" y="1197"/>
                </a:cubicBezTo>
                <a:cubicBezTo>
                  <a:pt x="432" y="1197"/>
                  <a:pt x="432" y="1197"/>
                  <a:pt x="442" y="1212"/>
                </a:cubicBezTo>
                <a:cubicBezTo>
                  <a:pt x="442" y="1212"/>
                  <a:pt x="442" y="1212"/>
                  <a:pt x="487" y="1267"/>
                </a:cubicBezTo>
                <a:cubicBezTo>
                  <a:pt x="487" y="1267"/>
                  <a:pt x="487" y="1267"/>
                  <a:pt x="507" y="1298"/>
                </a:cubicBezTo>
                <a:cubicBezTo>
                  <a:pt x="507" y="1298"/>
                  <a:pt x="507" y="1298"/>
                  <a:pt x="537" y="1277"/>
                </a:cubicBezTo>
                <a:close/>
                <a:moveTo>
                  <a:pt x="1005" y="1116"/>
                </a:moveTo>
                <a:cubicBezTo>
                  <a:pt x="985" y="1116"/>
                  <a:pt x="985" y="1116"/>
                  <a:pt x="985" y="1116"/>
                </a:cubicBezTo>
                <a:cubicBezTo>
                  <a:pt x="970" y="1116"/>
                  <a:pt x="970" y="1116"/>
                  <a:pt x="970" y="1116"/>
                </a:cubicBezTo>
                <a:cubicBezTo>
                  <a:pt x="965" y="1131"/>
                  <a:pt x="965" y="1131"/>
                  <a:pt x="965" y="1131"/>
                </a:cubicBezTo>
                <a:cubicBezTo>
                  <a:pt x="934" y="1202"/>
                  <a:pt x="934" y="1202"/>
                  <a:pt x="934" y="1202"/>
                </a:cubicBezTo>
                <a:cubicBezTo>
                  <a:pt x="924" y="1232"/>
                  <a:pt x="924" y="1232"/>
                  <a:pt x="924" y="1232"/>
                </a:cubicBezTo>
                <a:cubicBezTo>
                  <a:pt x="889" y="1222"/>
                  <a:pt x="889" y="1222"/>
                  <a:pt x="889" y="1222"/>
                </a:cubicBezTo>
                <a:cubicBezTo>
                  <a:pt x="814" y="1202"/>
                  <a:pt x="814" y="1202"/>
                  <a:pt x="814" y="1202"/>
                </a:cubicBezTo>
                <a:cubicBezTo>
                  <a:pt x="799" y="1202"/>
                  <a:pt x="799" y="1202"/>
                  <a:pt x="799" y="1202"/>
                </a:cubicBezTo>
                <a:cubicBezTo>
                  <a:pt x="789" y="1212"/>
                  <a:pt x="789" y="1212"/>
                  <a:pt x="789" y="1212"/>
                </a:cubicBezTo>
                <a:cubicBezTo>
                  <a:pt x="744" y="1272"/>
                  <a:pt x="744" y="1272"/>
                  <a:pt x="744" y="1272"/>
                </a:cubicBezTo>
                <a:cubicBezTo>
                  <a:pt x="718" y="1298"/>
                  <a:pt x="718" y="1298"/>
                  <a:pt x="718" y="1298"/>
                </a:cubicBezTo>
                <a:cubicBezTo>
                  <a:pt x="693" y="1277"/>
                  <a:pt x="693" y="1277"/>
                  <a:pt x="693" y="1277"/>
                </a:cubicBezTo>
                <a:cubicBezTo>
                  <a:pt x="643" y="1247"/>
                  <a:pt x="643" y="1247"/>
                  <a:pt x="643" y="1247"/>
                </a:cubicBezTo>
                <a:cubicBezTo>
                  <a:pt x="633" y="1288"/>
                  <a:pt x="628" y="1323"/>
                  <a:pt x="623" y="1358"/>
                </a:cubicBezTo>
                <a:cubicBezTo>
                  <a:pt x="759" y="1929"/>
                  <a:pt x="844" y="2050"/>
                  <a:pt x="844" y="2050"/>
                </a:cubicBezTo>
                <a:cubicBezTo>
                  <a:pt x="955" y="1727"/>
                  <a:pt x="955" y="1727"/>
                  <a:pt x="955" y="1727"/>
                </a:cubicBezTo>
                <a:cubicBezTo>
                  <a:pt x="1286" y="1676"/>
                  <a:pt x="1286" y="1676"/>
                  <a:pt x="1286" y="1676"/>
                </a:cubicBezTo>
                <a:cubicBezTo>
                  <a:pt x="1171" y="1530"/>
                  <a:pt x="1075" y="1318"/>
                  <a:pt x="1005" y="1116"/>
                </a:cubicBezTo>
                <a:close/>
                <a:moveTo>
                  <a:pt x="1171" y="626"/>
                </a:moveTo>
                <a:cubicBezTo>
                  <a:pt x="1171" y="626"/>
                  <a:pt x="1171" y="626"/>
                  <a:pt x="1171" y="626"/>
                </a:cubicBezTo>
                <a:cubicBezTo>
                  <a:pt x="1196" y="662"/>
                  <a:pt x="1196" y="662"/>
                  <a:pt x="1196" y="662"/>
                </a:cubicBezTo>
                <a:cubicBezTo>
                  <a:pt x="1196" y="662"/>
                  <a:pt x="1196" y="662"/>
                  <a:pt x="1236" y="727"/>
                </a:cubicBezTo>
                <a:cubicBezTo>
                  <a:pt x="1236" y="727"/>
                  <a:pt x="1236" y="727"/>
                  <a:pt x="1176" y="773"/>
                </a:cubicBezTo>
                <a:cubicBezTo>
                  <a:pt x="1176" y="773"/>
                  <a:pt x="1176" y="773"/>
                  <a:pt x="1146" y="798"/>
                </a:cubicBezTo>
                <a:cubicBezTo>
                  <a:pt x="1146" y="798"/>
                  <a:pt x="1146" y="798"/>
                  <a:pt x="1156" y="838"/>
                </a:cubicBezTo>
                <a:cubicBezTo>
                  <a:pt x="1156" y="838"/>
                  <a:pt x="1156" y="838"/>
                  <a:pt x="1176" y="914"/>
                </a:cubicBezTo>
                <a:cubicBezTo>
                  <a:pt x="1176" y="914"/>
                  <a:pt x="1176" y="914"/>
                  <a:pt x="1100" y="939"/>
                </a:cubicBezTo>
                <a:cubicBezTo>
                  <a:pt x="1100" y="939"/>
                  <a:pt x="1100" y="939"/>
                  <a:pt x="1065" y="954"/>
                </a:cubicBezTo>
                <a:cubicBezTo>
                  <a:pt x="1065" y="954"/>
                  <a:pt x="1065" y="954"/>
                  <a:pt x="1065" y="995"/>
                </a:cubicBezTo>
                <a:cubicBezTo>
                  <a:pt x="1065" y="995"/>
                  <a:pt x="1065" y="995"/>
                  <a:pt x="1060" y="1070"/>
                </a:cubicBezTo>
                <a:cubicBezTo>
                  <a:pt x="1060" y="1070"/>
                  <a:pt x="1060" y="1070"/>
                  <a:pt x="980" y="1076"/>
                </a:cubicBezTo>
                <a:cubicBezTo>
                  <a:pt x="980" y="1076"/>
                  <a:pt x="980" y="1076"/>
                  <a:pt x="940" y="1076"/>
                </a:cubicBezTo>
                <a:cubicBezTo>
                  <a:pt x="940" y="1076"/>
                  <a:pt x="940" y="1076"/>
                  <a:pt x="929" y="1116"/>
                </a:cubicBezTo>
                <a:cubicBezTo>
                  <a:pt x="929" y="1116"/>
                  <a:pt x="929" y="1116"/>
                  <a:pt x="899" y="1187"/>
                </a:cubicBezTo>
                <a:cubicBezTo>
                  <a:pt x="899" y="1187"/>
                  <a:pt x="899" y="1187"/>
                  <a:pt x="824" y="1166"/>
                </a:cubicBezTo>
                <a:cubicBezTo>
                  <a:pt x="824" y="1166"/>
                  <a:pt x="824" y="1166"/>
                  <a:pt x="789" y="1156"/>
                </a:cubicBezTo>
                <a:cubicBezTo>
                  <a:pt x="789" y="1156"/>
                  <a:pt x="789" y="1156"/>
                  <a:pt x="764" y="1187"/>
                </a:cubicBezTo>
                <a:cubicBezTo>
                  <a:pt x="764" y="1187"/>
                  <a:pt x="764" y="1187"/>
                  <a:pt x="713" y="1242"/>
                </a:cubicBezTo>
                <a:cubicBezTo>
                  <a:pt x="713" y="1242"/>
                  <a:pt x="713" y="1242"/>
                  <a:pt x="648" y="1202"/>
                </a:cubicBezTo>
                <a:cubicBezTo>
                  <a:pt x="648" y="1202"/>
                  <a:pt x="648" y="1202"/>
                  <a:pt x="618" y="1182"/>
                </a:cubicBezTo>
                <a:cubicBezTo>
                  <a:pt x="618" y="1182"/>
                  <a:pt x="618" y="1182"/>
                  <a:pt x="583" y="1202"/>
                </a:cubicBezTo>
                <a:cubicBezTo>
                  <a:pt x="583" y="1202"/>
                  <a:pt x="583" y="1202"/>
                  <a:pt x="517" y="1242"/>
                </a:cubicBezTo>
                <a:cubicBezTo>
                  <a:pt x="517" y="1242"/>
                  <a:pt x="517" y="1242"/>
                  <a:pt x="467" y="1182"/>
                </a:cubicBezTo>
                <a:cubicBezTo>
                  <a:pt x="467" y="1182"/>
                  <a:pt x="467" y="1182"/>
                  <a:pt x="447" y="1151"/>
                </a:cubicBezTo>
                <a:cubicBezTo>
                  <a:pt x="447" y="1151"/>
                  <a:pt x="447" y="1151"/>
                  <a:pt x="407" y="1161"/>
                </a:cubicBezTo>
                <a:cubicBezTo>
                  <a:pt x="407" y="1161"/>
                  <a:pt x="407" y="1161"/>
                  <a:pt x="331" y="1182"/>
                </a:cubicBezTo>
                <a:cubicBezTo>
                  <a:pt x="331" y="1182"/>
                  <a:pt x="331" y="1182"/>
                  <a:pt x="306" y="1111"/>
                </a:cubicBezTo>
                <a:cubicBezTo>
                  <a:pt x="306" y="1111"/>
                  <a:pt x="306" y="1111"/>
                  <a:pt x="291" y="1070"/>
                </a:cubicBezTo>
                <a:cubicBezTo>
                  <a:pt x="291" y="1070"/>
                  <a:pt x="291" y="1070"/>
                  <a:pt x="251" y="1070"/>
                </a:cubicBezTo>
                <a:cubicBezTo>
                  <a:pt x="251" y="1070"/>
                  <a:pt x="251" y="1070"/>
                  <a:pt x="176" y="1065"/>
                </a:cubicBezTo>
                <a:cubicBezTo>
                  <a:pt x="176" y="1065"/>
                  <a:pt x="176" y="1065"/>
                  <a:pt x="171" y="990"/>
                </a:cubicBezTo>
                <a:cubicBezTo>
                  <a:pt x="171" y="990"/>
                  <a:pt x="171" y="990"/>
                  <a:pt x="171" y="949"/>
                </a:cubicBezTo>
                <a:cubicBezTo>
                  <a:pt x="171" y="949"/>
                  <a:pt x="171" y="949"/>
                  <a:pt x="130" y="934"/>
                </a:cubicBezTo>
                <a:cubicBezTo>
                  <a:pt x="130" y="934"/>
                  <a:pt x="130" y="934"/>
                  <a:pt x="60" y="904"/>
                </a:cubicBezTo>
                <a:cubicBezTo>
                  <a:pt x="60" y="904"/>
                  <a:pt x="60" y="904"/>
                  <a:pt x="80" y="828"/>
                </a:cubicBezTo>
                <a:cubicBezTo>
                  <a:pt x="80" y="828"/>
                  <a:pt x="80" y="828"/>
                  <a:pt x="90" y="793"/>
                </a:cubicBezTo>
                <a:cubicBezTo>
                  <a:pt x="90" y="793"/>
                  <a:pt x="90" y="793"/>
                  <a:pt x="60" y="767"/>
                </a:cubicBezTo>
                <a:cubicBezTo>
                  <a:pt x="60" y="767"/>
                  <a:pt x="60" y="767"/>
                  <a:pt x="0" y="717"/>
                </a:cubicBezTo>
                <a:cubicBezTo>
                  <a:pt x="0" y="717"/>
                  <a:pt x="0" y="717"/>
                  <a:pt x="45" y="651"/>
                </a:cubicBezTo>
                <a:cubicBezTo>
                  <a:pt x="45" y="651"/>
                  <a:pt x="45" y="651"/>
                  <a:pt x="65" y="621"/>
                </a:cubicBezTo>
                <a:cubicBezTo>
                  <a:pt x="65" y="621"/>
                  <a:pt x="65" y="621"/>
                  <a:pt x="45" y="586"/>
                </a:cubicBezTo>
                <a:cubicBezTo>
                  <a:pt x="45" y="586"/>
                  <a:pt x="45" y="586"/>
                  <a:pt x="5" y="520"/>
                </a:cubicBezTo>
                <a:cubicBezTo>
                  <a:pt x="5" y="520"/>
                  <a:pt x="5" y="520"/>
                  <a:pt x="65" y="475"/>
                </a:cubicBezTo>
                <a:cubicBezTo>
                  <a:pt x="65" y="475"/>
                  <a:pt x="65" y="475"/>
                  <a:pt x="95" y="444"/>
                </a:cubicBezTo>
                <a:cubicBezTo>
                  <a:pt x="95" y="444"/>
                  <a:pt x="95" y="444"/>
                  <a:pt x="85" y="409"/>
                </a:cubicBezTo>
                <a:cubicBezTo>
                  <a:pt x="85" y="409"/>
                  <a:pt x="85" y="409"/>
                  <a:pt x="65" y="333"/>
                </a:cubicBezTo>
                <a:cubicBezTo>
                  <a:pt x="65" y="333"/>
                  <a:pt x="65" y="333"/>
                  <a:pt x="135" y="308"/>
                </a:cubicBezTo>
                <a:cubicBezTo>
                  <a:pt x="135" y="308"/>
                  <a:pt x="135" y="308"/>
                  <a:pt x="176" y="293"/>
                </a:cubicBezTo>
                <a:cubicBezTo>
                  <a:pt x="176" y="293"/>
                  <a:pt x="176" y="293"/>
                  <a:pt x="176" y="252"/>
                </a:cubicBezTo>
                <a:cubicBezTo>
                  <a:pt x="176" y="252"/>
                  <a:pt x="176" y="252"/>
                  <a:pt x="181" y="177"/>
                </a:cubicBezTo>
                <a:cubicBezTo>
                  <a:pt x="181" y="177"/>
                  <a:pt x="181" y="177"/>
                  <a:pt x="256" y="172"/>
                </a:cubicBezTo>
                <a:cubicBezTo>
                  <a:pt x="256" y="172"/>
                  <a:pt x="256" y="172"/>
                  <a:pt x="296" y="172"/>
                </a:cubicBezTo>
                <a:cubicBezTo>
                  <a:pt x="296" y="172"/>
                  <a:pt x="296" y="172"/>
                  <a:pt x="311" y="131"/>
                </a:cubicBezTo>
                <a:cubicBezTo>
                  <a:pt x="311" y="131"/>
                  <a:pt x="311" y="131"/>
                  <a:pt x="341" y="61"/>
                </a:cubicBezTo>
                <a:cubicBezTo>
                  <a:pt x="341" y="61"/>
                  <a:pt x="341" y="61"/>
                  <a:pt x="412" y="81"/>
                </a:cubicBezTo>
                <a:cubicBezTo>
                  <a:pt x="412" y="81"/>
                  <a:pt x="412" y="81"/>
                  <a:pt x="452" y="91"/>
                </a:cubicBezTo>
                <a:cubicBezTo>
                  <a:pt x="452" y="91"/>
                  <a:pt x="452" y="91"/>
                  <a:pt x="477" y="61"/>
                </a:cubicBezTo>
                <a:cubicBezTo>
                  <a:pt x="477" y="61"/>
                  <a:pt x="477" y="61"/>
                  <a:pt x="527" y="0"/>
                </a:cubicBezTo>
                <a:cubicBezTo>
                  <a:pt x="527" y="0"/>
                  <a:pt x="527" y="0"/>
                  <a:pt x="588" y="45"/>
                </a:cubicBezTo>
                <a:cubicBezTo>
                  <a:pt x="588" y="45"/>
                  <a:pt x="588" y="45"/>
                  <a:pt x="623" y="66"/>
                </a:cubicBezTo>
                <a:cubicBezTo>
                  <a:pt x="623" y="66"/>
                  <a:pt x="623" y="66"/>
                  <a:pt x="658" y="45"/>
                </a:cubicBezTo>
                <a:cubicBezTo>
                  <a:pt x="658" y="45"/>
                  <a:pt x="658" y="45"/>
                  <a:pt x="718" y="0"/>
                </a:cubicBezTo>
                <a:cubicBezTo>
                  <a:pt x="718" y="0"/>
                  <a:pt x="718" y="0"/>
                  <a:pt x="769" y="61"/>
                </a:cubicBezTo>
                <a:cubicBezTo>
                  <a:pt x="769" y="61"/>
                  <a:pt x="769" y="61"/>
                  <a:pt x="794" y="91"/>
                </a:cubicBezTo>
                <a:cubicBezTo>
                  <a:pt x="794" y="91"/>
                  <a:pt x="794" y="91"/>
                  <a:pt x="834" y="81"/>
                </a:cubicBezTo>
                <a:cubicBezTo>
                  <a:pt x="834" y="81"/>
                  <a:pt x="834" y="81"/>
                  <a:pt x="904" y="66"/>
                </a:cubicBezTo>
                <a:cubicBezTo>
                  <a:pt x="904" y="66"/>
                  <a:pt x="904" y="66"/>
                  <a:pt x="934" y="136"/>
                </a:cubicBezTo>
                <a:cubicBezTo>
                  <a:pt x="934" y="136"/>
                  <a:pt x="934" y="136"/>
                  <a:pt x="945" y="172"/>
                </a:cubicBezTo>
                <a:cubicBezTo>
                  <a:pt x="945" y="172"/>
                  <a:pt x="945" y="172"/>
                  <a:pt x="990" y="177"/>
                </a:cubicBezTo>
                <a:cubicBezTo>
                  <a:pt x="990" y="177"/>
                  <a:pt x="990" y="177"/>
                  <a:pt x="1065" y="182"/>
                </a:cubicBezTo>
                <a:cubicBezTo>
                  <a:pt x="1065" y="182"/>
                  <a:pt x="1065" y="182"/>
                  <a:pt x="1065" y="258"/>
                </a:cubicBezTo>
                <a:cubicBezTo>
                  <a:pt x="1065" y="258"/>
                  <a:pt x="1065" y="258"/>
                  <a:pt x="1070" y="298"/>
                </a:cubicBezTo>
                <a:cubicBezTo>
                  <a:pt x="1070" y="298"/>
                  <a:pt x="1070" y="298"/>
                  <a:pt x="1105" y="313"/>
                </a:cubicBezTo>
                <a:cubicBezTo>
                  <a:pt x="1105" y="313"/>
                  <a:pt x="1105" y="313"/>
                  <a:pt x="1176" y="338"/>
                </a:cubicBezTo>
                <a:cubicBezTo>
                  <a:pt x="1176" y="338"/>
                  <a:pt x="1176" y="338"/>
                  <a:pt x="1156" y="414"/>
                </a:cubicBezTo>
                <a:cubicBezTo>
                  <a:pt x="1156" y="414"/>
                  <a:pt x="1156" y="414"/>
                  <a:pt x="1146" y="454"/>
                </a:cubicBezTo>
                <a:cubicBezTo>
                  <a:pt x="1146" y="454"/>
                  <a:pt x="1146" y="454"/>
                  <a:pt x="1176" y="480"/>
                </a:cubicBezTo>
                <a:cubicBezTo>
                  <a:pt x="1176" y="480"/>
                  <a:pt x="1176" y="480"/>
                  <a:pt x="1236" y="530"/>
                </a:cubicBezTo>
                <a:cubicBezTo>
                  <a:pt x="1236" y="530"/>
                  <a:pt x="1236" y="530"/>
                  <a:pt x="1196" y="591"/>
                </a:cubicBezTo>
                <a:cubicBezTo>
                  <a:pt x="1196" y="591"/>
                  <a:pt x="1196" y="591"/>
                  <a:pt x="1171" y="626"/>
                </a:cubicBezTo>
                <a:close/>
                <a:moveTo>
                  <a:pt x="613" y="1055"/>
                </a:moveTo>
                <a:cubicBezTo>
                  <a:pt x="849" y="1055"/>
                  <a:pt x="1040" y="858"/>
                  <a:pt x="1040" y="621"/>
                </a:cubicBezTo>
                <a:cubicBezTo>
                  <a:pt x="1040" y="379"/>
                  <a:pt x="849" y="182"/>
                  <a:pt x="613" y="182"/>
                </a:cubicBezTo>
                <a:cubicBezTo>
                  <a:pt x="372" y="182"/>
                  <a:pt x="181" y="379"/>
                  <a:pt x="181" y="621"/>
                </a:cubicBezTo>
                <a:cubicBezTo>
                  <a:pt x="181" y="858"/>
                  <a:pt x="372" y="1055"/>
                  <a:pt x="613" y="1055"/>
                </a:cubicBezTo>
                <a:close/>
                <a:moveTo>
                  <a:pt x="241" y="621"/>
                </a:moveTo>
                <a:cubicBezTo>
                  <a:pt x="241" y="823"/>
                  <a:pt x="407" y="990"/>
                  <a:pt x="613" y="990"/>
                </a:cubicBezTo>
                <a:cubicBezTo>
                  <a:pt x="814" y="990"/>
                  <a:pt x="980" y="823"/>
                  <a:pt x="980" y="621"/>
                </a:cubicBezTo>
                <a:cubicBezTo>
                  <a:pt x="980" y="414"/>
                  <a:pt x="814" y="247"/>
                  <a:pt x="613" y="247"/>
                </a:cubicBezTo>
                <a:cubicBezTo>
                  <a:pt x="407" y="247"/>
                  <a:pt x="241" y="414"/>
                  <a:pt x="241" y="621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238087-E7E7-475E-AFD3-D6F6FD24BB75}"/>
              </a:ext>
            </a:extLst>
          </p:cNvPr>
          <p:cNvSpPr/>
          <p:nvPr/>
        </p:nvSpPr>
        <p:spPr>
          <a:xfrm>
            <a:off x="-2385674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Silos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to Product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1EE68B9-DCD4-4BF6-BA12-5421E7C2D0D0}"/>
              </a:ext>
            </a:extLst>
          </p:cNvPr>
          <p:cNvGrpSpPr/>
          <p:nvPr/>
        </p:nvGrpSpPr>
        <p:grpSpPr>
          <a:xfrm>
            <a:off x="-1897309" y="2993618"/>
            <a:ext cx="843788" cy="778391"/>
            <a:chOff x="4221704" y="1791782"/>
            <a:chExt cx="700593" cy="646294"/>
          </a:xfrm>
        </p:grpSpPr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ABA3AE84-88AA-4ED9-A557-AF1A42C0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088" y="2191249"/>
              <a:ext cx="450441" cy="246827"/>
            </a:xfrm>
            <a:custGeom>
              <a:avLst/>
              <a:gdLst>
                <a:gd name="T0" fmla="*/ 0 w 1626"/>
                <a:gd name="T1" fmla="*/ 38 h 891"/>
                <a:gd name="T2" fmla="*/ 0 w 1626"/>
                <a:gd name="T3" fmla="*/ 351 h 891"/>
                <a:gd name="T4" fmla="*/ 810 w 1626"/>
                <a:gd name="T5" fmla="*/ 891 h 891"/>
                <a:gd name="T6" fmla="*/ 1626 w 1626"/>
                <a:gd name="T7" fmla="*/ 351 h 891"/>
                <a:gd name="T8" fmla="*/ 1626 w 1626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6" h="891">
                  <a:moveTo>
                    <a:pt x="0" y="38"/>
                  </a:moveTo>
                  <a:lnTo>
                    <a:pt x="0" y="351"/>
                  </a:lnTo>
                  <a:lnTo>
                    <a:pt x="810" y="891"/>
                  </a:lnTo>
                  <a:lnTo>
                    <a:pt x="1626" y="351"/>
                  </a:lnTo>
                  <a:lnTo>
                    <a:pt x="1626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Line 26">
              <a:extLst>
                <a:ext uri="{FF2B5EF4-FFF2-40B4-BE49-F238E27FC236}">
                  <a16:creationId xmlns:a16="http://schemas.microsoft.com/office/drawing/2014/main" id="{59BA040B-99E0-43DE-A385-2259F1EFA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815" y="2176289"/>
              <a:ext cx="1662" cy="261787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62531F5B-C538-4463-8A52-B30EBBBFE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1708 w 2529"/>
                <a:gd name="T1" fmla="*/ 0 h 1685"/>
                <a:gd name="T2" fmla="*/ 0 w 2529"/>
                <a:gd name="T3" fmla="*/ 1134 h 1685"/>
                <a:gd name="T4" fmla="*/ 805 w 2529"/>
                <a:gd name="T5" fmla="*/ 1685 h 1685"/>
                <a:gd name="T6" fmla="*/ 1253 w 2529"/>
                <a:gd name="T7" fmla="*/ 1388 h 1685"/>
                <a:gd name="T8" fmla="*/ 2529 w 2529"/>
                <a:gd name="T9" fmla="*/ 540 h 1685"/>
                <a:gd name="T10" fmla="*/ 1708 w 2529"/>
                <a:gd name="T11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9" h="1685">
                  <a:moveTo>
                    <a:pt x="1708" y="0"/>
                  </a:moveTo>
                  <a:lnTo>
                    <a:pt x="0" y="1134"/>
                  </a:lnTo>
                  <a:lnTo>
                    <a:pt x="805" y="1685"/>
                  </a:lnTo>
                  <a:lnTo>
                    <a:pt x="1253" y="1388"/>
                  </a:lnTo>
                  <a:lnTo>
                    <a:pt x="2529" y="540"/>
                  </a:lnTo>
                  <a:lnTo>
                    <a:pt x="1708" y="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DE93B34A-45D7-4EA5-A35D-495F10A8D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0 w 2529"/>
                <a:gd name="T1" fmla="*/ 551 h 1685"/>
                <a:gd name="T2" fmla="*/ 1692 w 2529"/>
                <a:gd name="T3" fmla="*/ 1685 h 1685"/>
                <a:gd name="T4" fmla="*/ 2529 w 2529"/>
                <a:gd name="T5" fmla="*/ 1151 h 1685"/>
                <a:gd name="T6" fmla="*/ 811 w 2529"/>
                <a:gd name="T7" fmla="*/ 0 h 1685"/>
                <a:gd name="T8" fmla="*/ 0 w 2529"/>
                <a:gd name="T9" fmla="*/ 551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9" h="1685">
                  <a:moveTo>
                    <a:pt x="0" y="551"/>
                  </a:moveTo>
                  <a:lnTo>
                    <a:pt x="1692" y="1685"/>
                  </a:lnTo>
                  <a:lnTo>
                    <a:pt x="2529" y="1151"/>
                  </a:lnTo>
                  <a:lnTo>
                    <a:pt x="811" y="0"/>
                  </a:lnTo>
                  <a:lnTo>
                    <a:pt x="0" y="551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2D284A11-B942-44A6-B01F-941404913064}"/>
              </a:ext>
            </a:extLst>
          </p:cNvPr>
          <p:cNvSpPr/>
          <p:nvPr/>
        </p:nvSpPr>
        <p:spPr>
          <a:xfrm>
            <a:off x="1480133" y="-304985"/>
            <a:ext cx="5225467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Capex Versus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Opex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49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sk_right">
            <a:extLst>
              <a:ext uri="{FF2B5EF4-FFF2-40B4-BE49-F238E27FC236}">
                <a16:creationId xmlns:a16="http://schemas.microsoft.com/office/drawing/2014/main" id="{976DCF18-104B-41CC-BC6C-19FC419A25F9}"/>
              </a:ext>
            </a:extLst>
          </p:cNvPr>
          <p:cNvSpPr/>
          <p:nvPr/>
        </p:nvSpPr>
        <p:spPr>
          <a:xfrm>
            <a:off x="-525920" y="0"/>
            <a:ext cx="9669921" cy="5143500"/>
          </a:xfrm>
          <a:prstGeom prst="rect">
            <a:avLst/>
          </a:prstGeom>
          <a:gradFill>
            <a:gsLst>
              <a:gs pos="0">
                <a:schemeClr val="tx2">
                  <a:lumMod val="25000"/>
                </a:schemeClr>
              </a:gs>
              <a:gs pos="100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" name="Group 42">
            <a:extLst>
              <a:ext uri="{FF2B5EF4-FFF2-40B4-BE49-F238E27FC236}">
                <a16:creationId xmlns:a16="http://schemas.microsoft.com/office/drawing/2014/main" id="{32178762-AD9C-4582-8601-465359C46A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6220" y="305238"/>
            <a:ext cx="1055117" cy="726211"/>
            <a:chOff x="4740" y="1768"/>
            <a:chExt cx="725" cy="499"/>
          </a:xfrm>
          <a:noFill/>
        </p:grpSpPr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40DCB38E-8A1B-4876-B5B3-317E84D7C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" y="1768"/>
              <a:ext cx="499" cy="459"/>
            </a:xfrm>
            <a:custGeom>
              <a:avLst/>
              <a:gdLst>
                <a:gd name="T0" fmla="*/ 339 w 499"/>
                <a:gd name="T1" fmla="*/ 24 h 459"/>
                <a:gd name="T2" fmla="*/ 0 w 499"/>
                <a:gd name="T3" fmla="*/ 459 h 459"/>
                <a:gd name="T4" fmla="*/ 499 w 499"/>
                <a:gd name="T5" fmla="*/ 249 h 459"/>
                <a:gd name="T6" fmla="*/ 394 w 499"/>
                <a:gd name="T7" fmla="*/ 0 h 459"/>
                <a:gd name="T8" fmla="*/ 339 w 499"/>
                <a:gd name="T9" fmla="*/ 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59">
                  <a:moveTo>
                    <a:pt x="339" y="24"/>
                  </a:moveTo>
                  <a:lnTo>
                    <a:pt x="0" y="459"/>
                  </a:lnTo>
                  <a:lnTo>
                    <a:pt x="499" y="249"/>
                  </a:lnTo>
                  <a:lnTo>
                    <a:pt x="394" y="0"/>
                  </a:lnTo>
                  <a:lnTo>
                    <a:pt x="339" y="24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DE54B04C-47AE-45A3-97C7-E731735746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768"/>
              <a:ext cx="78" cy="68"/>
            </a:xfrm>
            <a:custGeom>
              <a:avLst/>
              <a:gdLst>
                <a:gd name="T0" fmla="*/ 0 w 37"/>
                <a:gd name="T1" fmla="*/ 11 h 32"/>
                <a:gd name="T2" fmla="*/ 15 w 37"/>
                <a:gd name="T3" fmla="*/ 29 h 32"/>
                <a:gd name="T4" fmla="*/ 37 w 37"/>
                <a:gd name="T5" fmla="*/ 26 h 32"/>
                <a:gd name="T6" fmla="*/ 26 w 37"/>
                <a:gd name="T7" fmla="*/ 0 h 32"/>
                <a:gd name="T8" fmla="*/ 0 w 3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11"/>
                  </a:moveTo>
                  <a:cubicBezTo>
                    <a:pt x="2" y="18"/>
                    <a:pt x="7" y="26"/>
                    <a:pt x="15" y="29"/>
                  </a:cubicBezTo>
                  <a:cubicBezTo>
                    <a:pt x="22" y="32"/>
                    <a:pt x="31" y="31"/>
                    <a:pt x="37" y="2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E9E6C5CC-3F65-424B-AB11-414382CE7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1962"/>
              <a:ext cx="67" cy="78"/>
            </a:xfrm>
            <a:custGeom>
              <a:avLst/>
              <a:gdLst>
                <a:gd name="T0" fmla="*/ 6 w 32"/>
                <a:gd name="T1" fmla="*/ 37 h 37"/>
                <a:gd name="T2" fmla="*/ 3 w 32"/>
                <a:gd name="T3" fmla="*/ 14 h 37"/>
                <a:gd name="T4" fmla="*/ 21 w 32"/>
                <a:gd name="T5" fmla="*/ 0 h 37"/>
                <a:gd name="T6" fmla="*/ 32 w 32"/>
                <a:gd name="T7" fmla="*/ 26 h 37"/>
                <a:gd name="T8" fmla="*/ 6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6" y="37"/>
                  </a:moveTo>
                  <a:cubicBezTo>
                    <a:pt x="2" y="31"/>
                    <a:pt x="0" y="21"/>
                    <a:pt x="3" y="14"/>
                  </a:cubicBezTo>
                  <a:cubicBezTo>
                    <a:pt x="6" y="6"/>
                    <a:pt x="13" y="1"/>
                    <a:pt x="21" y="0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6" y="37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0698A411-9D24-449F-B067-5F0B271A0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" y="1941"/>
              <a:ext cx="151" cy="162"/>
            </a:xfrm>
            <a:custGeom>
              <a:avLst/>
              <a:gdLst>
                <a:gd name="T0" fmla="*/ 0 w 72"/>
                <a:gd name="T1" fmla="*/ 65 h 77"/>
                <a:gd name="T2" fmla="*/ 41 w 72"/>
                <a:gd name="T3" fmla="*/ 71 h 77"/>
                <a:gd name="T4" fmla="*/ 63 w 72"/>
                <a:gd name="T5" fmla="*/ 17 h 77"/>
                <a:gd name="T6" fmla="*/ 50 w 72"/>
                <a:gd name="T7" fmla="*/ 0 h 77"/>
                <a:gd name="T8" fmla="*/ 0 w 72"/>
                <a:gd name="T9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65"/>
                  </a:moveTo>
                  <a:cubicBezTo>
                    <a:pt x="11" y="74"/>
                    <a:pt x="27" y="77"/>
                    <a:pt x="41" y="71"/>
                  </a:cubicBezTo>
                  <a:cubicBezTo>
                    <a:pt x="62" y="62"/>
                    <a:pt x="72" y="38"/>
                    <a:pt x="63" y="17"/>
                  </a:cubicBezTo>
                  <a:cubicBezTo>
                    <a:pt x="60" y="10"/>
                    <a:pt x="56" y="4"/>
                    <a:pt x="50" y="0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Freeform 49">
              <a:extLst>
                <a:ext uri="{FF2B5EF4-FFF2-40B4-BE49-F238E27FC236}">
                  <a16:creationId xmlns:a16="http://schemas.microsoft.com/office/drawing/2014/main" id="{8BF3F93E-FBE5-425C-A3ED-41B7D0177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785"/>
              <a:ext cx="484" cy="482"/>
            </a:xfrm>
            <a:custGeom>
              <a:avLst/>
              <a:gdLst>
                <a:gd name="T0" fmla="*/ 174 w 484"/>
                <a:gd name="T1" fmla="*/ 457 h 482"/>
                <a:gd name="T2" fmla="*/ 484 w 484"/>
                <a:gd name="T3" fmla="*/ 0 h 482"/>
                <a:gd name="T4" fmla="*/ 0 w 484"/>
                <a:gd name="T5" fmla="*/ 242 h 482"/>
                <a:gd name="T6" fmla="*/ 119 w 484"/>
                <a:gd name="T7" fmla="*/ 482 h 482"/>
                <a:gd name="T8" fmla="*/ 174 w 484"/>
                <a:gd name="T9" fmla="*/ 4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482">
                  <a:moveTo>
                    <a:pt x="174" y="457"/>
                  </a:moveTo>
                  <a:lnTo>
                    <a:pt x="484" y="0"/>
                  </a:lnTo>
                  <a:lnTo>
                    <a:pt x="0" y="242"/>
                  </a:lnTo>
                  <a:lnTo>
                    <a:pt x="119" y="482"/>
                  </a:lnTo>
                  <a:lnTo>
                    <a:pt x="174" y="457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 50">
              <a:extLst>
                <a:ext uri="{FF2B5EF4-FFF2-40B4-BE49-F238E27FC236}">
                  <a16:creationId xmlns:a16="http://schemas.microsoft.com/office/drawing/2014/main" id="{008C9D48-543E-4383-AE5D-6625040EE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2200"/>
              <a:ext cx="78" cy="67"/>
            </a:xfrm>
            <a:custGeom>
              <a:avLst/>
              <a:gdLst>
                <a:gd name="T0" fmla="*/ 37 w 37"/>
                <a:gd name="T1" fmla="*/ 20 h 32"/>
                <a:gd name="T2" fmla="*/ 22 w 37"/>
                <a:gd name="T3" fmla="*/ 3 h 32"/>
                <a:gd name="T4" fmla="*/ 0 w 37"/>
                <a:gd name="T5" fmla="*/ 7 h 32"/>
                <a:gd name="T6" fmla="*/ 12 w 37"/>
                <a:gd name="T7" fmla="*/ 32 h 32"/>
                <a:gd name="T8" fmla="*/ 37 w 3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7" y="20"/>
                  </a:moveTo>
                  <a:cubicBezTo>
                    <a:pt x="36" y="13"/>
                    <a:pt x="29" y="5"/>
                    <a:pt x="22" y="3"/>
                  </a:cubicBezTo>
                  <a:cubicBezTo>
                    <a:pt x="14" y="0"/>
                    <a:pt x="6" y="2"/>
                    <a:pt x="0" y="7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37" y="20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51">
              <a:extLst>
                <a:ext uri="{FF2B5EF4-FFF2-40B4-BE49-F238E27FC236}">
                  <a16:creationId xmlns:a16="http://schemas.microsoft.com/office/drawing/2014/main" id="{1C0E0BFE-181C-4754-8117-8FDD3131D3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2000"/>
              <a:ext cx="67" cy="80"/>
            </a:xfrm>
            <a:custGeom>
              <a:avLst/>
              <a:gdLst>
                <a:gd name="T0" fmla="*/ 25 w 32"/>
                <a:gd name="T1" fmla="*/ 0 h 38"/>
                <a:gd name="T2" fmla="*/ 30 w 32"/>
                <a:gd name="T3" fmla="*/ 23 h 38"/>
                <a:gd name="T4" fmla="*/ 13 w 32"/>
                <a:gd name="T5" fmla="*/ 38 h 38"/>
                <a:gd name="T6" fmla="*/ 0 w 32"/>
                <a:gd name="T7" fmla="*/ 13 h 38"/>
                <a:gd name="T8" fmla="*/ 25 w 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8">
                  <a:moveTo>
                    <a:pt x="25" y="0"/>
                  </a:moveTo>
                  <a:cubicBezTo>
                    <a:pt x="30" y="6"/>
                    <a:pt x="32" y="15"/>
                    <a:pt x="30" y="23"/>
                  </a:cubicBezTo>
                  <a:cubicBezTo>
                    <a:pt x="27" y="31"/>
                    <a:pt x="20" y="36"/>
                    <a:pt x="13" y="38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52">
              <a:extLst>
                <a:ext uri="{FF2B5EF4-FFF2-40B4-BE49-F238E27FC236}">
                  <a16:creationId xmlns:a16="http://schemas.microsoft.com/office/drawing/2014/main" id="{C863A6DA-665D-4B2F-BED5-A41B69916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920"/>
              <a:ext cx="147" cy="164"/>
            </a:xfrm>
            <a:custGeom>
              <a:avLst/>
              <a:gdLst>
                <a:gd name="T0" fmla="*/ 70 w 70"/>
                <a:gd name="T1" fmla="*/ 10 h 78"/>
                <a:gd name="T2" fmla="*/ 28 w 70"/>
                <a:gd name="T3" fmla="*/ 7 h 78"/>
                <a:gd name="T4" fmla="*/ 10 w 70"/>
                <a:gd name="T5" fmla="*/ 62 h 78"/>
                <a:gd name="T6" fmla="*/ 24 w 70"/>
                <a:gd name="T7" fmla="*/ 78 h 78"/>
                <a:gd name="T8" fmla="*/ 70 w 70"/>
                <a:gd name="T9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70" y="10"/>
                  </a:moveTo>
                  <a:cubicBezTo>
                    <a:pt x="58" y="2"/>
                    <a:pt x="42" y="0"/>
                    <a:pt x="28" y="7"/>
                  </a:cubicBezTo>
                  <a:cubicBezTo>
                    <a:pt x="8" y="17"/>
                    <a:pt x="0" y="42"/>
                    <a:pt x="10" y="62"/>
                  </a:cubicBezTo>
                  <a:cubicBezTo>
                    <a:pt x="13" y="69"/>
                    <a:pt x="18" y="74"/>
                    <a:pt x="24" y="78"/>
                  </a:cubicBezTo>
                  <a:lnTo>
                    <a:pt x="70" y="10"/>
                  </a:lnTo>
                  <a:close/>
                </a:path>
              </a:pathLst>
            </a:custGeom>
            <a:grp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itle 8">
            <a:extLst>
              <a:ext uri="{FF2B5EF4-FFF2-40B4-BE49-F238E27FC236}">
                <a16:creationId xmlns:a16="http://schemas.microsoft.com/office/drawing/2014/main" id="{64A66DD4-AA29-DC42-9DE7-976E09B58BD7}"/>
              </a:ext>
            </a:extLst>
          </p:cNvPr>
          <p:cNvSpPr txBox="1">
            <a:spLocks/>
          </p:cNvSpPr>
          <p:nvPr/>
        </p:nvSpPr>
        <p:spPr>
          <a:xfrm>
            <a:off x="1496306" y="1292994"/>
            <a:ext cx="6160591" cy="30431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Datacenter to Cloud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Waterfall to Agile and DevOps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Understand the impact on EBITDA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Plan ahead, don’t surprise the CFO or your shareholders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2" name="Title 8">
            <a:extLst>
              <a:ext uri="{FF2B5EF4-FFF2-40B4-BE49-F238E27FC236}">
                <a16:creationId xmlns:a16="http://schemas.microsoft.com/office/drawing/2014/main" id="{8750F54B-CF24-487E-BA35-6A76979E4EE7}"/>
              </a:ext>
            </a:extLst>
          </p:cNvPr>
          <p:cNvSpPr txBox="1">
            <a:spLocks/>
          </p:cNvSpPr>
          <p:nvPr/>
        </p:nvSpPr>
        <p:spPr>
          <a:xfrm>
            <a:off x="313924" y="-1542612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Blockers for Innovation</a:t>
            </a:r>
          </a:p>
        </p:txBody>
      </p:sp>
      <p:sp>
        <p:nvSpPr>
          <p:cNvPr id="23" name="Title 8">
            <a:extLst>
              <a:ext uri="{FF2B5EF4-FFF2-40B4-BE49-F238E27FC236}">
                <a16:creationId xmlns:a16="http://schemas.microsoft.com/office/drawing/2014/main" id="{1DCBC1BB-034D-4F83-B20C-6B7FB4246101}"/>
              </a:ext>
            </a:extLst>
          </p:cNvPr>
          <p:cNvSpPr txBox="1">
            <a:spLocks/>
          </p:cNvSpPr>
          <p:nvPr/>
        </p:nvSpPr>
        <p:spPr>
          <a:xfrm>
            <a:off x="-7200900" y="1901409"/>
            <a:ext cx="224028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24" name="Title 8">
            <a:extLst>
              <a:ext uri="{FF2B5EF4-FFF2-40B4-BE49-F238E27FC236}">
                <a16:creationId xmlns:a16="http://schemas.microsoft.com/office/drawing/2014/main" id="{6EB47EE1-6A1F-441E-8631-526308913A7A}"/>
              </a:ext>
            </a:extLst>
          </p:cNvPr>
          <p:cNvSpPr txBox="1">
            <a:spLocks/>
          </p:cNvSpPr>
          <p:nvPr/>
        </p:nvSpPr>
        <p:spPr>
          <a:xfrm>
            <a:off x="-4960620" y="1901409"/>
            <a:ext cx="23317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Skills</a:t>
            </a:r>
          </a:p>
        </p:txBody>
      </p:sp>
      <p:sp>
        <p:nvSpPr>
          <p:cNvPr id="25" name="Title 8">
            <a:extLst>
              <a:ext uri="{FF2B5EF4-FFF2-40B4-BE49-F238E27FC236}">
                <a16:creationId xmlns:a16="http://schemas.microsoft.com/office/drawing/2014/main" id="{6116BDAE-5E60-4D7B-A46D-E775F02D0B16}"/>
              </a:ext>
            </a:extLst>
          </p:cNvPr>
          <p:cNvSpPr txBox="1">
            <a:spLocks/>
          </p:cNvSpPr>
          <p:nvPr/>
        </p:nvSpPr>
        <p:spPr>
          <a:xfrm>
            <a:off x="-2720341" y="1901409"/>
            <a:ext cx="2331719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Organization</a:t>
            </a:r>
          </a:p>
        </p:txBody>
      </p:sp>
      <p:sp>
        <p:nvSpPr>
          <p:cNvPr id="26" name="Title 8">
            <a:extLst>
              <a:ext uri="{FF2B5EF4-FFF2-40B4-BE49-F238E27FC236}">
                <a16:creationId xmlns:a16="http://schemas.microsoft.com/office/drawing/2014/main" id="{DDAA61F4-8181-45A4-BD63-DC3BF51F9EAB}"/>
              </a:ext>
            </a:extLst>
          </p:cNvPr>
          <p:cNvSpPr txBox="1">
            <a:spLocks/>
          </p:cNvSpPr>
          <p:nvPr/>
        </p:nvSpPr>
        <p:spPr>
          <a:xfrm>
            <a:off x="6812277" y="-500686"/>
            <a:ext cx="226631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Finance</a:t>
            </a:r>
          </a:p>
        </p:txBody>
      </p: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C3672432-8990-4642-82F0-C5494048D01F}"/>
              </a:ext>
            </a:extLst>
          </p:cNvPr>
          <p:cNvSpPr/>
          <p:nvPr/>
        </p:nvSpPr>
        <p:spPr>
          <a:xfrm>
            <a:off x="-3832099" y="2438400"/>
            <a:ext cx="3641264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990953E4-FBEE-4C13-8526-24A459D668ED}"/>
              </a:ext>
            </a:extLst>
          </p:cNvPr>
          <p:cNvSpPr/>
          <p:nvPr/>
        </p:nvSpPr>
        <p:spPr>
          <a:xfrm>
            <a:off x="-6107447" y="2438400"/>
            <a:ext cx="3641264" cy="2705100"/>
          </a:xfrm>
          <a:prstGeom prst="homePlate">
            <a:avLst>
              <a:gd name="adj" fmla="val 1156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BB8F66E4-A3B6-4E32-B684-D90002038C99}"/>
              </a:ext>
            </a:extLst>
          </p:cNvPr>
          <p:cNvSpPr/>
          <p:nvPr/>
        </p:nvSpPr>
        <p:spPr>
          <a:xfrm>
            <a:off x="-7353300" y="2438400"/>
            <a:ext cx="2600968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F1605D"/>
              </a:gs>
              <a:gs pos="100000">
                <a:srgbClr val="E84A44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B01C01-B3DD-4EE8-A308-9A01BB383603}"/>
              </a:ext>
            </a:extLst>
          </p:cNvPr>
          <p:cNvSpPr/>
          <p:nvPr/>
        </p:nvSpPr>
        <p:spPr>
          <a:xfrm>
            <a:off x="-704625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Leadership Systems and Feedback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9FCF56-AB10-4EF0-87AF-B36E16540840}"/>
              </a:ext>
            </a:extLst>
          </p:cNvPr>
          <p:cNvGrpSpPr/>
          <p:nvPr/>
        </p:nvGrpSpPr>
        <p:grpSpPr>
          <a:xfrm>
            <a:off x="-6490730" y="2866205"/>
            <a:ext cx="712708" cy="849445"/>
            <a:chOff x="2897012" y="2317750"/>
            <a:chExt cx="581499" cy="693063"/>
          </a:xfrm>
        </p:grpSpPr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A6C70D24-B61B-4D94-A00B-7F2A3903E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62" y="2317750"/>
              <a:ext cx="537049" cy="661314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9B6F5A7-1494-4FE4-9C76-B9B5E7F45B02}"/>
                </a:ext>
              </a:extLst>
            </p:cNvPr>
            <p:cNvSpPr/>
            <p:nvPr/>
          </p:nvSpPr>
          <p:spPr>
            <a:xfrm>
              <a:off x="3036094" y="2533076"/>
              <a:ext cx="88106" cy="88106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ECD2F04-AFBA-4874-B029-406ED1BBE97D}"/>
                </a:ext>
              </a:extLst>
            </p:cNvPr>
            <p:cNvSpPr/>
            <p:nvPr/>
          </p:nvSpPr>
          <p:spPr>
            <a:xfrm>
              <a:off x="3161109" y="2533076"/>
              <a:ext cx="88106" cy="8810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733870BF-89D9-46AC-A7D0-AADC48069728}"/>
                </a:ext>
              </a:extLst>
            </p:cNvPr>
            <p:cNvSpPr/>
            <p:nvPr/>
          </p:nvSpPr>
          <p:spPr>
            <a:xfrm>
              <a:off x="3286125" y="2533076"/>
              <a:ext cx="88106" cy="88106"/>
            </a:xfrm>
            <a:prstGeom prst="triangl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91E927D6-B110-42EB-A05B-A5A0F5644BD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97012" y="2699780"/>
              <a:ext cx="252588" cy="311033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solidFill>
              <a:srgbClr val="EE5853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F841C7E-7E32-41FB-AD8D-CD7F52F2150F}"/>
              </a:ext>
            </a:extLst>
          </p:cNvPr>
          <p:cNvSpPr/>
          <p:nvPr/>
        </p:nvSpPr>
        <p:spPr>
          <a:xfrm>
            <a:off x="-467040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and Compensation</a:t>
            </a:r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BDC47BA7-358E-4F49-B7C1-B76DDB912E46}"/>
              </a:ext>
            </a:extLst>
          </p:cNvPr>
          <p:cNvSpPr>
            <a:spLocks noEditPoints="1"/>
          </p:cNvSpPr>
          <p:nvPr/>
        </p:nvSpPr>
        <p:spPr bwMode="auto">
          <a:xfrm>
            <a:off x="-4035046" y="2897524"/>
            <a:ext cx="609790" cy="970580"/>
          </a:xfrm>
          <a:custGeom>
            <a:avLst/>
            <a:gdLst>
              <a:gd name="T0" fmla="*/ 603 w 1286"/>
              <a:gd name="T1" fmla="*/ 1237 h 2050"/>
              <a:gd name="T2" fmla="*/ 367 w 1286"/>
              <a:gd name="T3" fmla="*/ 1555 h 2050"/>
              <a:gd name="T4" fmla="*/ 45 w 1286"/>
              <a:gd name="T5" fmla="*/ 1530 h 2050"/>
              <a:gd name="T6" fmla="*/ 266 w 1286"/>
              <a:gd name="T7" fmla="*/ 1111 h 2050"/>
              <a:gd name="T8" fmla="*/ 306 w 1286"/>
              <a:gd name="T9" fmla="*/ 1227 h 2050"/>
              <a:gd name="T10" fmla="*/ 432 w 1286"/>
              <a:gd name="T11" fmla="*/ 1197 h 2050"/>
              <a:gd name="T12" fmla="*/ 507 w 1286"/>
              <a:gd name="T13" fmla="*/ 1298 h 2050"/>
              <a:gd name="T14" fmla="*/ 985 w 1286"/>
              <a:gd name="T15" fmla="*/ 1116 h 2050"/>
              <a:gd name="T16" fmla="*/ 934 w 1286"/>
              <a:gd name="T17" fmla="*/ 1202 h 2050"/>
              <a:gd name="T18" fmla="*/ 814 w 1286"/>
              <a:gd name="T19" fmla="*/ 1202 h 2050"/>
              <a:gd name="T20" fmla="*/ 744 w 1286"/>
              <a:gd name="T21" fmla="*/ 1272 h 2050"/>
              <a:gd name="T22" fmla="*/ 643 w 1286"/>
              <a:gd name="T23" fmla="*/ 1247 h 2050"/>
              <a:gd name="T24" fmla="*/ 955 w 1286"/>
              <a:gd name="T25" fmla="*/ 1727 h 2050"/>
              <a:gd name="T26" fmla="*/ 1171 w 1286"/>
              <a:gd name="T27" fmla="*/ 626 h 2050"/>
              <a:gd name="T28" fmla="*/ 1236 w 1286"/>
              <a:gd name="T29" fmla="*/ 727 h 2050"/>
              <a:gd name="T30" fmla="*/ 1156 w 1286"/>
              <a:gd name="T31" fmla="*/ 838 h 2050"/>
              <a:gd name="T32" fmla="*/ 1065 w 1286"/>
              <a:gd name="T33" fmla="*/ 954 h 2050"/>
              <a:gd name="T34" fmla="*/ 980 w 1286"/>
              <a:gd name="T35" fmla="*/ 1076 h 2050"/>
              <a:gd name="T36" fmla="*/ 899 w 1286"/>
              <a:gd name="T37" fmla="*/ 1187 h 2050"/>
              <a:gd name="T38" fmla="*/ 764 w 1286"/>
              <a:gd name="T39" fmla="*/ 1187 h 2050"/>
              <a:gd name="T40" fmla="*/ 618 w 1286"/>
              <a:gd name="T41" fmla="*/ 1182 h 2050"/>
              <a:gd name="T42" fmla="*/ 467 w 1286"/>
              <a:gd name="T43" fmla="*/ 1182 h 2050"/>
              <a:gd name="T44" fmla="*/ 331 w 1286"/>
              <a:gd name="T45" fmla="*/ 1182 h 2050"/>
              <a:gd name="T46" fmla="*/ 251 w 1286"/>
              <a:gd name="T47" fmla="*/ 1070 h 2050"/>
              <a:gd name="T48" fmla="*/ 171 w 1286"/>
              <a:gd name="T49" fmla="*/ 949 h 2050"/>
              <a:gd name="T50" fmla="*/ 80 w 1286"/>
              <a:gd name="T51" fmla="*/ 828 h 2050"/>
              <a:gd name="T52" fmla="*/ 0 w 1286"/>
              <a:gd name="T53" fmla="*/ 717 h 2050"/>
              <a:gd name="T54" fmla="*/ 45 w 1286"/>
              <a:gd name="T55" fmla="*/ 586 h 2050"/>
              <a:gd name="T56" fmla="*/ 95 w 1286"/>
              <a:gd name="T57" fmla="*/ 444 h 2050"/>
              <a:gd name="T58" fmla="*/ 135 w 1286"/>
              <a:gd name="T59" fmla="*/ 308 h 2050"/>
              <a:gd name="T60" fmla="*/ 181 w 1286"/>
              <a:gd name="T61" fmla="*/ 177 h 2050"/>
              <a:gd name="T62" fmla="*/ 311 w 1286"/>
              <a:gd name="T63" fmla="*/ 131 h 2050"/>
              <a:gd name="T64" fmla="*/ 452 w 1286"/>
              <a:gd name="T65" fmla="*/ 91 h 2050"/>
              <a:gd name="T66" fmla="*/ 588 w 1286"/>
              <a:gd name="T67" fmla="*/ 45 h 2050"/>
              <a:gd name="T68" fmla="*/ 718 w 1286"/>
              <a:gd name="T69" fmla="*/ 0 h 2050"/>
              <a:gd name="T70" fmla="*/ 834 w 1286"/>
              <a:gd name="T71" fmla="*/ 81 h 2050"/>
              <a:gd name="T72" fmla="*/ 945 w 1286"/>
              <a:gd name="T73" fmla="*/ 172 h 2050"/>
              <a:gd name="T74" fmla="*/ 1065 w 1286"/>
              <a:gd name="T75" fmla="*/ 258 h 2050"/>
              <a:gd name="T76" fmla="*/ 1176 w 1286"/>
              <a:gd name="T77" fmla="*/ 338 h 2050"/>
              <a:gd name="T78" fmla="*/ 1176 w 1286"/>
              <a:gd name="T79" fmla="*/ 480 h 2050"/>
              <a:gd name="T80" fmla="*/ 1171 w 1286"/>
              <a:gd name="T81" fmla="*/ 626 h 2050"/>
              <a:gd name="T82" fmla="*/ 613 w 1286"/>
              <a:gd name="T83" fmla="*/ 182 h 2050"/>
              <a:gd name="T84" fmla="*/ 241 w 1286"/>
              <a:gd name="T85" fmla="*/ 621 h 2050"/>
              <a:gd name="T86" fmla="*/ 613 w 1286"/>
              <a:gd name="T87" fmla="*/ 24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6" h="2050">
                <a:moveTo>
                  <a:pt x="537" y="1277"/>
                </a:moveTo>
                <a:cubicBezTo>
                  <a:pt x="537" y="1277"/>
                  <a:pt x="537" y="1277"/>
                  <a:pt x="537" y="127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558" y="1530"/>
                  <a:pt x="512" y="1687"/>
                  <a:pt x="487" y="1762"/>
                </a:cubicBezTo>
                <a:cubicBezTo>
                  <a:pt x="487" y="1762"/>
                  <a:pt x="487" y="1762"/>
                  <a:pt x="367" y="1555"/>
                </a:cubicBezTo>
                <a:cubicBezTo>
                  <a:pt x="367" y="1555"/>
                  <a:pt x="367" y="1555"/>
                  <a:pt x="357" y="1540"/>
                </a:cubicBezTo>
                <a:cubicBezTo>
                  <a:pt x="357" y="1540"/>
                  <a:pt x="357" y="1540"/>
                  <a:pt x="331" y="1540"/>
                </a:cubicBezTo>
                <a:cubicBezTo>
                  <a:pt x="331" y="1540"/>
                  <a:pt x="331" y="1540"/>
                  <a:pt x="45" y="1530"/>
                </a:cubicBezTo>
                <a:cubicBezTo>
                  <a:pt x="125" y="1409"/>
                  <a:pt x="186" y="1257"/>
                  <a:pt x="231" y="1111"/>
                </a:cubicBezTo>
                <a:cubicBezTo>
                  <a:pt x="231" y="1111"/>
                  <a:pt x="231" y="1111"/>
                  <a:pt x="251" y="1111"/>
                </a:cubicBezTo>
                <a:cubicBezTo>
                  <a:pt x="251" y="1111"/>
                  <a:pt x="251" y="1111"/>
                  <a:pt x="266" y="1111"/>
                </a:cubicBezTo>
                <a:cubicBezTo>
                  <a:pt x="266" y="1111"/>
                  <a:pt x="266" y="1111"/>
                  <a:pt x="271" y="1126"/>
                </a:cubicBezTo>
                <a:cubicBezTo>
                  <a:pt x="271" y="1126"/>
                  <a:pt x="271" y="1126"/>
                  <a:pt x="296" y="1197"/>
                </a:cubicBezTo>
                <a:cubicBezTo>
                  <a:pt x="296" y="1197"/>
                  <a:pt x="296" y="1197"/>
                  <a:pt x="306" y="1227"/>
                </a:cubicBezTo>
                <a:cubicBezTo>
                  <a:pt x="306" y="1227"/>
                  <a:pt x="306" y="1227"/>
                  <a:pt x="341" y="1222"/>
                </a:cubicBezTo>
                <a:cubicBezTo>
                  <a:pt x="341" y="1222"/>
                  <a:pt x="341" y="1222"/>
                  <a:pt x="417" y="1202"/>
                </a:cubicBezTo>
                <a:cubicBezTo>
                  <a:pt x="417" y="1202"/>
                  <a:pt x="417" y="1202"/>
                  <a:pt x="432" y="1197"/>
                </a:cubicBezTo>
                <a:cubicBezTo>
                  <a:pt x="432" y="1197"/>
                  <a:pt x="432" y="1197"/>
                  <a:pt x="442" y="1212"/>
                </a:cubicBezTo>
                <a:cubicBezTo>
                  <a:pt x="442" y="1212"/>
                  <a:pt x="442" y="1212"/>
                  <a:pt x="487" y="1267"/>
                </a:cubicBezTo>
                <a:cubicBezTo>
                  <a:pt x="487" y="1267"/>
                  <a:pt x="487" y="1267"/>
                  <a:pt x="507" y="1298"/>
                </a:cubicBezTo>
                <a:cubicBezTo>
                  <a:pt x="507" y="1298"/>
                  <a:pt x="507" y="1298"/>
                  <a:pt x="537" y="1277"/>
                </a:cubicBezTo>
                <a:close/>
                <a:moveTo>
                  <a:pt x="1005" y="1116"/>
                </a:moveTo>
                <a:cubicBezTo>
                  <a:pt x="985" y="1116"/>
                  <a:pt x="985" y="1116"/>
                  <a:pt x="985" y="1116"/>
                </a:cubicBezTo>
                <a:cubicBezTo>
                  <a:pt x="970" y="1116"/>
                  <a:pt x="970" y="1116"/>
                  <a:pt x="970" y="1116"/>
                </a:cubicBezTo>
                <a:cubicBezTo>
                  <a:pt x="965" y="1131"/>
                  <a:pt x="965" y="1131"/>
                  <a:pt x="965" y="1131"/>
                </a:cubicBezTo>
                <a:cubicBezTo>
                  <a:pt x="934" y="1202"/>
                  <a:pt x="934" y="1202"/>
                  <a:pt x="934" y="1202"/>
                </a:cubicBezTo>
                <a:cubicBezTo>
                  <a:pt x="924" y="1232"/>
                  <a:pt x="924" y="1232"/>
                  <a:pt x="924" y="1232"/>
                </a:cubicBezTo>
                <a:cubicBezTo>
                  <a:pt x="889" y="1222"/>
                  <a:pt x="889" y="1222"/>
                  <a:pt x="889" y="1222"/>
                </a:cubicBezTo>
                <a:cubicBezTo>
                  <a:pt x="814" y="1202"/>
                  <a:pt x="814" y="1202"/>
                  <a:pt x="814" y="1202"/>
                </a:cubicBezTo>
                <a:cubicBezTo>
                  <a:pt x="799" y="1202"/>
                  <a:pt x="799" y="1202"/>
                  <a:pt x="799" y="1202"/>
                </a:cubicBezTo>
                <a:cubicBezTo>
                  <a:pt x="789" y="1212"/>
                  <a:pt x="789" y="1212"/>
                  <a:pt x="789" y="1212"/>
                </a:cubicBezTo>
                <a:cubicBezTo>
                  <a:pt x="744" y="1272"/>
                  <a:pt x="744" y="1272"/>
                  <a:pt x="744" y="1272"/>
                </a:cubicBezTo>
                <a:cubicBezTo>
                  <a:pt x="718" y="1298"/>
                  <a:pt x="718" y="1298"/>
                  <a:pt x="718" y="1298"/>
                </a:cubicBezTo>
                <a:cubicBezTo>
                  <a:pt x="693" y="1277"/>
                  <a:pt x="693" y="1277"/>
                  <a:pt x="693" y="1277"/>
                </a:cubicBezTo>
                <a:cubicBezTo>
                  <a:pt x="643" y="1247"/>
                  <a:pt x="643" y="1247"/>
                  <a:pt x="643" y="1247"/>
                </a:cubicBezTo>
                <a:cubicBezTo>
                  <a:pt x="633" y="1288"/>
                  <a:pt x="628" y="1323"/>
                  <a:pt x="623" y="1358"/>
                </a:cubicBezTo>
                <a:cubicBezTo>
                  <a:pt x="759" y="1929"/>
                  <a:pt x="844" y="2050"/>
                  <a:pt x="844" y="2050"/>
                </a:cubicBezTo>
                <a:cubicBezTo>
                  <a:pt x="955" y="1727"/>
                  <a:pt x="955" y="1727"/>
                  <a:pt x="955" y="1727"/>
                </a:cubicBezTo>
                <a:cubicBezTo>
                  <a:pt x="1286" y="1676"/>
                  <a:pt x="1286" y="1676"/>
                  <a:pt x="1286" y="1676"/>
                </a:cubicBezTo>
                <a:cubicBezTo>
                  <a:pt x="1171" y="1530"/>
                  <a:pt x="1075" y="1318"/>
                  <a:pt x="1005" y="1116"/>
                </a:cubicBezTo>
                <a:close/>
                <a:moveTo>
                  <a:pt x="1171" y="626"/>
                </a:moveTo>
                <a:cubicBezTo>
                  <a:pt x="1171" y="626"/>
                  <a:pt x="1171" y="626"/>
                  <a:pt x="1171" y="626"/>
                </a:cubicBezTo>
                <a:cubicBezTo>
                  <a:pt x="1196" y="662"/>
                  <a:pt x="1196" y="662"/>
                  <a:pt x="1196" y="662"/>
                </a:cubicBezTo>
                <a:cubicBezTo>
                  <a:pt x="1196" y="662"/>
                  <a:pt x="1196" y="662"/>
                  <a:pt x="1236" y="727"/>
                </a:cubicBezTo>
                <a:cubicBezTo>
                  <a:pt x="1236" y="727"/>
                  <a:pt x="1236" y="727"/>
                  <a:pt x="1176" y="773"/>
                </a:cubicBezTo>
                <a:cubicBezTo>
                  <a:pt x="1176" y="773"/>
                  <a:pt x="1176" y="773"/>
                  <a:pt x="1146" y="798"/>
                </a:cubicBezTo>
                <a:cubicBezTo>
                  <a:pt x="1146" y="798"/>
                  <a:pt x="1146" y="798"/>
                  <a:pt x="1156" y="838"/>
                </a:cubicBezTo>
                <a:cubicBezTo>
                  <a:pt x="1156" y="838"/>
                  <a:pt x="1156" y="838"/>
                  <a:pt x="1176" y="914"/>
                </a:cubicBezTo>
                <a:cubicBezTo>
                  <a:pt x="1176" y="914"/>
                  <a:pt x="1176" y="914"/>
                  <a:pt x="1100" y="939"/>
                </a:cubicBezTo>
                <a:cubicBezTo>
                  <a:pt x="1100" y="939"/>
                  <a:pt x="1100" y="939"/>
                  <a:pt x="1065" y="954"/>
                </a:cubicBezTo>
                <a:cubicBezTo>
                  <a:pt x="1065" y="954"/>
                  <a:pt x="1065" y="954"/>
                  <a:pt x="1065" y="995"/>
                </a:cubicBezTo>
                <a:cubicBezTo>
                  <a:pt x="1065" y="995"/>
                  <a:pt x="1065" y="995"/>
                  <a:pt x="1060" y="1070"/>
                </a:cubicBezTo>
                <a:cubicBezTo>
                  <a:pt x="1060" y="1070"/>
                  <a:pt x="1060" y="1070"/>
                  <a:pt x="980" y="1076"/>
                </a:cubicBezTo>
                <a:cubicBezTo>
                  <a:pt x="980" y="1076"/>
                  <a:pt x="980" y="1076"/>
                  <a:pt x="940" y="1076"/>
                </a:cubicBezTo>
                <a:cubicBezTo>
                  <a:pt x="940" y="1076"/>
                  <a:pt x="940" y="1076"/>
                  <a:pt x="929" y="1116"/>
                </a:cubicBezTo>
                <a:cubicBezTo>
                  <a:pt x="929" y="1116"/>
                  <a:pt x="929" y="1116"/>
                  <a:pt x="899" y="1187"/>
                </a:cubicBezTo>
                <a:cubicBezTo>
                  <a:pt x="899" y="1187"/>
                  <a:pt x="899" y="1187"/>
                  <a:pt x="824" y="1166"/>
                </a:cubicBezTo>
                <a:cubicBezTo>
                  <a:pt x="824" y="1166"/>
                  <a:pt x="824" y="1166"/>
                  <a:pt x="789" y="1156"/>
                </a:cubicBezTo>
                <a:cubicBezTo>
                  <a:pt x="789" y="1156"/>
                  <a:pt x="789" y="1156"/>
                  <a:pt x="764" y="1187"/>
                </a:cubicBezTo>
                <a:cubicBezTo>
                  <a:pt x="764" y="1187"/>
                  <a:pt x="764" y="1187"/>
                  <a:pt x="713" y="1242"/>
                </a:cubicBezTo>
                <a:cubicBezTo>
                  <a:pt x="713" y="1242"/>
                  <a:pt x="713" y="1242"/>
                  <a:pt x="648" y="1202"/>
                </a:cubicBezTo>
                <a:cubicBezTo>
                  <a:pt x="648" y="1202"/>
                  <a:pt x="648" y="1202"/>
                  <a:pt x="618" y="1182"/>
                </a:cubicBezTo>
                <a:cubicBezTo>
                  <a:pt x="618" y="1182"/>
                  <a:pt x="618" y="1182"/>
                  <a:pt x="583" y="1202"/>
                </a:cubicBezTo>
                <a:cubicBezTo>
                  <a:pt x="583" y="1202"/>
                  <a:pt x="583" y="1202"/>
                  <a:pt x="517" y="1242"/>
                </a:cubicBezTo>
                <a:cubicBezTo>
                  <a:pt x="517" y="1242"/>
                  <a:pt x="517" y="1242"/>
                  <a:pt x="467" y="1182"/>
                </a:cubicBezTo>
                <a:cubicBezTo>
                  <a:pt x="467" y="1182"/>
                  <a:pt x="467" y="1182"/>
                  <a:pt x="447" y="1151"/>
                </a:cubicBezTo>
                <a:cubicBezTo>
                  <a:pt x="447" y="1151"/>
                  <a:pt x="447" y="1151"/>
                  <a:pt x="407" y="1161"/>
                </a:cubicBezTo>
                <a:cubicBezTo>
                  <a:pt x="407" y="1161"/>
                  <a:pt x="407" y="1161"/>
                  <a:pt x="331" y="1182"/>
                </a:cubicBezTo>
                <a:cubicBezTo>
                  <a:pt x="331" y="1182"/>
                  <a:pt x="331" y="1182"/>
                  <a:pt x="306" y="1111"/>
                </a:cubicBezTo>
                <a:cubicBezTo>
                  <a:pt x="306" y="1111"/>
                  <a:pt x="306" y="1111"/>
                  <a:pt x="291" y="1070"/>
                </a:cubicBezTo>
                <a:cubicBezTo>
                  <a:pt x="291" y="1070"/>
                  <a:pt x="291" y="1070"/>
                  <a:pt x="251" y="1070"/>
                </a:cubicBezTo>
                <a:cubicBezTo>
                  <a:pt x="251" y="1070"/>
                  <a:pt x="251" y="1070"/>
                  <a:pt x="176" y="1065"/>
                </a:cubicBezTo>
                <a:cubicBezTo>
                  <a:pt x="176" y="1065"/>
                  <a:pt x="176" y="1065"/>
                  <a:pt x="171" y="990"/>
                </a:cubicBezTo>
                <a:cubicBezTo>
                  <a:pt x="171" y="990"/>
                  <a:pt x="171" y="990"/>
                  <a:pt x="171" y="949"/>
                </a:cubicBezTo>
                <a:cubicBezTo>
                  <a:pt x="171" y="949"/>
                  <a:pt x="171" y="949"/>
                  <a:pt x="130" y="934"/>
                </a:cubicBezTo>
                <a:cubicBezTo>
                  <a:pt x="130" y="934"/>
                  <a:pt x="130" y="934"/>
                  <a:pt x="60" y="904"/>
                </a:cubicBezTo>
                <a:cubicBezTo>
                  <a:pt x="60" y="904"/>
                  <a:pt x="60" y="904"/>
                  <a:pt x="80" y="828"/>
                </a:cubicBezTo>
                <a:cubicBezTo>
                  <a:pt x="80" y="828"/>
                  <a:pt x="80" y="828"/>
                  <a:pt x="90" y="793"/>
                </a:cubicBezTo>
                <a:cubicBezTo>
                  <a:pt x="90" y="793"/>
                  <a:pt x="90" y="793"/>
                  <a:pt x="60" y="767"/>
                </a:cubicBezTo>
                <a:cubicBezTo>
                  <a:pt x="60" y="767"/>
                  <a:pt x="60" y="767"/>
                  <a:pt x="0" y="717"/>
                </a:cubicBezTo>
                <a:cubicBezTo>
                  <a:pt x="0" y="717"/>
                  <a:pt x="0" y="717"/>
                  <a:pt x="45" y="651"/>
                </a:cubicBezTo>
                <a:cubicBezTo>
                  <a:pt x="45" y="651"/>
                  <a:pt x="45" y="651"/>
                  <a:pt x="65" y="621"/>
                </a:cubicBezTo>
                <a:cubicBezTo>
                  <a:pt x="65" y="621"/>
                  <a:pt x="65" y="621"/>
                  <a:pt x="45" y="586"/>
                </a:cubicBezTo>
                <a:cubicBezTo>
                  <a:pt x="45" y="586"/>
                  <a:pt x="45" y="586"/>
                  <a:pt x="5" y="520"/>
                </a:cubicBezTo>
                <a:cubicBezTo>
                  <a:pt x="5" y="520"/>
                  <a:pt x="5" y="520"/>
                  <a:pt x="65" y="475"/>
                </a:cubicBezTo>
                <a:cubicBezTo>
                  <a:pt x="65" y="475"/>
                  <a:pt x="65" y="475"/>
                  <a:pt x="95" y="444"/>
                </a:cubicBezTo>
                <a:cubicBezTo>
                  <a:pt x="95" y="444"/>
                  <a:pt x="95" y="444"/>
                  <a:pt x="85" y="409"/>
                </a:cubicBezTo>
                <a:cubicBezTo>
                  <a:pt x="85" y="409"/>
                  <a:pt x="85" y="409"/>
                  <a:pt x="65" y="333"/>
                </a:cubicBezTo>
                <a:cubicBezTo>
                  <a:pt x="65" y="333"/>
                  <a:pt x="65" y="333"/>
                  <a:pt x="135" y="308"/>
                </a:cubicBezTo>
                <a:cubicBezTo>
                  <a:pt x="135" y="308"/>
                  <a:pt x="135" y="308"/>
                  <a:pt x="176" y="293"/>
                </a:cubicBezTo>
                <a:cubicBezTo>
                  <a:pt x="176" y="293"/>
                  <a:pt x="176" y="293"/>
                  <a:pt x="176" y="252"/>
                </a:cubicBezTo>
                <a:cubicBezTo>
                  <a:pt x="176" y="252"/>
                  <a:pt x="176" y="252"/>
                  <a:pt x="181" y="177"/>
                </a:cubicBezTo>
                <a:cubicBezTo>
                  <a:pt x="181" y="177"/>
                  <a:pt x="181" y="177"/>
                  <a:pt x="256" y="172"/>
                </a:cubicBezTo>
                <a:cubicBezTo>
                  <a:pt x="256" y="172"/>
                  <a:pt x="256" y="172"/>
                  <a:pt x="296" y="172"/>
                </a:cubicBezTo>
                <a:cubicBezTo>
                  <a:pt x="296" y="172"/>
                  <a:pt x="296" y="172"/>
                  <a:pt x="311" y="131"/>
                </a:cubicBezTo>
                <a:cubicBezTo>
                  <a:pt x="311" y="131"/>
                  <a:pt x="311" y="131"/>
                  <a:pt x="341" y="61"/>
                </a:cubicBezTo>
                <a:cubicBezTo>
                  <a:pt x="341" y="61"/>
                  <a:pt x="341" y="61"/>
                  <a:pt x="412" y="81"/>
                </a:cubicBezTo>
                <a:cubicBezTo>
                  <a:pt x="412" y="81"/>
                  <a:pt x="412" y="81"/>
                  <a:pt x="452" y="91"/>
                </a:cubicBezTo>
                <a:cubicBezTo>
                  <a:pt x="452" y="91"/>
                  <a:pt x="452" y="91"/>
                  <a:pt x="477" y="61"/>
                </a:cubicBezTo>
                <a:cubicBezTo>
                  <a:pt x="477" y="61"/>
                  <a:pt x="477" y="61"/>
                  <a:pt x="527" y="0"/>
                </a:cubicBezTo>
                <a:cubicBezTo>
                  <a:pt x="527" y="0"/>
                  <a:pt x="527" y="0"/>
                  <a:pt x="588" y="45"/>
                </a:cubicBezTo>
                <a:cubicBezTo>
                  <a:pt x="588" y="45"/>
                  <a:pt x="588" y="45"/>
                  <a:pt x="623" y="66"/>
                </a:cubicBezTo>
                <a:cubicBezTo>
                  <a:pt x="623" y="66"/>
                  <a:pt x="623" y="66"/>
                  <a:pt x="658" y="45"/>
                </a:cubicBezTo>
                <a:cubicBezTo>
                  <a:pt x="658" y="45"/>
                  <a:pt x="658" y="45"/>
                  <a:pt x="718" y="0"/>
                </a:cubicBezTo>
                <a:cubicBezTo>
                  <a:pt x="718" y="0"/>
                  <a:pt x="718" y="0"/>
                  <a:pt x="769" y="61"/>
                </a:cubicBezTo>
                <a:cubicBezTo>
                  <a:pt x="769" y="61"/>
                  <a:pt x="769" y="61"/>
                  <a:pt x="794" y="91"/>
                </a:cubicBezTo>
                <a:cubicBezTo>
                  <a:pt x="794" y="91"/>
                  <a:pt x="794" y="91"/>
                  <a:pt x="834" y="81"/>
                </a:cubicBezTo>
                <a:cubicBezTo>
                  <a:pt x="834" y="81"/>
                  <a:pt x="834" y="81"/>
                  <a:pt x="904" y="66"/>
                </a:cubicBezTo>
                <a:cubicBezTo>
                  <a:pt x="904" y="66"/>
                  <a:pt x="904" y="66"/>
                  <a:pt x="934" y="136"/>
                </a:cubicBezTo>
                <a:cubicBezTo>
                  <a:pt x="934" y="136"/>
                  <a:pt x="934" y="136"/>
                  <a:pt x="945" y="172"/>
                </a:cubicBezTo>
                <a:cubicBezTo>
                  <a:pt x="945" y="172"/>
                  <a:pt x="945" y="172"/>
                  <a:pt x="990" y="177"/>
                </a:cubicBezTo>
                <a:cubicBezTo>
                  <a:pt x="990" y="177"/>
                  <a:pt x="990" y="177"/>
                  <a:pt x="1065" y="182"/>
                </a:cubicBezTo>
                <a:cubicBezTo>
                  <a:pt x="1065" y="182"/>
                  <a:pt x="1065" y="182"/>
                  <a:pt x="1065" y="258"/>
                </a:cubicBezTo>
                <a:cubicBezTo>
                  <a:pt x="1065" y="258"/>
                  <a:pt x="1065" y="258"/>
                  <a:pt x="1070" y="298"/>
                </a:cubicBezTo>
                <a:cubicBezTo>
                  <a:pt x="1070" y="298"/>
                  <a:pt x="1070" y="298"/>
                  <a:pt x="1105" y="313"/>
                </a:cubicBezTo>
                <a:cubicBezTo>
                  <a:pt x="1105" y="313"/>
                  <a:pt x="1105" y="313"/>
                  <a:pt x="1176" y="338"/>
                </a:cubicBezTo>
                <a:cubicBezTo>
                  <a:pt x="1176" y="338"/>
                  <a:pt x="1176" y="338"/>
                  <a:pt x="1156" y="414"/>
                </a:cubicBezTo>
                <a:cubicBezTo>
                  <a:pt x="1156" y="414"/>
                  <a:pt x="1156" y="414"/>
                  <a:pt x="1146" y="454"/>
                </a:cubicBezTo>
                <a:cubicBezTo>
                  <a:pt x="1146" y="454"/>
                  <a:pt x="1146" y="454"/>
                  <a:pt x="1176" y="480"/>
                </a:cubicBezTo>
                <a:cubicBezTo>
                  <a:pt x="1176" y="480"/>
                  <a:pt x="1176" y="480"/>
                  <a:pt x="1236" y="530"/>
                </a:cubicBezTo>
                <a:cubicBezTo>
                  <a:pt x="1236" y="530"/>
                  <a:pt x="1236" y="530"/>
                  <a:pt x="1196" y="591"/>
                </a:cubicBezTo>
                <a:cubicBezTo>
                  <a:pt x="1196" y="591"/>
                  <a:pt x="1196" y="591"/>
                  <a:pt x="1171" y="626"/>
                </a:cubicBezTo>
                <a:close/>
                <a:moveTo>
                  <a:pt x="613" y="1055"/>
                </a:moveTo>
                <a:cubicBezTo>
                  <a:pt x="849" y="1055"/>
                  <a:pt x="1040" y="858"/>
                  <a:pt x="1040" y="621"/>
                </a:cubicBezTo>
                <a:cubicBezTo>
                  <a:pt x="1040" y="379"/>
                  <a:pt x="849" y="182"/>
                  <a:pt x="613" y="182"/>
                </a:cubicBezTo>
                <a:cubicBezTo>
                  <a:pt x="372" y="182"/>
                  <a:pt x="181" y="379"/>
                  <a:pt x="181" y="621"/>
                </a:cubicBezTo>
                <a:cubicBezTo>
                  <a:pt x="181" y="858"/>
                  <a:pt x="372" y="1055"/>
                  <a:pt x="613" y="1055"/>
                </a:cubicBezTo>
                <a:close/>
                <a:moveTo>
                  <a:pt x="241" y="621"/>
                </a:moveTo>
                <a:cubicBezTo>
                  <a:pt x="241" y="823"/>
                  <a:pt x="407" y="990"/>
                  <a:pt x="613" y="990"/>
                </a:cubicBezTo>
                <a:cubicBezTo>
                  <a:pt x="814" y="990"/>
                  <a:pt x="980" y="823"/>
                  <a:pt x="980" y="621"/>
                </a:cubicBezTo>
                <a:cubicBezTo>
                  <a:pt x="980" y="414"/>
                  <a:pt x="814" y="247"/>
                  <a:pt x="613" y="247"/>
                </a:cubicBezTo>
                <a:cubicBezTo>
                  <a:pt x="407" y="247"/>
                  <a:pt x="241" y="414"/>
                  <a:pt x="241" y="621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238087-E7E7-475E-AFD3-D6F6FD24BB75}"/>
              </a:ext>
            </a:extLst>
          </p:cNvPr>
          <p:cNvSpPr/>
          <p:nvPr/>
        </p:nvSpPr>
        <p:spPr>
          <a:xfrm>
            <a:off x="-2385674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Silos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to Product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1EE68B9-DCD4-4BF6-BA12-5421E7C2D0D0}"/>
              </a:ext>
            </a:extLst>
          </p:cNvPr>
          <p:cNvGrpSpPr/>
          <p:nvPr/>
        </p:nvGrpSpPr>
        <p:grpSpPr>
          <a:xfrm>
            <a:off x="-1897309" y="2993618"/>
            <a:ext cx="843788" cy="778391"/>
            <a:chOff x="4221704" y="1791782"/>
            <a:chExt cx="700593" cy="646294"/>
          </a:xfrm>
        </p:grpSpPr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ABA3AE84-88AA-4ED9-A557-AF1A42C0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088" y="2191249"/>
              <a:ext cx="450441" cy="246827"/>
            </a:xfrm>
            <a:custGeom>
              <a:avLst/>
              <a:gdLst>
                <a:gd name="T0" fmla="*/ 0 w 1626"/>
                <a:gd name="T1" fmla="*/ 38 h 891"/>
                <a:gd name="T2" fmla="*/ 0 w 1626"/>
                <a:gd name="T3" fmla="*/ 351 h 891"/>
                <a:gd name="T4" fmla="*/ 810 w 1626"/>
                <a:gd name="T5" fmla="*/ 891 h 891"/>
                <a:gd name="T6" fmla="*/ 1626 w 1626"/>
                <a:gd name="T7" fmla="*/ 351 h 891"/>
                <a:gd name="T8" fmla="*/ 1626 w 1626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6" h="891">
                  <a:moveTo>
                    <a:pt x="0" y="38"/>
                  </a:moveTo>
                  <a:lnTo>
                    <a:pt x="0" y="351"/>
                  </a:lnTo>
                  <a:lnTo>
                    <a:pt x="810" y="891"/>
                  </a:lnTo>
                  <a:lnTo>
                    <a:pt x="1626" y="351"/>
                  </a:lnTo>
                  <a:lnTo>
                    <a:pt x="1626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Line 26">
              <a:extLst>
                <a:ext uri="{FF2B5EF4-FFF2-40B4-BE49-F238E27FC236}">
                  <a16:creationId xmlns:a16="http://schemas.microsoft.com/office/drawing/2014/main" id="{59BA040B-99E0-43DE-A385-2259F1EFA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815" y="2176289"/>
              <a:ext cx="1662" cy="261787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34">
              <a:extLst>
                <a:ext uri="{FF2B5EF4-FFF2-40B4-BE49-F238E27FC236}">
                  <a16:creationId xmlns:a16="http://schemas.microsoft.com/office/drawing/2014/main" id="{62531F5B-C538-4463-8A52-B30EBBBFE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1708 w 2529"/>
                <a:gd name="T1" fmla="*/ 0 h 1685"/>
                <a:gd name="T2" fmla="*/ 0 w 2529"/>
                <a:gd name="T3" fmla="*/ 1134 h 1685"/>
                <a:gd name="T4" fmla="*/ 805 w 2529"/>
                <a:gd name="T5" fmla="*/ 1685 h 1685"/>
                <a:gd name="T6" fmla="*/ 1253 w 2529"/>
                <a:gd name="T7" fmla="*/ 1388 h 1685"/>
                <a:gd name="T8" fmla="*/ 2529 w 2529"/>
                <a:gd name="T9" fmla="*/ 540 h 1685"/>
                <a:gd name="T10" fmla="*/ 1708 w 2529"/>
                <a:gd name="T11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9" h="1685">
                  <a:moveTo>
                    <a:pt x="1708" y="0"/>
                  </a:moveTo>
                  <a:lnTo>
                    <a:pt x="0" y="1134"/>
                  </a:lnTo>
                  <a:lnTo>
                    <a:pt x="805" y="1685"/>
                  </a:lnTo>
                  <a:lnTo>
                    <a:pt x="1253" y="1388"/>
                  </a:lnTo>
                  <a:lnTo>
                    <a:pt x="2529" y="540"/>
                  </a:lnTo>
                  <a:lnTo>
                    <a:pt x="1708" y="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DE93B34A-45D7-4EA5-A35D-495F10A8D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0 w 2529"/>
                <a:gd name="T1" fmla="*/ 551 h 1685"/>
                <a:gd name="T2" fmla="*/ 1692 w 2529"/>
                <a:gd name="T3" fmla="*/ 1685 h 1685"/>
                <a:gd name="T4" fmla="*/ 2529 w 2529"/>
                <a:gd name="T5" fmla="*/ 1151 h 1685"/>
                <a:gd name="T6" fmla="*/ 811 w 2529"/>
                <a:gd name="T7" fmla="*/ 0 h 1685"/>
                <a:gd name="T8" fmla="*/ 0 w 2529"/>
                <a:gd name="T9" fmla="*/ 551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9" h="1685">
                  <a:moveTo>
                    <a:pt x="0" y="551"/>
                  </a:moveTo>
                  <a:lnTo>
                    <a:pt x="1692" y="1685"/>
                  </a:lnTo>
                  <a:lnTo>
                    <a:pt x="2529" y="1151"/>
                  </a:lnTo>
                  <a:lnTo>
                    <a:pt x="811" y="0"/>
                  </a:lnTo>
                  <a:lnTo>
                    <a:pt x="0" y="551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2D284A11-B942-44A6-B01F-941404913064}"/>
              </a:ext>
            </a:extLst>
          </p:cNvPr>
          <p:cNvSpPr/>
          <p:nvPr/>
        </p:nvSpPr>
        <p:spPr>
          <a:xfrm>
            <a:off x="1480133" y="-304985"/>
            <a:ext cx="5225467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Capex Versus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Opex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66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Rectangle 206">
            <a:extLst>
              <a:ext uri="{FF2B5EF4-FFF2-40B4-BE49-F238E27FC236}">
                <a16:creationId xmlns:a16="http://schemas.microsoft.com/office/drawing/2014/main" id="{C4E8D6D1-683E-4D83-B243-78CEEA6357B5}"/>
              </a:ext>
            </a:extLst>
          </p:cNvPr>
          <p:cNvSpPr/>
          <p:nvPr/>
        </p:nvSpPr>
        <p:spPr>
          <a:xfrm>
            <a:off x="-13887" y="2438398"/>
            <a:ext cx="9157887" cy="27051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6AF9C1D2-BFC0-4E38-8C9F-9977F6731767}"/>
              </a:ext>
            </a:extLst>
          </p:cNvPr>
          <p:cNvSpPr txBox="1">
            <a:spLocks/>
          </p:cNvSpPr>
          <p:nvPr/>
        </p:nvSpPr>
        <p:spPr>
          <a:xfrm>
            <a:off x="313924" y="305238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Pathway for Digital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Transformation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C9549E02-DB4E-4D29-B6EB-D669A85EE16E}"/>
              </a:ext>
            </a:extLst>
          </p:cNvPr>
          <p:cNvSpPr txBox="1">
            <a:spLocks/>
          </p:cNvSpPr>
          <p:nvPr/>
        </p:nvSpPr>
        <p:spPr>
          <a:xfrm>
            <a:off x="38100" y="1974016"/>
            <a:ext cx="28270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Speed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B90601B-5838-4CF2-A198-6D8F635E1CE3}"/>
              </a:ext>
            </a:extLst>
          </p:cNvPr>
          <p:cNvSpPr txBox="1">
            <a:spLocks/>
          </p:cNvSpPr>
          <p:nvPr/>
        </p:nvSpPr>
        <p:spPr>
          <a:xfrm>
            <a:off x="2987039" y="1974016"/>
            <a:ext cx="301125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Scale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4C7E970-1504-44BA-95F3-CC6994CDB81D}"/>
              </a:ext>
            </a:extLst>
          </p:cNvPr>
          <p:cNvSpPr txBox="1">
            <a:spLocks/>
          </p:cNvSpPr>
          <p:nvPr/>
        </p:nvSpPr>
        <p:spPr>
          <a:xfrm>
            <a:off x="6012180" y="1974016"/>
            <a:ext cx="31318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Strategic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2EE7D3-69CB-4DC8-B94A-24298DFB8BAE}"/>
              </a:ext>
            </a:extLst>
          </p:cNvPr>
          <p:cNvCxnSpPr>
            <a:cxnSpLocks/>
          </p:cNvCxnSpPr>
          <p:nvPr/>
        </p:nvCxnSpPr>
        <p:spPr>
          <a:xfrm>
            <a:off x="2296160" y="2168107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Mask_right">
            <a:extLst>
              <a:ext uri="{FF2B5EF4-FFF2-40B4-BE49-F238E27FC236}">
                <a16:creationId xmlns:a16="http://schemas.microsoft.com/office/drawing/2014/main" id="{CE8F6661-3012-4480-A582-2616C5B2130B}"/>
              </a:ext>
            </a:extLst>
          </p:cNvPr>
          <p:cNvSpPr/>
          <p:nvPr/>
        </p:nvSpPr>
        <p:spPr>
          <a:xfrm>
            <a:off x="5997745" y="2438399"/>
            <a:ext cx="3160142" cy="2705100"/>
          </a:xfrm>
          <a:prstGeom prst="rect">
            <a:avLst/>
          </a:prstGeom>
          <a:gradFill>
            <a:gsLst>
              <a:gs pos="7000">
                <a:schemeClr val="accent4"/>
              </a:gs>
              <a:gs pos="84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C4F52A8-5ADD-41BA-A1F2-E6EC1A83E652}"/>
              </a:ext>
            </a:extLst>
          </p:cNvPr>
          <p:cNvSpPr/>
          <p:nvPr/>
        </p:nvSpPr>
        <p:spPr>
          <a:xfrm>
            <a:off x="2728696" y="2438400"/>
            <a:ext cx="3646802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accent2"/>
              </a:gs>
              <a:gs pos="20000">
                <a:schemeClr val="accent2"/>
              </a:gs>
              <a:gs pos="100000">
                <a:srgbClr val="F3801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66F22987-34C5-46D8-9012-1171D51A66F4}"/>
              </a:ext>
            </a:extLst>
          </p:cNvPr>
          <p:cNvSpPr/>
          <p:nvPr/>
        </p:nvSpPr>
        <p:spPr>
          <a:xfrm>
            <a:off x="0" y="2438400"/>
            <a:ext cx="3255162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A0A899F2-BDE4-42A4-9A6E-64F76AC370F6}"/>
              </a:ext>
            </a:extLst>
          </p:cNvPr>
          <p:cNvCxnSpPr>
            <a:cxnSpLocks/>
          </p:cNvCxnSpPr>
          <p:nvPr/>
        </p:nvCxnSpPr>
        <p:spPr>
          <a:xfrm>
            <a:off x="5226130" y="2168107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8">
            <a:extLst>
              <a:ext uri="{FF2B5EF4-FFF2-40B4-BE49-F238E27FC236}">
                <a16:creationId xmlns:a16="http://schemas.microsoft.com/office/drawing/2014/main" id="{D7B89A45-59BD-4994-ACFB-B068061AA47C}"/>
              </a:ext>
            </a:extLst>
          </p:cNvPr>
          <p:cNvSpPr txBox="1">
            <a:spLocks/>
          </p:cNvSpPr>
          <p:nvPr/>
        </p:nvSpPr>
        <p:spPr>
          <a:xfrm>
            <a:off x="847064" y="3964630"/>
            <a:ext cx="1544263" cy="84358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Time to Value</a:t>
            </a:r>
          </a:p>
        </p:txBody>
      </p:sp>
      <p:grpSp>
        <p:nvGrpSpPr>
          <p:cNvPr id="151" name="Group 22">
            <a:extLst>
              <a:ext uri="{FF2B5EF4-FFF2-40B4-BE49-F238E27FC236}">
                <a16:creationId xmlns:a16="http://schemas.microsoft.com/office/drawing/2014/main" id="{4BA58F40-52A3-42D4-9DD2-8DDB3CFD14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64075" y="2992031"/>
            <a:ext cx="727012" cy="682948"/>
            <a:chOff x="2715" y="1465"/>
            <a:chExt cx="330" cy="310"/>
          </a:xfrm>
        </p:grpSpPr>
        <p:sp>
          <p:nvSpPr>
            <p:cNvPr id="152" name="Freeform 23">
              <a:extLst>
                <a:ext uri="{FF2B5EF4-FFF2-40B4-BE49-F238E27FC236}">
                  <a16:creationId xmlns:a16="http://schemas.microsoft.com/office/drawing/2014/main" id="{1CFEB73B-B0A4-42FF-987E-66061683A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465"/>
              <a:ext cx="310" cy="310"/>
            </a:xfrm>
            <a:custGeom>
              <a:avLst/>
              <a:gdLst>
                <a:gd name="T0" fmla="*/ 30 w 152"/>
                <a:gd name="T1" fmla="*/ 136 h 152"/>
                <a:gd name="T2" fmla="*/ 76 w 152"/>
                <a:gd name="T3" fmla="*/ 152 h 152"/>
                <a:gd name="T4" fmla="*/ 152 w 152"/>
                <a:gd name="T5" fmla="*/ 76 h 152"/>
                <a:gd name="T6" fmla="*/ 76 w 152"/>
                <a:gd name="T7" fmla="*/ 0 h 152"/>
                <a:gd name="T8" fmla="*/ 0 w 152"/>
                <a:gd name="T9" fmla="*/ 76 h 152"/>
                <a:gd name="T10" fmla="*/ 7 w 152"/>
                <a:gd name="T11" fmla="*/ 10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52">
                  <a:moveTo>
                    <a:pt x="30" y="136"/>
                  </a:moveTo>
                  <a:cubicBezTo>
                    <a:pt x="43" y="146"/>
                    <a:pt x="59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87"/>
                    <a:pt x="3" y="98"/>
                    <a:pt x="7" y="107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id="{3026B475-3A59-4BCF-AAAC-70A793FF7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500"/>
              <a:ext cx="73" cy="191"/>
            </a:xfrm>
            <a:custGeom>
              <a:avLst/>
              <a:gdLst>
                <a:gd name="T0" fmla="*/ 0 w 73"/>
                <a:gd name="T1" fmla="*/ 0 h 191"/>
                <a:gd name="T2" fmla="*/ 0 w 73"/>
                <a:gd name="T3" fmla="*/ 120 h 191"/>
                <a:gd name="T4" fmla="*/ 73 w 73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191">
                  <a:moveTo>
                    <a:pt x="0" y="0"/>
                  </a:moveTo>
                  <a:lnTo>
                    <a:pt x="0" y="120"/>
                  </a:lnTo>
                  <a:lnTo>
                    <a:pt x="73" y="19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6EBB8363-BAF1-4A6F-AF51-F873BE17A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651"/>
              <a:ext cx="53" cy="34"/>
            </a:xfrm>
            <a:custGeom>
              <a:avLst/>
              <a:gdLst>
                <a:gd name="T0" fmla="*/ 53 w 53"/>
                <a:gd name="T1" fmla="*/ 0 h 34"/>
                <a:gd name="T2" fmla="*/ 35 w 53"/>
                <a:gd name="T3" fmla="*/ 34 h 34"/>
                <a:gd name="T4" fmla="*/ 0 w 53"/>
                <a:gd name="T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53" y="0"/>
                  </a:moveTo>
                  <a:lnTo>
                    <a:pt x="35" y="34"/>
                  </a:lnTo>
                  <a:lnTo>
                    <a:pt x="0" y="16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sp>
        <p:nvSpPr>
          <p:cNvPr id="20" name="Title 8">
            <a:extLst>
              <a:ext uri="{FF2B5EF4-FFF2-40B4-BE49-F238E27FC236}">
                <a16:creationId xmlns:a16="http://schemas.microsoft.com/office/drawing/2014/main" id="{DB78EAAC-42BD-4ACD-873A-436CEA47EE7D}"/>
              </a:ext>
            </a:extLst>
          </p:cNvPr>
          <p:cNvSpPr txBox="1">
            <a:spLocks/>
          </p:cNvSpPr>
          <p:nvPr/>
        </p:nvSpPr>
        <p:spPr>
          <a:xfrm>
            <a:off x="3493125" y="3964629"/>
            <a:ext cx="2245995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Distributed Optimized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Capacity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78E1F6-D999-4723-9744-6121FCF4C0D9}"/>
              </a:ext>
            </a:extLst>
          </p:cNvPr>
          <p:cNvGrpSpPr/>
          <p:nvPr/>
        </p:nvGrpSpPr>
        <p:grpSpPr>
          <a:xfrm>
            <a:off x="4202905" y="2887666"/>
            <a:ext cx="826518" cy="811955"/>
            <a:chOff x="4202905" y="2887666"/>
            <a:chExt cx="826518" cy="811955"/>
          </a:xfrm>
        </p:grpSpPr>
        <p:sp>
          <p:nvSpPr>
            <p:cNvPr id="187" name="Freeform 33">
              <a:extLst>
                <a:ext uri="{FF2B5EF4-FFF2-40B4-BE49-F238E27FC236}">
                  <a16:creationId xmlns:a16="http://schemas.microsoft.com/office/drawing/2014/main" id="{0D9226E0-DFC0-4207-9092-70A5A750F1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905" y="3397414"/>
              <a:ext cx="218463" cy="218463"/>
            </a:xfrm>
            <a:custGeom>
              <a:avLst/>
              <a:gdLst>
                <a:gd name="T0" fmla="*/ 45 w 88"/>
                <a:gd name="T1" fmla="*/ 11 h 88"/>
                <a:gd name="T2" fmla="*/ 78 w 88"/>
                <a:gd name="T3" fmla="*/ 44 h 88"/>
                <a:gd name="T4" fmla="*/ 45 w 88"/>
                <a:gd name="T5" fmla="*/ 80 h 88"/>
                <a:gd name="T6" fmla="*/ 11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8" y="26"/>
                    <a:pt x="78" y="44"/>
                  </a:cubicBezTo>
                  <a:cubicBezTo>
                    <a:pt x="78" y="64"/>
                    <a:pt x="62" y="80"/>
                    <a:pt x="45" y="80"/>
                  </a:cubicBezTo>
                  <a:cubicBezTo>
                    <a:pt x="26" y="80"/>
                    <a:pt x="11" y="64"/>
                    <a:pt x="11" y="44"/>
                  </a:cubicBezTo>
                  <a:cubicBezTo>
                    <a:pt x="13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90" name="Freeform 36">
              <a:extLst>
                <a:ext uri="{FF2B5EF4-FFF2-40B4-BE49-F238E27FC236}">
                  <a16:creationId xmlns:a16="http://schemas.microsoft.com/office/drawing/2014/main" id="{58FD88D1-4AA8-40F4-9EB9-8216E0D18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112" y="2887666"/>
              <a:ext cx="222104" cy="220284"/>
            </a:xfrm>
            <a:custGeom>
              <a:avLst/>
              <a:gdLst>
                <a:gd name="T0" fmla="*/ 46 w 89"/>
                <a:gd name="T1" fmla="*/ 11 h 88"/>
                <a:gd name="T2" fmla="*/ 78 w 89"/>
                <a:gd name="T3" fmla="*/ 44 h 88"/>
                <a:gd name="T4" fmla="*/ 46 w 89"/>
                <a:gd name="T5" fmla="*/ 79 h 88"/>
                <a:gd name="T6" fmla="*/ 11 w 89"/>
                <a:gd name="T7" fmla="*/ 44 h 88"/>
                <a:gd name="T8" fmla="*/ 46 w 89"/>
                <a:gd name="T9" fmla="*/ 11 h 88"/>
                <a:gd name="T10" fmla="*/ 46 w 89"/>
                <a:gd name="T11" fmla="*/ 0 h 88"/>
                <a:gd name="T12" fmla="*/ 0 w 89"/>
                <a:gd name="T13" fmla="*/ 44 h 88"/>
                <a:gd name="T14" fmla="*/ 46 w 89"/>
                <a:gd name="T15" fmla="*/ 88 h 88"/>
                <a:gd name="T16" fmla="*/ 89 w 89"/>
                <a:gd name="T17" fmla="*/ 44 h 88"/>
                <a:gd name="T18" fmla="*/ 46 w 89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8">
                  <a:moveTo>
                    <a:pt x="46" y="11"/>
                  </a:moveTo>
                  <a:cubicBezTo>
                    <a:pt x="63" y="11"/>
                    <a:pt x="78" y="26"/>
                    <a:pt x="78" y="44"/>
                  </a:cubicBezTo>
                  <a:cubicBezTo>
                    <a:pt x="78" y="64"/>
                    <a:pt x="63" y="79"/>
                    <a:pt x="46" y="79"/>
                  </a:cubicBezTo>
                  <a:cubicBezTo>
                    <a:pt x="26" y="79"/>
                    <a:pt x="11" y="64"/>
                    <a:pt x="11" y="44"/>
                  </a:cubicBezTo>
                  <a:cubicBezTo>
                    <a:pt x="13" y="26"/>
                    <a:pt x="28" y="11"/>
                    <a:pt x="46" y="11"/>
                  </a:cubicBezTo>
                  <a:moveTo>
                    <a:pt x="46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6" y="88"/>
                  </a:cubicBezTo>
                  <a:cubicBezTo>
                    <a:pt x="69" y="88"/>
                    <a:pt x="89" y="68"/>
                    <a:pt x="89" y="44"/>
                  </a:cubicBezTo>
                  <a:cubicBezTo>
                    <a:pt x="89" y="2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93" name="Freeform 39">
              <a:extLst>
                <a:ext uri="{FF2B5EF4-FFF2-40B4-BE49-F238E27FC236}">
                  <a16:creationId xmlns:a16="http://schemas.microsoft.com/office/drawing/2014/main" id="{D6E66156-1C86-4976-A6B2-002BCC965B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9140" y="3397414"/>
              <a:ext cx="220283" cy="218463"/>
            </a:xfrm>
            <a:custGeom>
              <a:avLst/>
              <a:gdLst>
                <a:gd name="T0" fmla="*/ 45 w 88"/>
                <a:gd name="T1" fmla="*/ 11 h 88"/>
                <a:gd name="T2" fmla="*/ 77 w 88"/>
                <a:gd name="T3" fmla="*/ 44 h 88"/>
                <a:gd name="T4" fmla="*/ 45 w 88"/>
                <a:gd name="T5" fmla="*/ 80 h 88"/>
                <a:gd name="T6" fmla="*/ 10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7" y="26"/>
                    <a:pt x="77" y="44"/>
                  </a:cubicBezTo>
                  <a:cubicBezTo>
                    <a:pt x="77" y="64"/>
                    <a:pt x="62" y="80"/>
                    <a:pt x="45" y="80"/>
                  </a:cubicBezTo>
                  <a:cubicBezTo>
                    <a:pt x="25" y="80"/>
                    <a:pt x="10" y="64"/>
                    <a:pt x="10" y="44"/>
                  </a:cubicBezTo>
                  <a:cubicBezTo>
                    <a:pt x="12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94" name="Freeform 40">
              <a:extLst>
                <a:ext uri="{FF2B5EF4-FFF2-40B4-BE49-F238E27FC236}">
                  <a16:creationId xmlns:a16="http://schemas.microsoft.com/office/drawing/2014/main" id="{63B92EBF-1BEE-44DF-B392-B8982BFF7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932" y="3594030"/>
              <a:ext cx="402336" cy="105591"/>
            </a:xfrm>
            <a:custGeom>
              <a:avLst/>
              <a:gdLst>
                <a:gd name="T0" fmla="*/ 161 w 161"/>
                <a:gd name="T1" fmla="*/ 29 h 42"/>
                <a:gd name="T2" fmla="*/ 101 w 161"/>
                <a:gd name="T3" fmla="*/ 42 h 42"/>
                <a:gd name="T4" fmla="*/ 0 w 161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" h="42">
                  <a:moveTo>
                    <a:pt x="161" y="29"/>
                  </a:moveTo>
                  <a:cubicBezTo>
                    <a:pt x="143" y="37"/>
                    <a:pt x="123" y="42"/>
                    <a:pt x="101" y="42"/>
                  </a:cubicBezTo>
                  <a:cubicBezTo>
                    <a:pt x="62" y="42"/>
                    <a:pt x="26" y="26"/>
                    <a:pt x="0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95" name="Freeform 41">
              <a:extLst>
                <a:ext uri="{FF2B5EF4-FFF2-40B4-BE49-F238E27FC236}">
                  <a16:creationId xmlns:a16="http://schemas.microsoft.com/office/drawing/2014/main" id="{54D1F732-1E6B-4F1E-888C-C3CB2434A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114" y="3027847"/>
              <a:ext cx="185693" cy="391413"/>
            </a:xfrm>
            <a:custGeom>
              <a:avLst/>
              <a:gdLst>
                <a:gd name="T0" fmla="*/ 0 w 74"/>
                <a:gd name="T1" fmla="*/ 0 h 157"/>
                <a:gd name="T2" fmla="*/ 74 w 74"/>
                <a:gd name="T3" fmla="*/ 126 h 157"/>
                <a:gd name="T4" fmla="*/ 71 w 74"/>
                <a:gd name="T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57">
                  <a:moveTo>
                    <a:pt x="0" y="0"/>
                  </a:moveTo>
                  <a:cubicBezTo>
                    <a:pt x="44" y="24"/>
                    <a:pt x="74" y="72"/>
                    <a:pt x="74" y="126"/>
                  </a:cubicBezTo>
                  <a:cubicBezTo>
                    <a:pt x="74" y="137"/>
                    <a:pt x="73" y="147"/>
                    <a:pt x="71" y="157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96" name="Freeform 42">
              <a:extLst>
                <a:ext uri="{FF2B5EF4-FFF2-40B4-BE49-F238E27FC236}">
                  <a16:creationId xmlns:a16="http://schemas.microsoft.com/office/drawing/2014/main" id="{7CF44FB4-E5E6-402B-A415-8F64DF4C4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982" y="2998718"/>
              <a:ext cx="256694" cy="331336"/>
            </a:xfrm>
            <a:custGeom>
              <a:avLst/>
              <a:gdLst>
                <a:gd name="T0" fmla="*/ 0 w 103"/>
                <a:gd name="T1" fmla="*/ 133 h 133"/>
                <a:gd name="T2" fmla="*/ 103 w 103"/>
                <a:gd name="T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" h="133">
                  <a:moveTo>
                    <a:pt x="0" y="133"/>
                  </a:moveTo>
                  <a:cubicBezTo>
                    <a:pt x="2" y="70"/>
                    <a:pt x="45" y="17"/>
                    <a:pt x="103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sp>
        <p:nvSpPr>
          <p:cNvPr id="21" name="Title 8">
            <a:extLst>
              <a:ext uri="{FF2B5EF4-FFF2-40B4-BE49-F238E27FC236}">
                <a16:creationId xmlns:a16="http://schemas.microsoft.com/office/drawing/2014/main" id="{0EAC02B2-F059-40CF-8A57-DB752F1E6E89}"/>
              </a:ext>
            </a:extLst>
          </p:cNvPr>
          <p:cNvSpPr txBox="1">
            <a:spLocks/>
          </p:cNvSpPr>
          <p:nvPr/>
        </p:nvSpPr>
        <p:spPr>
          <a:xfrm>
            <a:off x="6389387" y="3964629"/>
            <a:ext cx="2679790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Critical Workloads Datacenter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Replacement</a:t>
            </a: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6FE70705-A7B0-4975-8DC1-D1B8DFB4FD7D}"/>
              </a:ext>
            </a:extLst>
          </p:cNvPr>
          <p:cNvGrpSpPr/>
          <p:nvPr/>
        </p:nvGrpSpPr>
        <p:grpSpPr>
          <a:xfrm>
            <a:off x="7250132" y="2915304"/>
            <a:ext cx="967204" cy="902096"/>
            <a:chOff x="7323589" y="2780685"/>
            <a:chExt cx="967204" cy="902096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430973B-187F-4DE2-8E0E-9CB10E6AB545}"/>
                </a:ext>
              </a:extLst>
            </p:cNvPr>
            <p:cNvGrpSpPr/>
            <p:nvPr/>
          </p:nvGrpSpPr>
          <p:grpSpPr>
            <a:xfrm>
              <a:off x="7568605" y="3047862"/>
              <a:ext cx="368489" cy="324166"/>
              <a:chOff x="1095229" y="2870614"/>
              <a:chExt cx="860074" cy="902907"/>
            </a:xfrm>
            <a:noFill/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A6B2FC75-3929-472F-87D1-CC9D7C619D81}"/>
                  </a:ext>
                </a:extLst>
              </p:cNvPr>
              <p:cNvGrpSpPr/>
              <p:nvPr/>
            </p:nvGrpSpPr>
            <p:grpSpPr>
              <a:xfrm>
                <a:off x="1095229" y="2870614"/>
                <a:ext cx="860074" cy="902907"/>
                <a:chOff x="6805913" y="2469309"/>
                <a:chExt cx="764549" cy="725440"/>
              </a:xfrm>
              <a:grpFill/>
            </p:grpSpPr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A31D984D-BD2B-4E2C-8E43-3304C1F947D9}"/>
                    </a:ext>
                  </a:extLst>
                </p:cNvPr>
                <p:cNvSpPr/>
                <p:nvPr/>
              </p:nvSpPr>
              <p:spPr>
                <a:xfrm>
                  <a:off x="6810220" y="2469309"/>
                  <a:ext cx="760242" cy="99502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60500B23-C955-4DB8-808A-B258C30EB213}"/>
                    </a:ext>
                  </a:extLst>
                </p:cNvPr>
                <p:cNvSpPr/>
                <p:nvPr/>
              </p:nvSpPr>
              <p:spPr>
                <a:xfrm>
                  <a:off x="6805913" y="2516087"/>
                  <a:ext cx="764544" cy="678662"/>
                </a:xfrm>
                <a:custGeom>
                  <a:avLst/>
                  <a:gdLst>
                    <a:gd name="connsiteX0" fmla="*/ 0 w 402994"/>
                    <a:gd name="connsiteY0" fmla="*/ 0 h 529426"/>
                    <a:gd name="connsiteX1" fmla="*/ 9644 w 402994"/>
                    <a:gd name="connsiteY1" fmla="*/ 8062 h 529426"/>
                    <a:gd name="connsiteX2" fmla="*/ 208344 w 402994"/>
                    <a:gd name="connsiteY2" fmla="*/ 42239 h 529426"/>
                    <a:gd name="connsiteX3" fmla="*/ 360829 w 402994"/>
                    <a:gd name="connsiteY3" fmla="*/ 25849 h 529426"/>
                    <a:gd name="connsiteX4" fmla="*/ 402431 w 402994"/>
                    <a:gd name="connsiteY4" fmla="*/ 9838 h 529426"/>
                    <a:gd name="connsiteX5" fmla="*/ 402431 w 402994"/>
                    <a:gd name="connsiteY5" fmla="*/ 482206 h 529426"/>
                    <a:gd name="connsiteX6" fmla="*/ 402994 w 402994"/>
                    <a:gd name="connsiteY6" fmla="*/ 483486 h 529426"/>
                    <a:gd name="connsiteX7" fmla="*/ 202631 w 402994"/>
                    <a:gd name="connsiteY7" fmla="*/ 529426 h 529426"/>
                    <a:gd name="connsiteX8" fmla="*/ 2268 w 402994"/>
                    <a:gd name="connsiteY8" fmla="*/ 483486 h 529426"/>
                    <a:gd name="connsiteX9" fmla="*/ 2506 w 402994"/>
                    <a:gd name="connsiteY9" fmla="*/ 482946 h 529426"/>
                    <a:gd name="connsiteX10" fmla="*/ 0 w 402994"/>
                    <a:gd name="connsiteY10" fmla="*/ 482946 h 529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2994" h="529426">
                      <a:moveTo>
                        <a:pt x="0" y="0"/>
                      </a:moveTo>
                      <a:lnTo>
                        <a:pt x="9644" y="8062"/>
                      </a:lnTo>
                      <a:cubicBezTo>
                        <a:pt x="42382" y="28146"/>
                        <a:pt x="119021" y="42239"/>
                        <a:pt x="208344" y="42239"/>
                      </a:cubicBezTo>
                      <a:cubicBezTo>
                        <a:pt x="267894" y="42239"/>
                        <a:pt x="321805" y="35976"/>
                        <a:pt x="360829" y="25849"/>
                      </a:cubicBezTo>
                      <a:lnTo>
                        <a:pt x="402431" y="9838"/>
                      </a:lnTo>
                      <a:lnTo>
                        <a:pt x="402431" y="482206"/>
                      </a:lnTo>
                      <a:lnTo>
                        <a:pt x="402994" y="483486"/>
                      </a:lnTo>
                      <a:cubicBezTo>
                        <a:pt x="402994" y="508858"/>
                        <a:pt x="313288" y="529426"/>
                        <a:pt x="202631" y="529426"/>
                      </a:cubicBezTo>
                      <a:cubicBezTo>
                        <a:pt x="91974" y="529426"/>
                        <a:pt x="2268" y="508858"/>
                        <a:pt x="2268" y="483486"/>
                      </a:cubicBezTo>
                      <a:lnTo>
                        <a:pt x="2506" y="482946"/>
                      </a:lnTo>
                      <a:lnTo>
                        <a:pt x="0" y="48294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endParaRPr>
                </a:p>
              </p:txBody>
            </p:sp>
          </p:grpSp>
          <p:sp>
            <p:nvSpPr>
              <p:cNvPr id="165" name="Oval 183">
                <a:extLst>
                  <a:ext uri="{FF2B5EF4-FFF2-40B4-BE49-F238E27FC236}">
                    <a16:creationId xmlns:a16="http://schemas.microsoft.com/office/drawing/2014/main" id="{70935363-5296-4FAF-8D34-C2CA26F7FDD6}"/>
                  </a:ext>
                </a:extLst>
              </p:cNvPr>
              <p:cNvSpPr/>
              <p:nvPr/>
            </p:nvSpPr>
            <p:spPr>
              <a:xfrm>
                <a:off x="1097653" y="3194942"/>
                <a:ext cx="855228" cy="61921"/>
              </a:xfrm>
              <a:custGeom>
                <a:avLst/>
                <a:gdLst>
                  <a:gd name="connsiteX0" fmla="*/ 0 w 855227"/>
                  <a:gd name="connsiteY0" fmla="*/ 61921 h 123842"/>
                  <a:gd name="connsiteX1" fmla="*/ 427614 w 855227"/>
                  <a:gd name="connsiteY1" fmla="*/ 0 h 123842"/>
                  <a:gd name="connsiteX2" fmla="*/ 855228 w 855227"/>
                  <a:gd name="connsiteY2" fmla="*/ 61921 h 123842"/>
                  <a:gd name="connsiteX3" fmla="*/ 427614 w 855227"/>
                  <a:gd name="connsiteY3" fmla="*/ 123842 h 123842"/>
                  <a:gd name="connsiteX4" fmla="*/ 0 w 855227"/>
                  <a:gd name="connsiteY4" fmla="*/ 61921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4" fmla="*/ 519054 w 855228"/>
                  <a:gd name="connsiteY4" fmla="*/ 91440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0" fmla="*/ 855228 w 855228"/>
                  <a:gd name="connsiteY0" fmla="*/ 0 h 61921"/>
                  <a:gd name="connsiteX1" fmla="*/ 427614 w 855228"/>
                  <a:gd name="connsiteY1" fmla="*/ 61921 h 61921"/>
                  <a:gd name="connsiteX2" fmla="*/ 0 w 855228"/>
                  <a:gd name="connsiteY2" fmla="*/ 0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5228" h="61921">
                    <a:moveTo>
                      <a:pt x="855228" y="0"/>
                    </a:moveTo>
                    <a:cubicBezTo>
                      <a:pt x="855228" y="34198"/>
                      <a:pt x="663779" y="61921"/>
                      <a:pt x="427614" y="61921"/>
                    </a:cubicBezTo>
                    <a:cubicBezTo>
                      <a:pt x="191449" y="61921"/>
                      <a:pt x="0" y="34198"/>
                      <a:pt x="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  <p:sp>
            <p:nvSpPr>
              <p:cNvPr id="166" name="Oval 183">
                <a:extLst>
                  <a:ext uri="{FF2B5EF4-FFF2-40B4-BE49-F238E27FC236}">
                    <a16:creationId xmlns:a16="http://schemas.microsoft.com/office/drawing/2014/main" id="{BE9603DE-E234-47EC-8F92-86EE47268514}"/>
                  </a:ext>
                </a:extLst>
              </p:cNvPr>
              <p:cNvSpPr/>
              <p:nvPr/>
            </p:nvSpPr>
            <p:spPr>
              <a:xfrm>
                <a:off x="1097653" y="3449929"/>
                <a:ext cx="855228" cy="61921"/>
              </a:xfrm>
              <a:custGeom>
                <a:avLst/>
                <a:gdLst>
                  <a:gd name="connsiteX0" fmla="*/ 0 w 855227"/>
                  <a:gd name="connsiteY0" fmla="*/ 61921 h 123842"/>
                  <a:gd name="connsiteX1" fmla="*/ 427614 w 855227"/>
                  <a:gd name="connsiteY1" fmla="*/ 0 h 123842"/>
                  <a:gd name="connsiteX2" fmla="*/ 855228 w 855227"/>
                  <a:gd name="connsiteY2" fmla="*/ 61921 h 123842"/>
                  <a:gd name="connsiteX3" fmla="*/ 427614 w 855227"/>
                  <a:gd name="connsiteY3" fmla="*/ 123842 h 123842"/>
                  <a:gd name="connsiteX4" fmla="*/ 0 w 855227"/>
                  <a:gd name="connsiteY4" fmla="*/ 61921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4" fmla="*/ 519054 w 855228"/>
                  <a:gd name="connsiteY4" fmla="*/ 91440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0" fmla="*/ 855228 w 855228"/>
                  <a:gd name="connsiteY0" fmla="*/ 0 h 61921"/>
                  <a:gd name="connsiteX1" fmla="*/ 427614 w 855228"/>
                  <a:gd name="connsiteY1" fmla="*/ 61921 h 61921"/>
                  <a:gd name="connsiteX2" fmla="*/ 0 w 855228"/>
                  <a:gd name="connsiteY2" fmla="*/ 0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5228" h="61921">
                    <a:moveTo>
                      <a:pt x="855228" y="0"/>
                    </a:moveTo>
                    <a:cubicBezTo>
                      <a:pt x="855228" y="34198"/>
                      <a:pt x="663779" y="61921"/>
                      <a:pt x="427614" y="61921"/>
                    </a:cubicBezTo>
                    <a:cubicBezTo>
                      <a:pt x="191449" y="61921"/>
                      <a:pt x="0" y="34198"/>
                      <a:pt x="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</p:grp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9DDEE71C-77A2-47F4-AA75-EFAC312C2B9E}"/>
                </a:ext>
              </a:extLst>
            </p:cNvPr>
            <p:cNvSpPr/>
            <p:nvPr/>
          </p:nvSpPr>
          <p:spPr>
            <a:xfrm>
              <a:off x="7323589" y="2780685"/>
              <a:ext cx="858520" cy="8585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C547B5CA-8449-4BAD-A9F1-6C3832A34D9D}"/>
                </a:ext>
              </a:extLst>
            </p:cNvPr>
            <p:cNvSpPr/>
            <p:nvPr/>
          </p:nvSpPr>
          <p:spPr>
            <a:xfrm>
              <a:off x="7828408" y="3220396"/>
              <a:ext cx="462385" cy="462385"/>
            </a:xfrm>
            <a:prstGeom prst="ellipse">
              <a:avLst/>
            </a:prstGeom>
            <a:solidFill>
              <a:srgbClr val="6FAF2E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6622624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2222E-6 4.19753E-6 L 0.0368 4.19753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0.04653 -3.7037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2915E-7 5.85565E-7 L -0.03676 5.85565E-7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2915E-7 5.85565E-7 L -0.03676 5.85565E-7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42915E-7 5.85565E-7 L -0.03676 5.85565E-7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5.55556E-7 -3.7037E-6 L -0.04653 -3.7037E-6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7.42915E-7 5.85565E-7 L -0.03676 5.85565E-7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7.42915E-7 5.85565E-7 L -0.03676 5.85565E-7 " pathEditMode="relative" rAng="0" ptsTypes="AA">
                                      <p:cBhvr>
                                        <p:cTn id="51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7.42915E-7 5.85565E-7 L -0.03676 5.85565E-7 " pathEditMode="relative" rAng="0" ptsTypes="AA">
                                      <p:cBhvr>
                                        <p:cTn id="56" dur="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5.55556E-7 -3.7037E-6 L -0.04653 -3.7037E-6 " pathEditMode="relative" rAng="0" ptsTypes="AA">
                                      <p:cBhvr>
                                        <p:cTn id="66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6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7.42915E-7 5.85565E-7 L -0.03676 5.85565E-7 " pathEditMode="relative" rAng="0" ptsTypes="AA">
                                      <p:cBhvr>
                                        <p:cTn id="71" dur="500" spd="-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7.42915E-7 5.85565E-7 L -0.03676 5.85565E-7 " pathEditMode="relative" rAng="0" ptsTypes="AA">
                                      <p:cBhvr>
                                        <p:cTn id="76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7.42915E-7 5.85565E-7 L -0.03676 5.85565E-7 " pathEditMode="relative" rAng="0" ptsTypes="AA">
                                      <p:cBhvr>
                                        <p:cTn id="81" dur="5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8" grpId="0"/>
      <p:bldP spid="8" grpId="1"/>
      <p:bldP spid="9" grpId="0"/>
      <p:bldP spid="9" grpId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F1C175-6B18-4B80-A8B2-C99E9DF98E3D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9900" y="2095499"/>
            <a:ext cx="8204200" cy="952500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What are the fundamental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 metrics for </a:t>
            </a:r>
            <a:r>
              <a:rPr lang="en-US" sz="2800" dirty="0">
                <a:solidFill>
                  <a:schemeClr val="accent1"/>
                </a:solidFill>
              </a:rPr>
              <a:t>innovation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12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9259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3D3559-00EF-4A57-8D1C-EA5ADBEE6A89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34C869-BADF-49DA-866C-3C9447E083EC}"/>
              </a:ext>
            </a:extLst>
          </p:cNvPr>
          <p:cNvSpPr txBox="1">
            <a:spLocks/>
          </p:cNvSpPr>
          <p:nvPr/>
        </p:nvSpPr>
        <p:spPr>
          <a:xfrm>
            <a:off x="469900" y="2012951"/>
            <a:ext cx="8204200" cy="558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E2735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j-ea"/>
                <a:cs typeface="Amazon Ember Regular" charset="0"/>
              </a:rPr>
              <a:t>You don’t add innovation to an organization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33984A-55AF-45E4-A924-0F542C71023A}"/>
              </a:ext>
            </a:extLst>
          </p:cNvPr>
          <p:cNvSpPr txBox="1">
            <a:spLocks/>
          </p:cNvSpPr>
          <p:nvPr/>
        </p:nvSpPr>
        <p:spPr>
          <a:xfrm>
            <a:off x="469900" y="2571750"/>
            <a:ext cx="8204200" cy="558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E2735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j-ea"/>
                <a:cs typeface="Amazon Ember Regular" charset="0"/>
              </a:rPr>
              <a:t>You get out of its way!</a:t>
            </a:r>
          </a:p>
        </p:txBody>
      </p:sp>
    </p:spTree>
    <p:extLst>
      <p:ext uri="{BB962C8B-B14F-4D97-AF65-F5344CB8AC3E}">
        <p14:creationId xmlns:p14="http://schemas.microsoft.com/office/powerpoint/2010/main" val="38232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9.87654E-7 L 0 -0.07161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8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9.87654E-7 L 0 0.064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Rectangle 139">
            <a:extLst>
              <a:ext uri="{FF2B5EF4-FFF2-40B4-BE49-F238E27FC236}">
                <a16:creationId xmlns:a16="http://schemas.microsoft.com/office/drawing/2014/main" id="{EE5313BA-5A98-4464-8740-5B54E76D50CB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504018CC-C910-4AEE-AA2A-79555419BF9E}"/>
              </a:ext>
            </a:extLst>
          </p:cNvPr>
          <p:cNvSpPr/>
          <p:nvPr/>
        </p:nvSpPr>
        <p:spPr>
          <a:xfrm>
            <a:off x="2167507" y="2078804"/>
            <a:ext cx="752154" cy="360476"/>
          </a:xfrm>
          <a:prstGeom prst="round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E5341929-5CF8-435C-A0F7-FCF40D77EF3C}"/>
              </a:ext>
            </a:extLst>
          </p:cNvPr>
          <p:cNvSpPr/>
          <p:nvPr/>
        </p:nvSpPr>
        <p:spPr>
          <a:xfrm>
            <a:off x="1644374" y="1510645"/>
            <a:ext cx="998227" cy="642291"/>
          </a:xfrm>
          <a:prstGeom prst="round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38DC12EE-417D-4659-9511-C61ADF6E83F9}"/>
              </a:ext>
            </a:extLst>
          </p:cNvPr>
          <p:cNvGrpSpPr/>
          <p:nvPr/>
        </p:nvGrpSpPr>
        <p:grpSpPr>
          <a:xfrm>
            <a:off x="1899073" y="1694790"/>
            <a:ext cx="600080" cy="374571"/>
            <a:chOff x="4713607" y="3205981"/>
            <a:chExt cx="185586" cy="115843"/>
          </a:xfrm>
          <a:solidFill>
            <a:schemeClr val="bg1"/>
          </a:solidFill>
        </p:grpSpPr>
        <p:sp>
          <p:nvSpPr>
            <p:cNvPr id="228" name="Freeform 25">
              <a:extLst>
                <a:ext uri="{FF2B5EF4-FFF2-40B4-BE49-F238E27FC236}">
                  <a16:creationId xmlns:a16="http://schemas.microsoft.com/office/drawing/2014/main" id="{A94AE8A6-F3DF-49EE-811A-E77082284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3607" y="3228440"/>
              <a:ext cx="54376" cy="57922"/>
            </a:xfrm>
            <a:custGeom>
              <a:avLst/>
              <a:gdLst>
                <a:gd name="T0" fmla="*/ 0 w 46"/>
                <a:gd name="T1" fmla="*/ 28 h 49"/>
                <a:gd name="T2" fmla="*/ 0 w 46"/>
                <a:gd name="T3" fmla="*/ 23 h 49"/>
                <a:gd name="T4" fmla="*/ 46 w 46"/>
                <a:gd name="T5" fmla="*/ 0 h 49"/>
                <a:gd name="T6" fmla="*/ 46 w 46"/>
                <a:gd name="T7" fmla="*/ 7 h 49"/>
                <a:gd name="T8" fmla="*/ 7 w 46"/>
                <a:gd name="T9" fmla="*/ 26 h 49"/>
                <a:gd name="T10" fmla="*/ 46 w 46"/>
                <a:gd name="T11" fmla="*/ 42 h 49"/>
                <a:gd name="T12" fmla="*/ 46 w 46"/>
                <a:gd name="T13" fmla="*/ 49 h 49"/>
                <a:gd name="T14" fmla="*/ 0 w 46"/>
                <a:gd name="T15" fmla="*/ 2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9">
                  <a:moveTo>
                    <a:pt x="0" y="28"/>
                  </a:moveTo>
                  <a:lnTo>
                    <a:pt x="0" y="23"/>
                  </a:lnTo>
                  <a:lnTo>
                    <a:pt x="46" y="0"/>
                  </a:lnTo>
                  <a:lnTo>
                    <a:pt x="46" y="7"/>
                  </a:lnTo>
                  <a:lnTo>
                    <a:pt x="7" y="26"/>
                  </a:lnTo>
                  <a:lnTo>
                    <a:pt x="46" y="42"/>
                  </a:lnTo>
                  <a:lnTo>
                    <a:pt x="46" y="49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Freeform 26">
              <a:extLst>
                <a:ext uri="{FF2B5EF4-FFF2-40B4-BE49-F238E27FC236}">
                  <a16:creationId xmlns:a16="http://schemas.microsoft.com/office/drawing/2014/main" id="{E671F50D-CF96-4980-B0B4-EDB14B99D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0985" y="3205981"/>
              <a:ext cx="50829" cy="115843"/>
            </a:xfrm>
            <a:custGeom>
              <a:avLst/>
              <a:gdLst>
                <a:gd name="T0" fmla="*/ 0 w 43"/>
                <a:gd name="T1" fmla="*/ 98 h 98"/>
                <a:gd name="T2" fmla="*/ 37 w 43"/>
                <a:gd name="T3" fmla="*/ 0 h 98"/>
                <a:gd name="T4" fmla="*/ 43 w 43"/>
                <a:gd name="T5" fmla="*/ 0 h 98"/>
                <a:gd name="T6" fmla="*/ 7 w 43"/>
                <a:gd name="T7" fmla="*/ 98 h 98"/>
                <a:gd name="T8" fmla="*/ 0 w 43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98">
                  <a:moveTo>
                    <a:pt x="0" y="98"/>
                  </a:moveTo>
                  <a:lnTo>
                    <a:pt x="37" y="0"/>
                  </a:lnTo>
                  <a:lnTo>
                    <a:pt x="43" y="0"/>
                  </a:lnTo>
                  <a:lnTo>
                    <a:pt x="7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Freeform 27">
              <a:extLst>
                <a:ext uri="{FF2B5EF4-FFF2-40B4-BE49-F238E27FC236}">
                  <a16:creationId xmlns:a16="http://schemas.microsoft.com/office/drawing/2014/main" id="{6C4B5F89-28D1-4EB7-BD98-C25566782C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4817" y="3228440"/>
              <a:ext cx="54376" cy="57922"/>
            </a:xfrm>
            <a:custGeom>
              <a:avLst/>
              <a:gdLst>
                <a:gd name="T0" fmla="*/ 46 w 46"/>
                <a:gd name="T1" fmla="*/ 23 h 49"/>
                <a:gd name="T2" fmla="*/ 46 w 46"/>
                <a:gd name="T3" fmla="*/ 28 h 49"/>
                <a:gd name="T4" fmla="*/ 0 w 46"/>
                <a:gd name="T5" fmla="*/ 49 h 49"/>
                <a:gd name="T6" fmla="*/ 0 w 46"/>
                <a:gd name="T7" fmla="*/ 44 h 49"/>
                <a:gd name="T8" fmla="*/ 40 w 46"/>
                <a:gd name="T9" fmla="*/ 26 h 49"/>
                <a:gd name="T10" fmla="*/ 0 w 46"/>
                <a:gd name="T11" fmla="*/ 7 h 49"/>
                <a:gd name="T12" fmla="*/ 0 w 46"/>
                <a:gd name="T13" fmla="*/ 0 h 49"/>
                <a:gd name="T14" fmla="*/ 46 w 46"/>
                <a:gd name="T15" fmla="*/ 2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49">
                  <a:moveTo>
                    <a:pt x="46" y="23"/>
                  </a:moveTo>
                  <a:lnTo>
                    <a:pt x="46" y="28"/>
                  </a:lnTo>
                  <a:lnTo>
                    <a:pt x="0" y="49"/>
                  </a:lnTo>
                  <a:lnTo>
                    <a:pt x="0" y="44"/>
                  </a:lnTo>
                  <a:lnTo>
                    <a:pt x="40" y="26"/>
                  </a:lnTo>
                  <a:lnTo>
                    <a:pt x="0" y="7"/>
                  </a:lnTo>
                  <a:lnTo>
                    <a:pt x="0" y="0"/>
                  </a:lnTo>
                  <a:lnTo>
                    <a:pt x="46" y="23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9125F780-A176-4D62-8E51-697A1F480941}"/>
              </a:ext>
            </a:extLst>
          </p:cNvPr>
          <p:cNvSpPr/>
          <p:nvPr/>
        </p:nvSpPr>
        <p:spPr>
          <a:xfrm>
            <a:off x="855391" y="1289994"/>
            <a:ext cx="688871" cy="498139"/>
          </a:xfrm>
          <a:prstGeom prst="round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146" name="Group 256">
            <a:extLst>
              <a:ext uri="{FF2B5EF4-FFF2-40B4-BE49-F238E27FC236}">
                <a16:creationId xmlns:a16="http://schemas.microsoft.com/office/drawing/2014/main" id="{E9B7CB3F-359E-4BFD-9424-9138486F83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9029" y="1561009"/>
            <a:ext cx="2315176" cy="1912263"/>
            <a:chOff x="673" y="0"/>
            <a:chExt cx="4413" cy="3645"/>
          </a:xfrm>
        </p:grpSpPr>
        <p:sp>
          <p:nvSpPr>
            <p:cNvPr id="185" name="Freeform 257">
              <a:extLst>
                <a:ext uri="{FF2B5EF4-FFF2-40B4-BE49-F238E27FC236}">
                  <a16:creationId xmlns:a16="http://schemas.microsoft.com/office/drawing/2014/main" id="{AF90C272-7EEC-49C5-A759-8AAD3FED2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" y="1477"/>
              <a:ext cx="1632" cy="1503"/>
            </a:xfrm>
            <a:custGeom>
              <a:avLst/>
              <a:gdLst>
                <a:gd name="T0" fmla="*/ 2001 w 2001"/>
                <a:gd name="T1" fmla="*/ 1842 h 1842"/>
                <a:gd name="T2" fmla="*/ 1711 w 2001"/>
                <a:gd name="T3" fmla="*/ 197 h 1842"/>
                <a:gd name="T4" fmla="*/ 1479 w 2001"/>
                <a:gd name="T5" fmla="*/ 0 h 1842"/>
                <a:gd name="T6" fmla="*/ 181 w 2001"/>
                <a:gd name="T7" fmla="*/ 0 h 1842"/>
                <a:gd name="T8" fmla="*/ 19 w 2001"/>
                <a:gd name="T9" fmla="*/ 197 h 1842"/>
                <a:gd name="T10" fmla="*/ 309 w 2001"/>
                <a:gd name="T11" fmla="*/ 1842 h 1842"/>
                <a:gd name="T12" fmla="*/ 2001 w 2001"/>
                <a:gd name="T13" fmla="*/ 1842 h 1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1" h="1842">
                  <a:moveTo>
                    <a:pt x="2001" y="1842"/>
                  </a:moveTo>
                  <a:cubicBezTo>
                    <a:pt x="1711" y="197"/>
                    <a:pt x="1711" y="197"/>
                    <a:pt x="1711" y="197"/>
                  </a:cubicBezTo>
                  <a:cubicBezTo>
                    <a:pt x="1692" y="88"/>
                    <a:pt x="1588" y="0"/>
                    <a:pt x="147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2" y="0"/>
                    <a:pt x="0" y="88"/>
                    <a:pt x="19" y="197"/>
                  </a:cubicBezTo>
                  <a:cubicBezTo>
                    <a:pt x="309" y="1842"/>
                    <a:pt x="309" y="1842"/>
                    <a:pt x="309" y="1842"/>
                  </a:cubicBezTo>
                  <a:lnTo>
                    <a:pt x="2001" y="1842"/>
                  </a:lnTo>
                  <a:close/>
                </a:path>
              </a:pathLst>
            </a:custGeom>
            <a:solidFill>
              <a:srgbClr val="335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Freeform 258">
              <a:extLst>
                <a:ext uri="{FF2B5EF4-FFF2-40B4-BE49-F238E27FC236}">
                  <a16:creationId xmlns:a16="http://schemas.microsoft.com/office/drawing/2014/main" id="{DA69FB76-0012-46EF-BFE2-28C4DF915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" y="1450"/>
              <a:ext cx="1682" cy="1530"/>
            </a:xfrm>
            <a:custGeom>
              <a:avLst/>
              <a:gdLst>
                <a:gd name="T0" fmla="*/ 369 w 2062"/>
                <a:gd name="T1" fmla="*/ 1876 h 1876"/>
                <a:gd name="T2" fmla="*/ 78 w 2062"/>
                <a:gd name="T3" fmla="*/ 225 h 1876"/>
                <a:gd name="T4" fmla="*/ 105 w 2062"/>
                <a:gd name="T5" fmla="*/ 112 h 1876"/>
                <a:gd name="T6" fmla="*/ 207 w 2062"/>
                <a:gd name="T7" fmla="*/ 68 h 1876"/>
                <a:gd name="T8" fmla="*/ 1505 w 2062"/>
                <a:gd name="T9" fmla="*/ 68 h 1876"/>
                <a:gd name="T10" fmla="*/ 1704 w 2062"/>
                <a:gd name="T11" fmla="*/ 237 h 1876"/>
                <a:gd name="T12" fmla="*/ 1993 w 2062"/>
                <a:gd name="T13" fmla="*/ 1876 h 1876"/>
                <a:gd name="T14" fmla="*/ 2062 w 2062"/>
                <a:gd name="T15" fmla="*/ 1876 h 1876"/>
                <a:gd name="T16" fmla="*/ 1770 w 2062"/>
                <a:gd name="T17" fmla="*/ 225 h 1876"/>
                <a:gd name="T18" fmla="*/ 1677 w 2062"/>
                <a:gd name="T19" fmla="*/ 66 h 1876"/>
                <a:gd name="T20" fmla="*/ 1505 w 2062"/>
                <a:gd name="T21" fmla="*/ 0 h 1876"/>
                <a:gd name="T22" fmla="*/ 207 w 2062"/>
                <a:gd name="T23" fmla="*/ 0 h 1876"/>
                <a:gd name="T24" fmla="*/ 53 w 2062"/>
                <a:gd name="T25" fmla="*/ 69 h 1876"/>
                <a:gd name="T26" fmla="*/ 11 w 2062"/>
                <a:gd name="T27" fmla="*/ 237 h 1876"/>
                <a:gd name="T28" fmla="*/ 300 w 2062"/>
                <a:gd name="T29" fmla="*/ 1876 h 1876"/>
                <a:gd name="T30" fmla="*/ 369 w 2062"/>
                <a:gd name="T31" fmla="*/ 1876 h 1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2" h="1876">
                  <a:moveTo>
                    <a:pt x="369" y="1876"/>
                  </a:moveTo>
                  <a:cubicBezTo>
                    <a:pt x="78" y="225"/>
                    <a:pt x="78" y="225"/>
                    <a:pt x="78" y="225"/>
                  </a:cubicBezTo>
                  <a:cubicBezTo>
                    <a:pt x="71" y="182"/>
                    <a:pt x="80" y="142"/>
                    <a:pt x="105" y="112"/>
                  </a:cubicBezTo>
                  <a:cubicBezTo>
                    <a:pt x="129" y="84"/>
                    <a:pt x="165" y="68"/>
                    <a:pt x="207" y="68"/>
                  </a:cubicBezTo>
                  <a:cubicBezTo>
                    <a:pt x="1505" y="68"/>
                    <a:pt x="1505" y="68"/>
                    <a:pt x="1505" y="68"/>
                  </a:cubicBezTo>
                  <a:cubicBezTo>
                    <a:pt x="1598" y="68"/>
                    <a:pt x="1687" y="144"/>
                    <a:pt x="1704" y="237"/>
                  </a:cubicBezTo>
                  <a:cubicBezTo>
                    <a:pt x="1993" y="1876"/>
                    <a:pt x="1993" y="1876"/>
                    <a:pt x="1993" y="1876"/>
                  </a:cubicBezTo>
                  <a:cubicBezTo>
                    <a:pt x="2062" y="1876"/>
                    <a:pt x="2062" y="1876"/>
                    <a:pt x="2062" y="1876"/>
                  </a:cubicBezTo>
                  <a:cubicBezTo>
                    <a:pt x="1770" y="225"/>
                    <a:pt x="1770" y="225"/>
                    <a:pt x="1770" y="225"/>
                  </a:cubicBezTo>
                  <a:cubicBezTo>
                    <a:pt x="1760" y="165"/>
                    <a:pt x="1726" y="108"/>
                    <a:pt x="1677" y="66"/>
                  </a:cubicBezTo>
                  <a:cubicBezTo>
                    <a:pt x="1627" y="23"/>
                    <a:pt x="1566" y="0"/>
                    <a:pt x="1505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45" y="0"/>
                    <a:pt x="90" y="24"/>
                    <a:pt x="53" y="69"/>
                  </a:cubicBezTo>
                  <a:cubicBezTo>
                    <a:pt x="15" y="114"/>
                    <a:pt x="0" y="174"/>
                    <a:pt x="11" y="237"/>
                  </a:cubicBezTo>
                  <a:cubicBezTo>
                    <a:pt x="300" y="1876"/>
                    <a:pt x="300" y="1876"/>
                    <a:pt x="300" y="1876"/>
                  </a:cubicBezTo>
                  <a:lnTo>
                    <a:pt x="369" y="18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Freeform 259">
              <a:extLst>
                <a:ext uri="{FF2B5EF4-FFF2-40B4-BE49-F238E27FC236}">
                  <a16:creationId xmlns:a16="http://schemas.microsoft.com/office/drawing/2014/main" id="{49C5B117-1FFB-45FC-8DD9-827199F7E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" y="1477"/>
              <a:ext cx="1633" cy="1503"/>
            </a:xfrm>
            <a:custGeom>
              <a:avLst/>
              <a:gdLst>
                <a:gd name="T0" fmla="*/ 2001 w 2001"/>
                <a:gd name="T1" fmla="*/ 1842 h 1842"/>
                <a:gd name="T2" fmla="*/ 1711 w 2001"/>
                <a:gd name="T3" fmla="*/ 197 h 1842"/>
                <a:gd name="T4" fmla="*/ 1479 w 2001"/>
                <a:gd name="T5" fmla="*/ 0 h 1842"/>
                <a:gd name="T6" fmla="*/ 181 w 2001"/>
                <a:gd name="T7" fmla="*/ 0 h 1842"/>
                <a:gd name="T8" fmla="*/ 19 w 2001"/>
                <a:gd name="T9" fmla="*/ 197 h 1842"/>
                <a:gd name="T10" fmla="*/ 309 w 2001"/>
                <a:gd name="T11" fmla="*/ 1842 h 1842"/>
                <a:gd name="T12" fmla="*/ 2001 w 2001"/>
                <a:gd name="T13" fmla="*/ 1842 h 1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1" h="1842">
                  <a:moveTo>
                    <a:pt x="2001" y="1842"/>
                  </a:moveTo>
                  <a:cubicBezTo>
                    <a:pt x="1711" y="197"/>
                    <a:pt x="1711" y="197"/>
                    <a:pt x="1711" y="197"/>
                  </a:cubicBezTo>
                  <a:cubicBezTo>
                    <a:pt x="1692" y="88"/>
                    <a:pt x="1588" y="0"/>
                    <a:pt x="1479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72" y="0"/>
                    <a:pt x="0" y="88"/>
                    <a:pt x="19" y="197"/>
                  </a:cubicBezTo>
                  <a:cubicBezTo>
                    <a:pt x="309" y="1842"/>
                    <a:pt x="309" y="1842"/>
                    <a:pt x="309" y="1842"/>
                  </a:cubicBezTo>
                  <a:lnTo>
                    <a:pt x="2001" y="1842"/>
                  </a:lnTo>
                  <a:close/>
                </a:path>
              </a:pathLst>
            </a:custGeom>
            <a:solidFill>
              <a:srgbClr val="99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Freeform 260">
              <a:extLst>
                <a:ext uri="{FF2B5EF4-FFF2-40B4-BE49-F238E27FC236}">
                  <a16:creationId xmlns:a16="http://schemas.microsoft.com/office/drawing/2014/main" id="{FD799A55-E212-4EA5-812D-C69774765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" y="1450"/>
              <a:ext cx="1682" cy="1530"/>
            </a:xfrm>
            <a:custGeom>
              <a:avLst/>
              <a:gdLst>
                <a:gd name="T0" fmla="*/ 369 w 2062"/>
                <a:gd name="T1" fmla="*/ 1876 h 1876"/>
                <a:gd name="T2" fmla="*/ 78 w 2062"/>
                <a:gd name="T3" fmla="*/ 225 h 1876"/>
                <a:gd name="T4" fmla="*/ 105 w 2062"/>
                <a:gd name="T5" fmla="*/ 112 h 1876"/>
                <a:gd name="T6" fmla="*/ 207 w 2062"/>
                <a:gd name="T7" fmla="*/ 68 h 1876"/>
                <a:gd name="T8" fmla="*/ 1505 w 2062"/>
                <a:gd name="T9" fmla="*/ 68 h 1876"/>
                <a:gd name="T10" fmla="*/ 1704 w 2062"/>
                <a:gd name="T11" fmla="*/ 237 h 1876"/>
                <a:gd name="T12" fmla="*/ 1993 w 2062"/>
                <a:gd name="T13" fmla="*/ 1876 h 1876"/>
                <a:gd name="T14" fmla="*/ 2062 w 2062"/>
                <a:gd name="T15" fmla="*/ 1876 h 1876"/>
                <a:gd name="T16" fmla="*/ 1770 w 2062"/>
                <a:gd name="T17" fmla="*/ 225 h 1876"/>
                <a:gd name="T18" fmla="*/ 1677 w 2062"/>
                <a:gd name="T19" fmla="*/ 66 h 1876"/>
                <a:gd name="T20" fmla="*/ 1505 w 2062"/>
                <a:gd name="T21" fmla="*/ 0 h 1876"/>
                <a:gd name="T22" fmla="*/ 207 w 2062"/>
                <a:gd name="T23" fmla="*/ 0 h 1876"/>
                <a:gd name="T24" fmla="*/ 53 w 2062"/>
                <a:gd name="T25" fmla="*/ 69 h 1876"/>
                <a:gd name="T26" fmla="*/ 11 w 2062"/>
                <a:gd name="T27" fmla="*/ 237 h 1876"/>
                <a:gd name="T28" fmla="*/ 300 w 2062"/>
                <a:gd name="T29" fmla="*/ 1876 h 1876"/>
                <a:gd name="T30" fmla="*/ 369 w 2062"/>
                <a:gd name="T31" fmla="*/ 1876 h 1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62" h="1876">
                  <a:moveTo>
                    <a:pt x="369" y="1876"/>
                  </a:moveTo>
                  <a:cubicBezTo>
                    <a:pt x="78" y="225"/>
                    <a:pt x="78" y="225"/>
                    <a:pt x="78" y="225"/>
                  </a:cubicBezTo>
                  <a:cubicBezTo>
                    <a:pt x="71" y="182"/>
                    <a:pt x="80" y="142"/>
                    <a:pt x="105" y="112"/>
                  </a:cubicBezTo>
                  <a:cubicBezTo>
                    <a:pt x="129" y="84"/>
                    <a:pt x="165" y="68"/>
                    <a:pt x="207" y="68"/>
                  </a:cubicBezTo>
                  <a:cubicBezTo>
                    <a:pt x="1505" y="68"/>
                    <a:pt x="1505" y="68"/>
                    <a:pt x="1505" y="68"/>
                  </a:cubicBezTo>
                  <a:cubicBezTo>
                    <a:pt x="1598" y="68"/>
                    <a:pt x="1687" y="144"/>
                    <a:pt x="1704" y="237"/>
                  </a:cubicBezTo>
                  <a:cubicBezTo>
                    <a:pt x="1993" y="1876"/>
                    <a:pt x="1993" y="1876"/>
                    <a:pt x="1993" y="1876"/>
                  </a:cubicBezTo>
                  <a:cubicBezTo>
                    <a:pt x="2062" y="1876"/>
                    <a:pt x="2062" y="1876"/>
                    <a:pt x="2062" y="1876"/>
                  </a:cubicBezTo>
                  <a:cubicBezTo>
                    <a:pt x="1770" y="225"/>
                    <a:pt x="1770" y="225"/>
                    <a:pt x="1770" y="225"/>
                  </a:cubicBezTo>
                  <a:cubicBezTo>
                    <a:pt x="1760" y="165"/>
                    <a:pt x="1726" y="108"/>
                    <a:pt x="1677" y="66"/>
                  </a:cubicBezTo>
                  <a:cubicBezTo>
                    <a:pt x="1627" y="23"/>
                    <a:pt x="1566" y="0"/>
                    <a:pt x="1505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45" y="0"/>
                    <a:pt x="90" y="24"/>
                    <a:pt x="53" y="69"/>
                  </a:cubicBezTo>
                  <a:cubicBezTo>
                    <a:pt x="15" y="114"/>
                    <a:pt x="0" y="174"/>
                    <a:pt x="11" y="237"/>
                  </a:cubicBezTo>
                  <a:cubicBezTo>
                    <a:pt x="300" y="1876"/>
                    <a:pt x="300" y="1876"/>
                    <a:pt x="300" y="1876"/>
                  </a:cubicBezTo>
                  <a:lnTo>
                    <a:pt x="369" y="18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Freeform 261">
              <a:extLst>
                <a:ext uri="{FF2B5EF4-FFF2-40B4-BE49-F238E27FC236}">
                  <a16:creationId xmlns:a16="http://schemas.microsoft.com/office/drawing/2014/main" id="{DC1672C2-0635-49CE-A571-D5E4CE693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" y="1314"/>
              <a:ext cx="1508" cy="1663"/>
            </a:xfrm>
            <a:custGeom>
              <a:avLst/>
              <a:gdLst>
                <a:gd name="T0" fmla="*/ 788 w 1849"/>
                <a:gd name="T1" fmla="*/ 272 h 2038"/>
                <a:gd name="T2" fmla="*/ 260 w 1849"/>
                <a:gd name="T3" fmla="*/ 0 h 2038"/>
                <a:gd name="T4" fmla="*/ 0 w 1849"/>
                <a:gd name="T5" fmla="*/ 0 h 2038"/>
                <a:gd name="T6" fmla="*/ 1456 w 1849"/>
                <a:gd name="T7" fmla="*/ 2038 h 2038"/>
                <a:gd name="T8" fmla="*/ 1456 w 1849"/>
                <a:gd name="T9" fmla="*/ 2038 h 2038"/>
                <a:gd name="T10" fmla="*/ 1704 w 1849"/>
                <a:gd name="T11" fmla="*/ 1555 h 2038"/>
                <a:gd name="T12" fmla="*/ 788 w 1849"/>
                <a:gd name="T13" fmla="*/ 272 h 2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9" h="2038">
                  <a:moveTo>
                    <a:pt x="788" y="272"/>
                  </a:moveTo>
                  <a:cubicBezTo>
                    <a:pt x="666" y="101"/>
                    <a:pt x="469" y="0"/>
                    <a:pt x="2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56" y="2038"/>
                    <a:pt x="1456" y="2038"/>
                    <a:pt x="1456" y="2038"/>
                  </a:cubicBezTo>
                  <a:cubicBezTo>
                    <a:pt x="1456" y="2038"/>
                    <a:pt x="1456" y="2038"/>
                    <a:pt x="1456" y="2038"/>
                  </a:cubicBezTo>
                  <a:cubicBezTo>
                    <a:pt x="1704" y="2038"/>
                    <a:pt x="1849" y="1757"/>
                    <a:pt x="1704" y="1555"/>
                  </a:cubicBezTo>
                  <a:lnTo>
                    <a:pt x="788" y="2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Freeform 262">
              <a:extLst>
                <a:ext uri="{FF2B5EF4-FFF2-40B4-BE49-F238E27FC236}">
                  <a16:creationId xmlns:a16="http://schemas.microsoft.com/office/drawing/2014/main" id="{941E173E-8B36-4E83-B5D4-9A98D611B7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57" y="1286"/>
              <a:ext cx="1511" cy="1718"/>
            </a:xfrm>
            <a:custGeom>
              <a:avLst/>
              <a:gdLst>
                <a:gd name="T0" fmla="*/ 851 w 1852"/>
                <a:gd name="T1" fmla="*/ 286 h 2106"/>
                <a:gd name="T2" fmla="*/ 296 w 1852"/>
                <a:gd name="T3" fmla="*/ 0 h 2106"/>
                <a:gd name="T4" fmla="*/ 36 w 1852"/>
                <a:gd name="T5" fmla="*/ 0 h 2106"/>
                <a:gd name="T6" fmla="*/ 6 w 1852"/>
                <a:gd name="T7" fmla="*/ 19 h 2106"/>
                <a:gd name="T8" fmla="*/ 8 w 1852"/>
                <a:gd name="T9" fmla="*/ 54 h 2106"/>
                <a:gd name="T10" fmla="*/ 1464 w 1852"/>
                <a:gd name="T11" fmla="*/ 2092 h 2106"/>
                <a:gd name="T12" fmla="*/ 1492 w 1852"/>
                <a:gd name="T13" fmla="*/ 2106 h 2106"/>
                <a:gd name="T14" fmla="*/ 1794 w 1852"/>
                <a:gd name="T15" fmla="*/ 1922 h 2106"/>
                <a:gd name="T16" fmla="*/ 1768 w 1852"/>
                <a:gd name="T17" fmla="*/ 1569 h 2106"/>
                <a:gd name="T18" fmla="*/ 851 w 1852"/>
                <a:gd name="T19" fmla="*/ 286 h 2106"/>
                <a:gd name="T20" fmla="*/ 1733 w 1852"/>
                <a:gd name="T21" fmla="*/ 1891 h 2106"/>
                <a:gd name="T22" fmla="*/ 1509 w 1852"/>
                <a:gd name="T23" fmla="*/ 2038 h 2106"/>
                <a:gd name="T24" fmla="*/ 102 w 1852"/>
                <a:gd name="T25" fmla="*/ 68 h 2106"/>
                <a:gd name="T26" fmla="*/ 296 w 1852"/>
                <a:gd name="T27" fmla="*/ 68 h 2106"/>
                <a:gd name="T28" fmla="*/ 796 w 1852"/>
                <a:gd name="T29" fmla="*/ 326 h 2106"/>
                <a:gd name="T30" fmla="*/ 1713 w 1852"/>
                <a:gd name="T31" fmla="*/ 1609 h 2106"/>
                <a:gd name="T32" fmla="*/ 1733 w 1852"/>
                <a:gd name="T33" fmla="*/ 1891 h 2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52" h="2106">
                  <a:moveTo>
                    <a:pt x="851" y="286"/>
                  </a:moveTo>
                  <a:cubicBezTo>
                    <a:pt x="724" y="107"/>
                    <a:pt x="516" y="0"/>
                    <a:pt x="29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3" y="0"/>
                    <a:pt x="12" y="7"/>
                    <a:pt x="6" y="19"/>
                  </a:cubicBezTo>
                  <a:cubicBezTo>
                    <a:pt x="0" y="30"/>
                    <a:pt x="1" y="44"/>
                    <a:pt x="8" y="54"/>
                  </a:cubicBezTo>
                  <a:cubicBezTo>
                    <a:pt x="1464" y="2092"/>
                    <a:pt x="1464" y="2092"/>
                    <a:pt x="1464" y="2092"/>
                  </a:cubicBezTo>
                  <a:cubicBezTo>
                    <a:pt x="1470" y="2101"/>
                    <a:pt x="1481" y="2106"/>
                    <a:pt x="1492" y="2106"/>
                  </a:cubicBezTo>
                  <a:cubicBezTo>
                    <a:pt x="1620" y="2106"/>
                    <a:pt x="1735" y="2036"/>
                    <a:pt x="1794" y="1922"/>
                  </a:cubicBezTo>
                  <a:cubicBezTo>
                    <a:pt x="1852" y="1809"/>
                    <a:pt x="1842" y="1673"/>
                    <a:pt x="1768" y="1569"/>
                  </a:cubicBezTo>
                  <a:lnTo>
                    <a:pt x="851" y="286"/>
                  </a:lnTo>
                  <a:close/>
                  <a:moveTo>
                    <a:pt x="1733" y="1891"/>
                  </a:moveTo>
                  <a:cubicBezTo>
                    <a:pt x="1688" y="1978"/>
                    <a:pt x="1605" y="2032"/>
                    <a:pt x="1509" y="2038"/>
                  </a:cubicBezTo>
                  <a:cubicBezTo>
                    <a:pt x="102" y="68"/>
                    <a:pt x="102" y="68"/>
                    <a:pt x="102" y="68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494" y="68"/>
                    <a:pt x="681" y="164"/>
                    <a:pt x="796" y="326"/>
                  </a:cubicBezTo>
                  <a:cubicBezTo>
                    <a:pt x="1713" y="1609"/>
                    <a:pt x="1713" y="1609"/>
                    <a:pt x="1713" y="1609"/>
                  </a:cubicBezTo>
                  <a:cubicBezTo>
                    <a:pt x="1773" y="1693"/>
                    <a:pt x="1781" y="1799"/>
                    <a:pt x="1733" y="189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Freeform 263">
              <a:extLst>
                <a:ext uri="{FF2B5EF4-FFF2-40B4-BE49-F238E27FC236}">
                  <a16:creationId xmlns:a16="http://schemas.microsoft.com/office/drawing/2014/main" id="{C79A670E-26AE-4FFF-BE76-8342CD967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" y="1307"/>
              <a:ext cx="1306" cy="1652"/>
            </a:xfrm>
            <a:custGeom>
              <a:avLst/>
              <a:gdLst>
                <a:gd name="T0" fmla="*/ 339 w 1601"/>
                <a:gd name="T1" fmla="*/ 0 h 2026"/>
                <a:gd name="T2" fmla="*/ 0 w 1601"/>
                <a:gd name="T3" fmla="*/ 250 h 2026"/>
                <a:gd name="T4" fmla="*/ 0 w 1601"/>
                <a:gd name="T5" fmla="*/ 2026 h 2026"/>
                <a:gd name="T6" fmla="*/ 1601 w 1601"/>
                <a:gd name="T7" fmla="*/ 2026 h 2026"/>
                <a:gd name="T8" fmla="*/ 1601 w 1601"/>
                <a:gd name="T9" fmla="*/ 250 h 2026"/>
                <a:gd name="T10" fmla="*/ 1263 w 1601"/>
                <a:gd name="T11" fmla="*/ 0 h 2026"/>
                <a:gd name="T12" fmla="*/ 339 w 1601"/>
                <a:gd name="T13" fmla="*/ 0 h 2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1" h="2026">
                  <a:moveTo>
                    <a:pt x="339" y="0"/>
                  </a:moveTo>
                  <a:cubicBezTo>
                    <a:pt x="152" y="0"/>
                    <a:pt x="0" y="112"/>
                    <a:pt x="0" y="250"/>
                  </a:cubicBezTo>
                  <a:cubicBezTo>
                    <a:pt x="0" y="2026"/>
                    <a:pt x="0" y="2026"/>
                    <a:pt x="0" y="2026"/>
                  </a:cubicBezTo>
                  <a:cubicBezTo>
                    <a:pt x="1601" y="2026"/>
                    <a:pt x="1601" y="2026"/>
                    <a:pt x="1601" y="2026"/>
                  </a:cubicBezTo>
                  <a:cubicBezTo>
                    <a:pt x="1601" y="250"/>
                    <a:pt x="1601" y="250"/>
                    <a:pt x="1601" y="250"/>
                  </a:cubicBezTo>
                  <a:cubicBezTo>
                    <a:pt x="1263" y="0"/>
                    <a:pt x="1263" y="0"/>
                    <a:pt x="1263" y="0"/>
                  </a:cubicBezTo>
                  <a:lnTo>
                    <a:pt x="3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Freeform 264">
              <a:extLst>
                <a:ext uri="{FF2B5EF4-FFF2-40B4-BE49-F238E27FC236}">
                  <a16:creationId xmlns:a16="http://schemas.microsoft.com/office/drawing/2014/main" id="{B13E0F3F-9C68-4641-AF91-7D62470A5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0" y="1286"/>
              <a:ext cx="1361" cy="1694"/>
            </a:xfrm>
            <a:custGeom>
              <a:avLst/>
              <a:gdLst>
                <a:gd name="T0" fmla="*/ 1635 w 1669"/>
                <a:gd name="T1" fmla="*/ 249 h 2076"/>
                <a:gd name="T2" fmla="*/ 1601 w 1669"/>
                <a:gd name="T3" fmla="*/ 275 h 2076"/>
                <a:gd name="T4" fmla="*/ 1601 w 1669"/>
                <a:gd name="T5" fmla="*/ 2026 h 2076"/>
                <a:gd name="T6" fmla="*/ 68 w 1669"/>
                <a:gd name="T7" fmla="*/ 2026 h 2076"/>
                <a:gd name="T8" fmla="*/ 68 w 1669"/>
                <a:gd name="T9" fmla="*/ 275 h 2076"/>
                <a:gd name="T10" fmla="*/ 373 w 1669"/>
                <a:gd name="T11" fmla="*/ 50 h 2076"/>
                <a:gd name="T12" fmla="*/ 1297 w 1669"/>
                <a:gd name="T13" fmla="*/ 50 h 2076"/>
                <a:gd name="T14" fmla="*/ 1331 w 1669"/>
                <a:gd name="T15" fmla="*/ 25 h 2076"/>
                <a:gd name="T16" fmla="*/ 1297 w 1669"/>
                <a:gd name="T17" fmla="*/ 0 h 2076"/>
                <a:gd name="T18" fmla="*/ 373 w 1669"/>
                <a:gd name="T19" fmla="*/ 0 h 2076"/>
                <a:gd name="T20" fmla="*/ 0 w 1669"/>
                <a:gd name="T21" fmla="*/ 275 h 2076"/>
                <a:gd name="T22" fmla="*/ 0 w 1669"/>
                <a:gd name="T23" fmla="*/ 2051 h 2076"/>
                <a:gd name="T24" fmla="*/ 34 w 1669"/>
                <a:gd name="T25" fmla="*/ 2076 h 2076"/>
                <a:gd name="T26" fmla="*/ 1635 w 1669"/>
                <a:gd name="T27" fmla="*/ 2076 h 2076"/>
                <a:gd name="T28" fmla="*/ 1669 w 1669"/>
                <a:gd name="T29" fmla="*/ 2051 h 2076"/>
                <a:gd name="T30" fmla="*/ 1669 w 1669"/>
                <a:gd name="T31" fmla="*/ 275 h 2076"/>
                <a:gd name="T32" fmla="*/ 1635 w 1669"/>
                <a:gd name="T33" fmla="*/ 249 h 2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9" h="2076">
                  <a:moveTo>
                    <a:pt x="1635" y="249"/>
                  </a:moveTo>
                  <a:cubicBezTo>
                    <a:pt x="1617" y="249"/>
                    <a:pt x="1601" y="261"/>
                    <a:pt x="1601" y="275"/>
                  </a:cubicBezTo>
                  <a:cubicBezTo>
                    <a:pt x="1601" y="2026"/>
                    <a:pt x="1601" y="2026"/>
                    <a:pt x="1601" y="2026"/>
                  </a:cubicBezTo>
                  <a:cubicBezTo>
                    <a:pt x="68" y="2026"/>
                    <a:pt x="68" y="2026"/>
                    <a:pt x="68" y="2026"/>
                  </a:cubicBezTo>
                  <a:cubicBezTo>
                    <a:pt x="68" y="275"/>
                    <a:pt x="68" y="275"/>
                    <a:pt x="68" y="275"/>
                  </a:cubicBezTo>
                  <a:cubicBezTo>
                    <a:pt x="68" y="151"/>
                    <a:pt x="205" y="50"/>
                    <a:pt x="373" y="50"/>
                  </a:cubicBezTo>
                  <a:cubicBezTo>
                    <a:pt x="1297" y="50"/>
                    <a:pt x="1297" y="50"/>
                    <a:pt x="1297" y="50"/>
                  </a:cubicBezTo>
                  <a:cubicBezTo>
                    <a:pt x="1315" y="50"/>
                    <a:pt x="1331" y="39"/>
                    <a:pt x="1331" y="25"/>
                  </a:cubicBezTo>
                  <a:cubicBezTo>
                    <a:pt x="1331" y="11"/>
                    <a:pt x="1315" y="0"/>
                    <a:pt x="1297" y="0"/>
                  </a:cubicBezTo>
                  <a:cubicBezTo>
                    <a:pt x="373" y="0"/>
                    <a:pt x="373" y="0"/>
                    <a:pt x="373" y="0"/>
                  </a:cubicBezTo>
                  <a:cubicBezTo>
                    <a:pt x="167" y="0"/>
                    <a:pt x="0" y="123"/>
                    <a:pt x="0" y="275"/>
                  </a:cubicBezTo>
                  <a:cubicBezTo>
                    <a:pt x="0" y="2051"/>
                    <a:pt x="0" y="2051"/>
                    <a:pt x="0" y="2051"/>
                  </a:cubicBezTo>
                  <a:cubicBezTo>
                    <a:pt x="0" y="2065"/>
                    <a:pt x="15" y="2076"/>
                    <a:pt x="34" y="2076"/>
                  </a:cubicBezTo>
                  <a:cubicBezTo>
                    <a:pt x="1635" y="2076"/>
                    <a:pt x="1635" y="2076"/>
                    <a:pt x="1635" y="2076"/>
                  </a:cubicBezTo>
                  <a:cubicBezTo>
                    <a:pt x="1654" y="2076"/>
                    <a:pt x="1669" y="2065"/>
                    <a:pt x="1669" y="2051"/>
                  </a:cubicBezTo>
                  <a:cubicBezTo>
                    <a:pt x="1669" y="275"/>
                    <a:pt x="1669" y="275"/>
                    <a:pt x="1669" y="275"/>
                  </a:cubicBezTo>
                  <a:cubicBezTo>
                    <a:pt x="1669" y="261"/>
                    <a:pt x="1654" y="249"/>
                    <a:pt x="1635" y="2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Rectangle 265">
              <a:extLst>
                <a:ext uri="{FF2B5EF4-FFF2-40B4-BE49-F238E27FC236}">
                  <a16:creationId xmlns:a16="http://schemas.microsoft.com/office/drawing/2014/main" id="{AAE34C52-12AD-4863-B9AF-C237CB8E4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" y="2977"/>
              <a:ext cx="4397" cy="668"/>
            </a:xfrm>
            <a:prstGeom prst="rect">
              <a:avLst/>
            </a:prstGeom>
            <a:solidFill>
              <a:srgbClr val="504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Freeform 266">
              <a:extLst>
                <a:ext uri="{FF2B5EF4-FFF2-40B4-BE49-F238E27FC236}">
                  <a16:creationId xmlns:a16="http://schemas.microsoft.com/office/drawing/2014/main" id="{973E9735-694A-4DB3-A496-B86970E624BF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673" y="2949"/>
              <a:ext cx="4413" cy="55"/>
            </a:xfrm>
            <a:custGeom>
              <a:avLst/>
              <a:gdLst>
                <a:gd name="T0" fmla="*/ 5400 w 5410"/>
                <a:gd name="T1" fmla="*/ 0 h 102"/>
                <a:gd name="T2" fmla="*/ 10 w 5410"/>
                <a:gd name="T3" fmla="*/ 0 h 102"/>
                <a:gd name="T4" fmla="*/ 0 w 5410"/>
                <a:gd name="T5" fmla="*/ 9 h 102"/>
                <a:gd name="T6" fmla="*/ 0 w 5410"/>
                <a:gd name="T7" fmla="*/ 93 h 102"/>
                <a:gd name="T8" fmla="*/ 10 w 5410"/>
                <a:gd name="T9" fmla="*/ 102 h 102"/>
                <a:gd name="T10" fmla="*/ 5400 w 5410"/>
                <a:gd name="T11" fmla="*/ 102 h 102"/>
                <a:gd name="T12" fmla="*/ 5410 w 5410"/>
                <a:gd name="T13" fmla="*/ 93 h 102"/>
                <a:gd name="T14" fmla="*/ 5410 w 5410"/>
                <a:gd name="T15" fmla="*/ 9 h 102"/>
                <a:gd name="T16" fmla="*/ 5400 w 5410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10" h="102">
                  <a:moveTo>
                    <a:pt x="540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8"/>
                    <a:pt x="5" y="102"/>
                    <a:pt x="10" y="102"/>
                  </a:cubicBezTo>
                  <a:cubicBezTo>
                    <a:pt x="5400" y="102"/>
                    <a:pt x="5400" y="102"/>
                    <a:pt x="5400" y="102"/>
                  </a:cubicBezTo>
                  <a:cubicBezTo>
                    <a:pt x="5405" y="102"/>
                    <a:pt x="5410" y="98"/>
                    <a:pt x="5410" y="93"/>
                  </a:cubicBezTo>
                  <a:cubicBezTo>
                    <a:pt x="5410" y="9"/>
                    <a:pt x="5410" y="9"/>
                    <a:pt x="5410" y="9"/>
                  </a:cubicBezTo>
                  <a:cubicBezTo>
                    <a:pt x="5410" y="4"/>
                    <a:pt x="5405" y="0"/>
                    <a:pt x="54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Freeform 267">
              <a:extLst>
                <a:ext uri="{FF2B5EF4-FFF2-40B4-BE49-F238E27FC236}">
                  <a16:creationId xmlns:a16="http://schemas.microsoft.com/office/drawing/2014/main" id="{C0D72E76-FCEE-47F9-9943-0D859E93D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0" y="1314"/>
              <a:ext cx="702" cy="1663"/>
            </a:xfrm>
            <a:custGeom>
              <a:avLst/>
              <a:gdLst>
                <a:gd name="T0" fmla="*/ 587 w 860"/>
                <a:gd name="T1" fmla="*/ 0 h 2038"/>
                <a:gd name="T2" fmla="*/ 53 w 860"/>
                <a:gd name="T3" fmla="*/ 508 h 2038"/>
                <a:gd name="T4" fmla="*/ 5 w 860"/>
                <a:gd name="T5" fmla="*/ 1790 h 2038"/>
                <a:gd name="T6" fmla="*/ 245 w 860"/>
                <a:gd name="T7" fmla="*/ 2038 h 2038"/>
                <a:gd name="T8" fmla="*/ 429 w 860"/>
                <a:gd name="T9" fmla="*/ 2038 h 2038"/>
                <a:gd name="T10" fmla="*/ 465 w 860"/>
                <a:gd name="T11" fmla="*/ 2038 h 2038"/>
                <a:gd name="T12" fmla="*/ 517 w 860"/>
                <a:gd name="T13" fmla="*/ 555 h 2038"/>
                <a:gd name="T14" fmla="*/ 860 w 860"/>
                <a:gd name="T15" fmla="*/ 0 h 2038"/>
                <a:gd name="T16" fmla="*/ 600 w 860"/>
                <a:gd name="T17" fmla="*/ 0 h 2038"/>
                <a:gd name="T18" fmla="*/ 587 w 860"/>
                <a:gd name="T19" fmla="*/ 0 h 20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0" h="2038">
                  <a:moveTo>
                    <a:pt x="587" y="0"/>
                  </a:moveTo>
                  <a:cubicBezTo>
                    <a:pt x="305" y="6"/>
                    <a:pt x="75" y="228"/>
                    <a:pt x="53" y="508"/>
                  </a:cubicBezTo>
                  <a:cubicBezTo>
                    <a:pt x="5" y="1790"/>
                    <a:pt x="5" y="1790"/>
                    <a:pt x="5" y="1790"/>
                  </a:cubicBezTo>
                  <a:cubicBezTo>
                    <a:pt x="0" y="1925"/>
                    <a:pt x="109" y="2038"/>
                    <a:pt x="245" y="2038"/>
                  </a:cubicBezTo>
                  <a:cubicBezTo>
                    <a:pt x="429" y="2038"/>
                    <a:pt x="429" y="2038"/>
                    <a:pt x="429" y="2038"/>
                  </a:cubicBezTo>
                  <a:cubicBezTo>
                    <a:pt x="465" y="2038"/>
                    <a:pt x="465" y="2038"/>
                    <a:pt x="465" y="2038"/>
                  </a:cubicBezTo>
                  <a:cubicBezTo>
                    <a:pt x="517" y="555"/>
                    <a:pt x="517" y="555"/>
                    <a:pt x="517" y="555"/>
                  </a:cubicBezTo>
                  <a:cubicBezTo>
                    <a:pt x="860" y="0"/>
                    <a:pt x="860" y="0"/>
                    <a:pt x="860" y="0"/>
                  </a:cubicBezTo>
                  <a:cubicBezTo>
                    <a:pt x="600" y="0"/>
                    <a:pt x="600" y="0"/>
                    <a:pt x="600" y="0"/>
                  </a:cubicBezTo>
                  <a:cubicBezTo>
                    <a:pt x="595" y="0"/>
                    <a:pt x="591" y="0"/>
                    <a:pt x="5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Freeform 268">
              <a:extLst>
                <a:ext uri="{FF2B5EF4-FFF2-40B4-BE49-F238E27FC236}">
                  <a16:creationId xmlns:a16="http://schemas.microsoft.com/office/drawing/2014/main" id="{6C34C005-56FB-43B4-95ED-54C8EA31E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4" y="1286"/>
              <a:ext cx="756" cy="1718"/>
            </a:xfrm>
            <a:custGeom>
              <a:avLst/>
              <a:gdLst>
                <a:gd name="T0" fmla="*/ 892 w 926"/>
                <a:gd name="T1" fmla="*/ 0 h 2106"/>
                <a:gd name="T2" fmla="*/ 632 w 926"/>
                <a:gd name="T3" fmla="*/ 0 h 2106"/>
                <a:gd name="T4" fmla="*/ 618 w 926"/>
                <a:gd name="T5" fmla="*/ 0 h 2106"/>
                <a:gd name="T6" fmla="*/ 231 w 926"/>
                <a:gd name="T7" fmla="*/ 161 h 2106"/>
                <a:gd name="T8" fmla="*/ 51 w 926"/>
                <a:gd name="T9" fmla="*/ 540 h 2106"/>
                <a:gd name="T10" fmla="*/ 51 w 926"/>
                <a:gd name="T11" fmla="*/ 541 h 2106"/>
                <a:gd name="T12" fmla="*/ 3 w 926"/>
                <a:gd name="T13" fmla="*/ 1822 h 2106"/>
                <a:gd name="T14" fmla="*/ 80 w 926"/>
                <a:gd name="T15" fmla="*/ 2023 h 2106"/>
                <a:gd name="T16" fmla="*/ 277 w 926"/>
                <a:gd name="T17" fmla="*/ 2106 h 2106"/>
                <a:gd name="T18" fmla="*/ 497 w 926"/>
                <a:gd name="T19" fmla="*/ 2106 h 2106"/>
                <a:gd name="T20" fmla="*/ 531 w 926"/>
                <a:gd name="T21" fmla="*/ 2074 h 2106"/>
                <a:gd name="T22" fmla="*/ 582 w 926"/>
                <a:gd name="T23" fmla="*/ 590 h 2106"/>
                <a:gd name="T24" fmla="*/ 550 w 926"/>
                <a:gd name="T25" fmla="*/ 555 h 2106"/>
                <a:gd name="T26" fmla="*/ 515 w 926"/>
                <a:gd name="T27" fmla="*/ 588 h 2106"/>
                <a:gd name="T28" fmla="*/ 464 w 926"/>
                <a:gd name="T29" fmla="*/ 2038 h 2106"/>
                <a:gd name="T30" fmla="*/ 277 w 926"/>
                <a:gd name="T31" fmla="*/ 2038 h 2106"/>
                <a:gd name="T32" fmla="*/ 129 w 926"/>
                <a:gd name="T33" fmla="*/ 1975 h 2106"/>
                <a:gd name="T34" fmla="*/ 71 w 926"/>
                <a:gd name="T35" fmla="*/ 1825 h 2106"/>
                <a:gd name="T36" fmla="*/ 119 w 926"/>
                <a:gd name="T37" fmla="*/ 544 h 2106"/>
                <a:gd name="T38" fmla="*/ 278 w 926"/>
                <a:gd name="T39" fmla="*/ 210 h 2106"/>
                <a:gd name="T40" fmla="*/ 619 w 926"/>
                <a:gd name="T41" fmla="*/ 68 h 2106"/>
                <a:gd name="T42" fmla="*/ 632 w 926"/>
                <a:gd name="T43" fmla="*/ 68 h 2106"/>
                <a:gd name="T44" fmla="*/ 892 w 926"/>
                <a:gd name="T45" fmla="*/ 68 h 2106"/>
                <a:gd name="T46" fmla="*/ 926 w 926"/>
                <a:gd name="T47" fmla="*/ 34 h 2106"/>
                <a:gd name="T48" fmla="*/ 892 w 926"/>
                <a:gd name="T49" fmla="*/ 0 h 2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26" h="2106">
                  <a:moveTo>
                    <a:pt x="892" y="0"/>
                  </a:moveTo>
                  <a:cubicBezTo>
                    <a:pt x="632" y="0"/>
                    <a:pt x="632" y="0"/>
                    <a:pt x="632" y="0"/>
                  </a:cubicBezTo>
                  <a:cubicBezTo>
                    <a:pt x="627" y="0"/>
                    <a:pt x="623" y="0"/>
                    <a:pt x="618" y="0"/>
                  </a:cubicBezTo>
                  <a:cubicBezTo>
                    <a:pt x="474" y="3"/>
                    <a:pt x="336" y="60"/>
                    <a:pt x="231" y="161"/>
                  </a:cubicBezTo>
                  <a:cubicBezTo>
                    <a:pt x="127" y="261"/>
                    <a:pt x="63" y="395"/>
                    <a:pt x="51" y="540"/>
                  </a:cubicBezTo>
                  <a:cubicBezTo>
                    <a:pt x="51" y="540"/>
                    <a:pt x="51" y="541"/>
                    <a:pt x="51" y="541"/>
                  </a:cubicBezTo>
                  <a:cubicBezTo>
                    <a:pt x="3" y="1822"/>
                    <a:pt x="3" y="1822"/>
                    <a:pt x="3" y="1822"/>
                  </a:cubicBezTo>
                  <a:cubicBezTo>
                    <a:pt x="0" y="1897"/>
                    <a:pt x="28" y="1968"/>
                    <a:pt x="80" y="2023"/>
                  </a:cubicBezTo>
                  <a:cubicBezTo>
                    <a:pt x="132" y="2077"/>
                    <a:pt x="202" y="2106"/>
                    <a:pt x="277" y="2106"/>
                  </a:cubicBezTo>
                  <a:cubicBezTo>
                    <a:pt x="497" y="2106"/>
                    <a:pt x="497" y="2106"/>
                    <a:pt x="497" y="2106"/>
                  </a:cubicBezTo>
                  <a:cubicBezTo>
                    <a:pt x="515" y="2106"/>
                    <a:pt x="530" y="2092"/>
                    <a:pt x="531" y="2074"/>
                  </a:cubicBezTo>
                  <a:cubicBezTo>
                    <a:pt x="582" y="590"/>
                    <a:pt x="582" y="590"/>
                    <a:pt x="582" y="590"/>
                  </a:cubicBezTo>
                  <a:cubicBezTo>
                    <a:pt x="583" y="571"/>
                    <a:pt x="568" y="556"/>
                    <a:pt x="550" y="555"/>
                  </a:cubicBezTo>
                  <a:cubicBezTo>
                    <a:pt x="531" y="554"/>
                    <a:pt x="515" y="569"/>
                    <a:pt x="515" y="588"/>
                  </a:cubicBezTo>
                  <a:cubicBezTo>
                    <a:pt x="464" y="2038"/>
                    <a:pt x="464" y="2038"/>
                    <a:pt x="464" y="2038"/>
                  </a:cubicBezTo>
                  <a:cubicBezTo>
                    <a:pt x="277" y="2038"/>
                    <a:pt x="277" y="2038"/>
                    <a:pt x="277" y="2038"/>
                  </a:cubicBezTo>
                  <a:cubicBezTo>
                    <a:pt x="220" y="2038"/>
                    <a:pt x="168" y="2016"/>
                    <a:pt x="129" y="1975"/>
                  </a:cubicBezTo>
                  <a:cubicBezTo>
                    <a:pt x="89" y="1935"/>
                    <a:pt x="69" y="1881"/>
                    <a:pt x="71" y="1825"/>
                  </a:cubicBezTo>
                  <a:cubicBezTo>
                    <a:pt x="119" y="544"/>
                    <a:pt x="119" y="544"/>
                    <a:pt x="119" y="544"/>
                  </a:cubicBezTo>
                  <a:cubicBezTo>
                    <a:pt x="129" y="417"/>
                    <a:pt x="186" y="298"/>
                    <a:pt x="278" y="210"/>
                  </a:cubicBezTo>
                  <a:cubicBezTo>
                    <a:pt x="371" y="121"/>
                    <a:pt x="492" y="71"/>
                    <a:pt x="619" y="68"/>
                  </a:cubicBezTo>
                  <a:cubicBezTo>
                    <a:pt x="623" y="68"/>
                    <a:pt x="628" y="68"/>
                    <a:pt x="632" y="68"/>
                  </a:cubicBezTo>
                  <a:cubicBezTo>
                    <a:pt x="892" y="68"/>
                    <a:pt x="892" y="68"/>
                    <a:pt x="892" y="68"/>
                  </a:cubicBezTo>
                  <a:cubicBezTo>
                    <a:pt x="910" y="68"/>
                    <a:pt x="926" y="53"/>
                    <a:pt x="926" y="34"/>
                  </a:cubicBezTo>
                  <a:cubicBezTo>
                    <a:pt x="926" y="15"/>
                    <a:pt x="910" y="0"/>
                    <a:pt x="8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Freeform 269">
              <a:extLst>
                <a:ext uri="{FF2B5EF4-FFF2-40B4-BE49-F238E27FC236}">
                  <a16:creationId xmlns:a16="http://schemas.microsoft.com/office/drawing/2014/main" id="{AA811B71-8306-4A22-9DBC-8975B522F2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" y="2676"/>
              <a:ext cx="411" cy="303"/>
            </a:xfrm>
            <a:custGeom>
              <a:avLst/>
              <a:gdLst>
                <a:gd name="T0" fmla="*/ 0 w 504"/>
                <a:gd name="T1" fmla="*/ 372 h 372"/>
                <a:gd name="T2" fmla="*/ 0 w 504"/>
                <a:gd name="T3" fmla="*/ 372 h 372"/>
                <a:gd name="T4" fmla="*/ 504 w 504"/>
                <a:gd name="T5" fmla="*/ 372 h 372"/>
                <a:gd name="T6" fmla="*/ 504 w 504"/>
                <a:gd name="T7" fmla="*/ 0 h 372"/>
                <a:gd name="T8" fmla="*/ 372 w 504"/>
                <a:gd name="T9" fmla="*/ 0 h 372"/>
                <a:gd name="T10" fmla="*/ 0 w 504"/>
                <a:gd name="T11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4" h="372">
                  <a:moveTo>
                    <a:pt x="0" y="372"/>
                  </a:moveTo>
                  <a:cubicBezTo>
                    <a:pt x="0" y="372"/>
                    <a:pt x="0" y="372"/>
                    <a:pt x="0" y="372"/>
                  </a:cubicBezTo>
                  <a:cubicBezTo>
                    <a:pt x="504" y="372"/>
                    <a:pt x="504" y="372"/>
                    <a:pt x="504" y="372"/>
                  </a:cubicBezTo>
                  <a:cubicBezTo>
                    <a:pt x="504" y="0"/>
                    <a:pt x="504" y="0"/>
                    <a:pt x="504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167" y="0"/>
                    <a:pt x="0" y="167"/>
                    <a:pt x="0" y="3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Freeform 270">
              <a:extLst>
                <a:ext uri="{FF2B5EF4-FFF2-40B4-BE49-F238E27FC236}">
                  <a16:creationId xmlns:a16="http://schemas.microsoft.com/office/drawing/2014/main" id="{7CE8AB0F-2055-4422-81AE-93CE49AE2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9" y="2648"/>
              <a:ext cx="467" cy="359"/>
            </a:xfrm>
            <a:custGeom>
              <a:avLst/>
              <a:gdLst>
                <a:gd name="T0" fmla="*/ 538 w 572"/>
                <a:gd name="T1" fmla="*/ 0 h 440"/>
                <a:gd name="T2" fmla="*/ 407 w 572"/>
                <a:gd name="T3" fmla="*/ 0 h 440"/>
                <a:gd name="T4" fmla="*/ 0 w 572"/>
                <a:gd name="T5" fmla="*/ 406 h 440"/>
                <a:gd name="T6" fmla="*/ 34 w 572"/>
                <a:gd name="T7" fmla="*/ 440 h 440"/>
                <a:gd name="T8" fmla="*/ 538 w 572"/>
                <a:gd name="T9" fmla="*/ 440 h 440"/>
                <a:gd name="T10" fmla="*/ 572 w 572"/>
                <a:gd name="T11" fmla="*/ 406 h 440"/>
                <a:gd name="T12" fmla="*/ 572 w 572"/>
                <a:gd name="T13" fmla="*/ 34 h 440"/>
                <a:gd name="T14" fmla="*/ 538 w 572"/>
                <a:gd name="T15" fmla="*/ 0 h 440"/>
                <a:gd name="T16" fmla="*/ 504 w 572"/>
                <a:gd name="T17" fmla="*/ 372 h 440"/>
                <a:gd name="T18" fmla="*/ 70 w 572"/>
                <a:gd name="T19" fmla="*/ 372 h 440"/>
                <a:gd name="T20" fmla="*/ 407 w 572"/>
                <a:gd name="T21" fmla="*/ 68 h 440"/>
                <a:gd name="T22" fmla="*/ 504 w 572"/>
                <a:gd name="T23" fmla="*/ 68 h 440"/>
                <a:gd name="T24" fmla="*/ 504 w 572"/>
                <a:gd name="T25" fmla="*/ 372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2" h="440">
                  <a:moveTo>
                    <a:pt x="538" y="0"/>
                  </a:moveTo>
                  <a:cubicBezTo>
                    <a:pt x="407" y="0"/>
                    <a:pt x="407" y="0"/>
                    <a:pt x="407" y="0"/>
                  </a:cubicBezTo>
                  <a:cubicBezTo>
                    <a:pt x="183" y="0"/>
                    <a:pt x="0" y="182"/>
                    <a:pt x="0" y="406"/>
                  </a:cubicBezTo>
                  <a:cubicBezTo>
                    <a:pt x="0" y="425"/>
                    <a:pt x="16" y="440"/>
                    <a:pt x="34" y="440"/>
                  </a:cubicBezTo>
                  <a:cubicBezTo>
                    <a:pt x="538" y="440"/>
                    <a:pt x="538" y="440"/>
                    <a:pt x="538" y="440"/>
                  </a:cubicBezTo>
                  <a:cubicBezTo>
                    <a:pt x="557" y="440"/>
                    <a:pt x="572" y="425"/>
                    <a:pt x="572" y="406"/>
                  </a:cubicBezTo>
                  <a:cubicBezTo>
                    <a:pt x="572" y="34"/>
                    <a:pt x="572" y="34"/>
                    <a:pt x="572" y="34"/>
                  </a:cubicBezTo>
                  <a:cubicBezTo>
                    <a:pt x="572" y="15"/>
                    <a:pt x="557" y="0"/>
                    <a:pt x="538" y="0"/>
                  </a:cubicBezTo>
                  <a:close/>
                  <a:moveTo>
                    <a:pt x="504" y="372"/>
                  </a:moveTo>
                  <a:cubicBezTo>
                    <a:pt x="70" y="372"/>
                    <a:pt x="70" y="372"/>
                    <a:pt x="70" y="372"/>
                  </a:cubicBezTo>
                  <a:cubicBezTo>
                    <a:pt x="87" y="202"/>
                    <a:pt x="232" y="68"/>
                    <a:pt x="407" y="68"/>
                  </a:cubicBezTo>
                  <a:cubicBezTo>
                    <a:pt x="504" y="68"/>
                    <a:pt x="504" y="68"/>
                    <a:pt x="504" y="68"/>
                  </a:cubicBezTo>
                  <a:lnTo>
                    <a:pt x="504" y="3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Freeform 271">
              <a:extLst>
                <a:ext uri="{FF2B5EF4-FFF2-40B4-BE49-F238E27FC236}">
                  <a16:creationId xmlns:a16="http://schemas.microsoft.com/office/drawing/2014/main" id="{64F32BAC-DC8C-4E5A-ABE2-190109832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8" y="2583"/>
              <a:ext cx="624" cy="394"/>
            </a:xfrm>
            <a:custGeom>
              <a:avLst/>
              <a:gdLst>
                <a:gd name="T0" fmla="*/ 0 w 624"/>
                <a:gd name="T1" fmla="*/ 0 h 394"/>
                <a:gd name="T2" fmla="*/ 0 w 624"/>
                <a:gd name="T3" fmla="*/ 394 h 394"/>
                <a:gd name="T4" fmla="*/ 624 w 624"/>
                <a:gd name="T5" fmla="*/ 394 h 394"/>
                <a:gd name="T6" fmla="*/ 304 w 624"/>
                <a:gd name="T7" fmla="*/ 2 h 394"/>
                <a:gd name="T8" fmla="*/ 0 w 624"/>
                <a:gd name="T9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4" h="394">
                  <a:moveTo>
                    <a:pt x="0" y="0"/>
                  </a:moveTo>
                  <a:lnTo>
                    <a:pt x="0" y="394"/>
                  </a:lnTo>
                  <a:lnTo>
                    <a:pt x="624" y="394"/>
                  </a:lnTo>
                  <a:lnTo>
                    <a:pt x="30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DD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Freeform 272">
              <a:extLst>
                <a:ext uri="{FF2B5EF4-FFF2-40B4-BE49-F238E27FC236}">
                  <a16:creationId xmlns:a16="http://schemas.microsoft.com/office/drawing/2014/main" id="{6EC4F427-3EDC-459B-A413-8A317D391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" y="2556"/>
              <a:ext cx="680" cy="448"/>
            </a:xfrm>
            <a:custGeom>
              <a:avLst/>
              <a:gdLst>
                <a:gd name="T0" fmla="*/ 799 w 833"/>
                <a:gd name="T1" fmla="*/ 482 h 550"/>
                <a:gd name="T2" fmla="*/ 68 w 833"/>
                <a:gd name="T3" fmla="*/ 482 h 550"/>
                <a:gd name="T4" fmla="*/ 68 w 833"/>
                <a:gd name="T5" fmla="*/ 68 h 550"/>
                <a:gd name="T6" fmla="*/ 405 w 833"/>
                <a:gd name="T7" fmla="*/ 70 h 550"/>
                <a:gd name="T8" fmla="*/ 406 w 833"/>
                <a:gd name="T9" fmla="*/ 70 h 550"/>
                <a:gd name="T10" fmla="*/ 440 w 833"/>
                <a:gd name="T11" fmla="*/ 36 h 550"/>
                <a:gd name="T12" fmla="*/ 406 w 833"/>
                <a:gd name="T13" fmla="*/ 2 h 550"/>
                <a:gd name="T14" fmla="*/ 34 w 833"/>
                <a:gd name="T15" fmla="*/ 0 h 550"/>
                <a:gd name="T16" fmla="*/ 10 w 833"/>
                <a:gd name="T17" fmla="*/ 9 h 550"/>
                <a:gd name="T18" fmla="*/ 0 w 833"/>
                <a:gd name="T19" fmla="*/ 34 h 550"/>
                <a:gd name="T20" fmla="*/ 0 w 833"/>
                <a:gd name="T21" fmla="*/ 516 h 550"/>
                <a:gd name="T22" fmla="*/ 34 w 833"/>
                <a:gd name="T23" fmla="*/ 550 h 550"/>
                <a:gd name="T24" fmla="*/ 799 w 833"/>
                <a:gd name="T25" fmla="*/ 550 h 550"/>
                <a:gd name="T26" fmla="*/ 833 w 833"/>
                <a:gd name="T27" fmla="*/ 516 h 550"/>
                <a:gd name="T28" fmla="*/ 799 w 833"/>
                <a:gd name="T29" fmla="*/ 482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3" h="550">
                  <a:moveTo>
                    <a:pt x="799" y="482"/>
                  </a:moveTo>
                  <a:cubicBezTo>
                    <a:pt x="68" y="482"/>
                    <a:pt x="68" y="482"/>
                    <a:pt x="68" y="482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405" y="70"/>
                    <a:pt x="405" y="70"/>
                    <a:pt x="405" y="70"/>
                  </a:cubicBezTo>
                  <a:cubicBezTo>
                    <a:pt x="406" y="70"/>
                    <a:pt x="406" y="70"/>
                    <a:pt x="406" y="70"/>
                  </a:cubicBezTo>
                  <a:cubicBezTo>
                    <a:pt x="424" y="70"/>
                    <a:pt x="440" y="55"/>
                    <a:pt x="440" y="36"/>
                  </a:cubicBezTo>
                  <a:cubicBezTo>
                    <a:pt x="440" y="17"/>
                    <a:pt x="425" y="2"/>
                    <a:pt x="406" y="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5" y="0"/>
                    <a:pt x="16" y="3"/>
                    <a:pt x="10" y="9"/>
                  </a:cubicBezTo>
                  <a:cubicBezTo>
                    <a:pt x="3" y="16"/>
                    <a:pt x="0" y="25"/>
                    <a:pt x="0" y="34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0" y="535"/>
                    <a:pt x="15" y="550"/>
                    <a:pt x="34" y="550"/>
                  </a:cubicBezTo>
                  <a:cubicBezTo>
                    <a:pt x="799" y="550"/>
                    <a:pt x="799" y="550"/>
                    <a:pt x="799" y="550"/>
                  </a:cubicBezTo>
                  <a:cubicBezTo>
                    <a:pt x="818" y="550"/>
                    <a:pt x="833" y="535"/>
                    <a:pt x="833" y="516"/>
                  </a:cubicBezTo>
                  <a:cubicBezTo>
                    <a:pt x="833" y="498"/>
                    <a:pt x="818" y="482"/>
                    <a:pt x="799" y="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Freeform 273">
              <a:extLst>
                <a:ext uri="{FF2B5EF4-FFF2-40B4-BE49-F238E27FC236}">
                  <a16:creationId xmlns:a16="http://schemas.microsoft.com/office/drawing/2014/main" id="{2D923C82-FECA-4629-A31F-7D4208DB0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0" y="2676"/>
              <a:ext cx="411" cy="303"/>
            </a:xfrm>
            <a:custGeom>
              <a:avLst/>
              <a:gdLst>
                <a:gd name="T0" fmla="*/ 131 w 504"/>
                <a:gd name="T1" fmla="*/ 0 h 372"/>
                <a:gd name="T2" fmla="*/ 0 w 504"/>
                <a:gd name="T3" fmla="*/ 0 h 372"/>
                <a:gd name="T4" fmla="*/ 0 w 504"/>
                <a:gd name="T5" fmla="*/ 372 h 372"/>
                <a:gd name="T6" fmla="*/ 504 w 504"/>
                <a:gd name="T7" fmla="*/ 372 h 372"/>
                <a:gd name="T8" fmla="*/ 504 w 504"/>
                <a:gd name="T9" fmla="*/ 372 h 372"/>
                <a:gd name="T10" fmla="*/ 131 w 504"/>
                <a:gd name="T11" fmla="*/ 0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4" h="372">
                  <a:moveTo>
                    <a:pt x="13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72"/>
                    <a:pt x="0" y="372"/>
                    <a:pt x="0" y="372"/>
                  </a:cubicBezTo>
                  <a:cubicBezTo>
                    <a:pt x="504" y="372"/>
                    <a:pt x="504" y="372"/>
                    <a:pt x="504" y="372"/>
                  </a:cubicBezTo>
                  <a:cubicBezTo>
                    <a:pt x="504" y="372"/>
                    <a:pt x="504" y="372"/>
                    <a:pt x="504" y="372"/>
                  </a:cubicBezTo>
                  <a:cubicBezTo>
                    <a:pt x="504" y="167"/>
                    <a:pt x="337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Freeform 274">
              <a:extLst>
                <a:ext uri="{FF2B5EF4-FFF2-40B4-BE49-F238E27FC236}">
                  <a16:creationId xmlns:a16="http://schemas.microsoft.com/office/drawing/2014/main" id="{FE95A86B-2C13-4757-A59B-3DB9E648B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3" y="2648"/>
              <a:ext cx="466" cy="359"/>
            </a:xfrm>
            <a:custGeom>
              <a:avLst/>
              <a:gdLst>
                <a:gd name="T0" fmla="*/ 165 w 572"/>
                <a:gd name="T1" fmla="*/ 0 h 440"/>
                <a:gd name="T2" fmla="*/ 34 w 572"/>
                <a:gd name="T3" fmla="*/ 0 h 440"/>
                <a:gd name="T4" fmla="*/ 0 w 572"/>
                <a:gd name="T5" fmla="*/ 34 h 440"/>
                <a:gd name="T6" fmla="*/ 0 w 572"/>
                <a:gd name="T7" fmla="*/ 406 h 440"/>
                <a:gd name="T8" fmla="*/ 34 w 572"/>
                <a:gd name="T9" fmla="*/ 440 h 440"/>
                <a:gd name="T10" fmla="*/ 538 w 572"/>
                <a:gd name="T11" fmla="*/ 440 h 440"/>
                <a:gd name="T12" fmla="*/ 572 w 572"/>
                <a:gd name="T13" fmla="*/ 406 h 440"/>
                <a:gd name="T14" fmla="*/ 165 w 572"/>
                <a:gd name="T15" fmla="*/ 0 h 440"/>
                <a:gd name="T16" fmla="*/ 68 w 572"/>
                <a:gd name="T17" fmla="*/ 372 h 440"/>
                <a:gd name="T18" fmla="*/ 68 w 572"/>
                <a:gd name="T19" fmla="*/ 68 h 440"/>
                <a:gd name="T20" fmla="*/ 165 w 572"/>
                <a:gd name="T21" fmla="*/ 68 h 440"/>
                <a:gd name="T22" fmla="*/ 502 w 572"/>
                <a:gd name="T23" fmla="*/ 372 h 440"/>
                <a:gd name="T24" fmla="*/ 68 w 572"/>
                <a:gd name="T25" fmla="*/ 372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2" h="440">
                  <a:moveTo>
                    <a:pt x="165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406"/>
                    <a:pt x="0" y="406"/>
                    <a:pt x="0" y="406"/>
                  </a:cubicBezTo>
                  <a:cubicBezTo>
                    <a:pt x="0" y="425"/>
                    <a:pt x="15" y="440"/>
                    <a:pt x="34" y="440"/>
                  </a:cubicBezTo>
                  <a:cubicBezTo>
                    <a:pt x="538" y="440"/>
                    <a:pt x="538" y="440"/>
                    <a:pt x="538" y="440"/>
                  </a:cubicBezTo>
                  <a:cubicBezTo>
                    <a:pt x="556" y="440"/>
                    <a:pt x="572" y="425"/>
                    <a:pt x="572" y="406"/>
                  </a:cubicBezTo>
                  <a:cubicBezTo>
                    <a:pt x="572" y="182"/>
                    <a:pt x="389" y="0"/>
                    <a:pt x="165" y="0"/>
                  </a:cubicBezTo>
                  <a:close/>
                  <a:moveTo>
                    <a:pt x="68" y="372"/>
                  </a:moveTo>
                  <a:cubicBezTo>
                    <a:pt x="68" y="68"/>
                    <a:pt x="68" y="68"/>
                    <a:pt x="68" y="68"/>
                  </a:cubicBezTo>
                  <a:cubicBezTo>
                    <a:pt x="165" y="68"/>
                    <a:pt x="165" y="68"/>
                    <a:pt x="165" y="68"/>
                  </a:cubicBezTo>
                  <a:cubicBezTo>
                    <a:pt x="340" y="68"/>
                    <a:pt x="485" y="202"/>
                    <a:pt x="502" y="372"/>
                  </a:cubicBezTo>
                  <a:lnTo>
                    <a:pt x="68" y="37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Freeform 275">
              <a:extLst>
                <a:ext uri="{FF2B5EF4-FFF2-40B4-BE49-F238E27FC236}">
                  <a16:creationId xmlns:a16="http://schemas.microsoft.com/office/drawing/2014/main" id="{AF4C00A4-2531-44F6-A2DC-F987DC31D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5" y="2583"/>
              <a:ext cx="550" cy="394"/>
            </a:xfrm>
            <a:custGeom>
              <a:avLst/>
              <a:gdLst>
                <a:gd name="T0" fmla="*/ 0 w 550"/>
                <a:gd name="T1" fmla="*/ 394 h 394"/>
                <a:gd name="T2" fmla="*/ 550 w 550"/>
                <a:gd name="T3" fmla="*/ 394 h 394"/>
                <a:gd name="T4" fmla="*/ 550 w 550"/>
                <a:gd name="T5" fmla="*/ 0 h 394"/>
                <a:gd name="T6" fmla="*/ 5 w 550"/>
                <a:gd name="T7" fmla="*/ 2 h 394"/>
                <a:gd name="T8" fmla="*/ 0 w 550"/>
                <a:gd name="T9" fmla="*/ 39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0" h="394">
                  <a:moveTo>
                    <a:pt x="0" y="394"/>
                  </a:moveTo>
                  <a:lnTo>
                    <a:pt x="550" y="394"/>
                  </a:lnTo>
                  <a:lnTo>
                    <a:pt x="550" y="0"/>
                  </a:lnTo>
                  <a:lnTo>
                    <a:pt x="5" y="2"/>
                  </a:lnTo>
                  <a:lnTo>
                    <a:pt x="0" y="39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Freeform 276">
              <a:extLst>
                <a:ext uri="{FF2B5EF4-FFF2-40B4-BE49-F238E27FC236}">
                  <a16:creationId xmlns:a16="http://schemas.microsoft.com/office/drawing/2014/main" id="{F7EDD398-4F6D-44DA-B0BE-6F023551A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7" y="2556"/>
              <a:ext cx="606" cy="448"/>
            </a:xfrm>
            <a:custGeom>
              <a:avLst/>
              <a:gdLst>
                <a:gd name="T0" fmla="*/ 709 w 743"/>
                <a:gd name="T1" fmla="*/ 0 h 550"/>
                <a:gd name="T2" fmla="*/ 709 w 743"/>
                <a:gd name="T3" fmla="*/ 0 h 550"/>
                <a:gd name="T4" fmla="*/ 40 w 743"/>
                <a:gd name="T5" fmla="*/ 2 h 550"/>
                <a:gd name="T6" fmla="*/ 6 w 743"/>
                <a:gd name="T7" fmla="*/ 36 h 550"/>
                <a:gd name="T8" fmla="*/ 40 w 743"/>
                <a:gd name="T9" fmla="*/ 70 h 550"/>
                <a:gd name="T10" fmla="*/ 40 w 743"/>
                <a:gd name="T11" fmla="*/ 70 h 550"/>
                <a:gd name="T12" fmla="*/ 675 w 743"/>
                <a:gd name="T13" fmla="*/ 68 h 550"/>
                <a:gd name="T14" fmla="*/ 675 w 743"/>
                <a:gd name="T15" fmla="*/ 482 h 550"/>
                <a:gd name="T16" fmla="*/ 34 w 743"/>
                <a:gd name="T17" fmla="*/ 482 h 550"/>
                <a:gd name="T18" fmla="*/ 0 w 743"/>
                <a:gd name="T19" fmla="*/ 516 h 550"/>
                <a:gd name="T20" fmla="*/ 34 w 743"/>
                <a:gd name="T21" fmla="*/ 550 h 550"/>
                <a:gd name="T22" fmla="*/ 709 w 743"/>
                <a:gd name="T23" fmla="*/ 550 h 550"/>
                <a:gd name="T24" fmla="*/ 743 w 743"/>
                <a:gd name="T25" fmla="*/ 516 h 550"/>
                <a:gd name="T26" fmla="*/ 743 w 743"/>
                <a:gd name="T27" fmla="*/ 34 h 550"/>
                <a:gd name="T28" fmla="*/ 733 w 743"/>
                <a:gd name="T29" fmla="*/ 10 h 550"/>
                <a:gd name="T30" fmla="*/ 709 w 743"/>
                <a:gd name="T31" fmla="*/ 0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3" h="550">
                  <a:moveTo>
                    <a:pt x="709" y="0"/>
                  </a:moveTo>
                  <a:cubicBezTo>
                    <a:pt x="709" y="0"/>
                    <a:pt x="709" y="0"/>
                    <a:pt x="709" y="0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21" y="2"/>
                    <a:pt x="6" y="17"/>
                    <a:pt x="6" y="36"/>
                  </a:cubicBezTo>
                  <a:cubicBezTo>
                    <a:pt x="6" y="55"/>
                    <a:pt x="21" y="70"/>
                    <a:pt x="40" y="70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675" y="68"/>
                    <a:pt x="675" y="68"/>
                    <a:pt x="675" y="68"/>
                  </a:cubicBezTo>
                  <a:cubicBezTo>
                    <a:pt x="675" y="482"/>
                    <a:pt x="675" y="482"/>
                    <a:pt x="675" y="482"/>
                  </a:cubicBezTo>
                  <a:cubicBezTo>
                    <a:pt x="34" y="482"/>
                    <a:pt x="34" y="482"/>
                    <a:pt x="34" y="482"/>
                  </a:cubicBezTo>
                  <a:cubicBezTo>
                    <a:pt x="15" y="482"/>
                    <a:pt x="0" y="498"/>
                    <a:pt x="0" y="516"/>
                  </a:cubicBezTo>
                  <a:cubicBezTo>
                    <a:pt x="0" y="535"/>
                    <a:pt x="15" y="550"/>
                    <a:pt x="34" y="550"/>
                  </a:cubicBezTo>
                  <a:cubicBezTo>
                    <a:pt x="709" y="550"/>
                    <a:pt x="709" y="550"/>
                    <a:pt x="709" y="550"/>
                  </a:cubicBezTo>
                  <a:cubicBezTo>
                    <a:pt x="727" y="550"/>
                    <a:pt x="743" y="535"/>
                    <a:pt x="743" y="516"/>
                  </a:cubicBezTo>
                  <a:cubicBezTo>
                    <a:pt x="743" y="34"/>
                    <a:pt x="743" y="34"/>
                    <a:pt x="743" y="34"/>
                  </a:cubicBezTo>
                  <a:cubicBezTo>
                    <a:pt x="743" y="25"/>
                    <a:pt x="739" y="16"/>
                    <a:pt x="733" y="10"/>
                  </a:cubicBezTo>
                  <a:cubicBezTo>
                    <a:pt x="726" y="3"/>
                    <a:pt x="718" y="0"/>
                    <a:pt x="70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Freeform 277">
              <a:extLst>
                <a:ext uri="{FF2B5EF4-FFF2-40B4-BE49-F238E27FC236}">
                  <a16:creationId xmlns:a16="http://schemas.microsoft.com/office/drawing/2014/main" id="{94FF333B-B8D2-4559-8782-729A36A80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28"/>
              <a:ext cx="814" cy="1603"/>
            </a:xfrm>
            <a:custGeom>
              <a:avLst/>
              <a:gdLst>
                <a:gd name="T0" fmla="*/ 499 w 998"/>
                <a:gd name="T1" fmla="*/ 0 h 1966"/>
                <a:gd name="T2" fmla="*/ 499 w 998"/>
                <a:gd name="T3" fmla="*/ 0 h 1966"/>
                <a:gd name="T4" fmla="*/ 0 w 998"/>
                <a:gd name="T5" fmla="*/ 499 h 1966"/>
                <a:gd name="T6" fmla="*/ 0 w 998"/>
                <a:gd name="T7" fmla="*/ 1244 h 1966"/>
                <a:gd name="T8" fmla="*/ 722 w 998"/>
                <a:gd name="T9" fmla="*/ 1966 h 1966"/>
                <a:gd name="T10" fmla="*/ 722 w 998"/>
                <a:gd name="T11" fmla="*/ 1966 h 1966"/>
                <a:gd name="T12" fmla="*/ 998 w 998"/>
                <a:gd name="T13" fmla="*/ 1691 h 1966"/>
                <a:gd name="T14" fmla="*/ 998 w 998"/>
                <a:gd name="T15" fmla="*/ 499 h 1966"/>
                <a:gd name="T16" fmla="*/ 499 w 998"/>
                <a:gd name="T17" fmla="*/ 0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8" h="1966">
                  <a:moveTo>
                    <a:pt x="499" y="0"/>
                  </a:moveTo>
                  <a:cubicBezTo>
                    <a:pt x="499" y="0"/>
                    <a:pt x="499" y="0"/>
                    <a:pt x="499" y="0"/>
                  </a:cubicBezTo>
                  <a:cubicBezTo>
                    <a:pt x="223" y="0"/>
                    <a:pt x="0" y="224"/>
                    <a:pt x="0" y="499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0" y="1643"/>
                    <a:pt x="323" y="1966"/>
                    <a:pt x="722" y="1966"/>
                  </a:cubicBezTo>
                  <a:cubicBezTo>
                    <a:pt x="722" y="1966"/>
                    <a:pt x="722" y="1966"/>
                    <a:pt x="722" y="1966"/>
                  </a:cubicBezTo>
                  <a:cubicBezTo>
                    <a:pt x="874" y="1966"/>
                    <a:pt x="998" y="1843"/>
                    <a:pt x="998" y="1691"/>
                  </a:cubicBezTo>
                  <a:cubicBezTo>
                    <a:pt x="998" y="499"/>
                    <a:pt x="998" y="499"/>
                    <a:pt x="998" y="499"/>
                  </a:cubicBezTo>
                  <a:cubicBezTo>
                    <a:pt x="998" y="224"/>
                    <a:pt x="774" y="0"/>
                    <a:pt x="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Freeform 278">
              <a:extLst>
                <a:ext uri="{FF2B5EF4-FFF2-40B4-BE49-F238E27FC236}">
                  <a16:creationId xmlns:a16="http://schemas.microsoft.com/office/drawing/2014/main" id="{99883811-4DCC-4426-9C97-A6B7CF32E9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5" y="0"/>
              <a:ext cx="869" cy="1659"/>
            </a:xfrm>
            <a:custGeom>
              <a:avLst/>
              <a:gdLst>
                <a:gd name="T0" fmla="*/ 533 w 1066"/>
                <a:gd name="T1" fmla="*/ 0 h 2034"/>
                <a:gd name="T2" fmla="*/ 0 w 1066"/>
                <a:gd name="T3" fmla="*/ 533 h 2034"/>
                <a:gd name="T4" fmla="*/ 0 w 1066"/>
                <a:gd name="T5" fmla="*/ 1278 h 2034"/>
                <a:gd name="T6" fmla="*/ 756 w 1066"/>
                <a:gd name="T7" fmla="*/ 2034 h 2034"/>
                <a:gd name="T8" fmla="*/ 1066 w 1066"/>
                <a:gd name="T9" fmla="*/ 1725 h 2034"/>
                <a:gd name="T10" fmla="*/ 1066 w 1066"/>
                <a:gd name="T11" fmla="*/ 533 h 2034"/>
                <a:gd name="T12" fmla="*/ 533 w 1066"/>
                <a:gd name="T13" fmla="*/ 0 h 2034"/>
                <a:gd name="T14" fmla="*/ 998 w 1066"/>
                <a:gd name="T15" fmla="*/ 1725 h 2034"/>
                <a:gd name="T16" fmla="*/ 756 w 1066"/>
                <a:gd name="T17" fmla="*/ 1966 h 2034"/>
                <a:gd name="T18" fmla="*/ 756 w 1066"/>
                <a:gd name="T19" fmla="*/ 1966 h 2034"/>
                <a:gd name="T20" fmla="*/ 68 w 1066"/>
                <a:gd name="T21" fmla="*/ 1278 h 2034"/>
                <a:gd name="T22" fmla="*/ 68 w 1066"/>
                <a:gd name="T23" fmla="*/ 533 h 2034"/>
                <a:gd name="T24" fmla="*/ 533 w 1066"/>
                <a:gd name="T25" fmla="*/ 68 h 2034"/>
                <a:gd name="T26" fmla="*/ 998 w 1066"/>
                <a:gd name="T27" fmla="*/ 533 h 2034"/>
                <a:gd name="T28" fmla="*/ 998 w 1066"/>
                <a:gd name="T29" fmla="*/ 1725 h 2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66" h="2034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1278"/>
                    <a:pt x="0" y="1278"/>
                    <a:pt x="0" y="1278"/>
                  </a:cubicBezTo>
                  <a:cubicBezTo>
                    <a:pt x="0" y="1695"/>
                    <a:pt x="339" y="2034"/>
                    <a:pt x="756" y="2034"/>
                  </a:cubicBezTo>
                  <a:cubicBezTo>
                    <a:pt x="927" y="2034"/>
                    <a:pt x="1066" y="1895"/>
                    <a:pt x="1066" y="1725"/>
                  </a:cubicBezTo>
                  <a:cubicBezTo>
                    <a:pt x="1066" y="533"/>
                    <a:pt x="1066" y="533"/>
                    <a:pt x="1066" y="533"/>
                  </a:cubicBezTo>
                  <a:cubicBezTo>
                    <a:pt x="1066" y="239"/>
                    <a:pt x="826" y="0"/>
                    <a:pt x="533" y="0"/>
                  </a:cubicBezTo>
                  <a:close/>
                  <a:moveTo>
                    <a:pt x="998" y="1725"/>
                  </a:moveTo>
                  <a:cubicBezTo>
                    <a:pt x="998" y="1858"/>
                    <a:pt x="889" y="1966"/>
                    <a:pt x="756" y="1966"/>
                  </a:cubicBezTo>
                  <a:cubicBezTo>
                    <a:pt x="756" y="1966"/>
                    <a:pt x="756" y="1966"/>
                    <a:pt x="756" y="1966"/>
                  </a:cubicBezTo>
                  <a:cubicBezTo>
                    <a:pt x="376" y="1966"/>
                    <a:pt x="68" y="1657"/>
                    <a:pt x="68" y="1278"/>
                  </a:cubicBezTo>
                  <a:cubicBezTo>
                    <a:pt x="68" y="533"/>
                    <a:pt x="68" y="533"/>
                    <a:pt x="68" y="533"/>
                  </a:cubicBezTo>
                  <a:cubicBezTo>
                    <a:pt x="68" y="277"/>
                    <a:pt x="276" y="68"/>
                    <a:pt x="533" y="68"/>
                  </a:cubicBezTo>
                  <a:cubicBezTo>
                    <a:pt x="789" y="68"/>
                    <a:pt x="998" y="277"/>
                    <a:pt x="998" y="533"/>
                  </a:cubicBezTo>
                  <a:lnTo>
                    <a:pt x="998" y="1725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Freeform 279">
              <a:extLst>
                <a:ext uri="{FF2B5EF4-FFF2-40B4-BE49-F238E27FC236}">
                  <a16:creationId xmlns:a16="http://schemas.microsoft.com/office/drawing/2014/main" id="{CDE3B69A-D21C-4DEC-8BF1-517FAC4FB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" y="612"/>
              <a:ext cx="169" cy="411"/>
            </a:xfrm>
            <a:custGeom>
              <a:avLst/>
              <a:gdLst>
                <a:gd name="T0" fmla="*/ 173 w 207"/>
                <a:gd name="T1" fmla="*/ 0 h 504"/>
                <a:gd name="T2" fmla="*/ 139 w 207"/>
                <a:gd name="T3" fmla="*/ 34 h 504"/>
                <a:gd name="T4" fmla="*/ 139 w 207"/>
                <a:gd name="T5" fmla="*/ 381 h 504"/>
                <a:gd name="T6" fmla="*/ 84 w 207"/>
                <a:gd name="T7" fmla="*/ 436 h 504"/>
                <a:gd name="T8" fmla="*/ 34 w 207"/>
                <a:gd name="T9" fmla="*/ 436 h 504"/>
                <a:gd name="T10" fmla="*/ 0 w 207"/>
                <a:gd name="T11" fmla="*/ 470 h 504"/>
                <a:gd name="T12" fmla="*/ 34 w 207"/>
                <a:gd name="T13" fmla="*/ 504 h 504"/>
                <a:gd name="T14" fmla="*/ 84 w 207"/>
                <a:gd name="T15" fmla="*/ 504 h 504"/>
                <a:gd name="T16" fmla="*/ 207 w 207"/>
                <a:gd name="T17" fmla="*/ 381 h 504"/>
                <a:gd name="T18" fmla="*/ 207 w 207"/>
                <a:gd name="T19" fmla="*/ 34 h 504"/>
                <a:gd name="T20" fmla="*/ 173 w 207"/>
                <a:gd name="T21" fmla="*/ 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7" h="504">
                  <a:moveTo>
                    <a:pt x="173" y="0"/>
                  </a:moveTo>
                  <a:cubicBezTo>
                    <a:pt x="154" y="0"/>
                    <a:pt x="139" y="16"/>
                    <a:pt x="139" y="34"/>
                  </a:cubicBezTo>
                  <a:cubicBezTo>
                    <a:pt x="139" y="381"/>
                    <a:pt x="139" y="381"/>
                    <a:pt x="139" y="381"/>
                  </a:cubicBezTo>
                  <a:cubicBezTo>
                    <a:pt x="139" y="411"/>
                    <a:pt x="114" y="436"/>
                    <a:pt x="84" y="436"/>
                  </a:cubicBezTo>
                  <a:cubicBezTo>
                    <a:pt x="34" y="436"/>
                    <a:pt x="34" y="436"/>
                    <a:pt x="34" y="436"/>
                  </a:cubicBezTo>
                  <a:cubicBezTo>
                    <a:pt x="15" y="436"/>
                    <a:pt x="0" y="451"/>
                    <a:pt x="0" y="470"/>
                  </a:cubicBezTo>
                  <a:cubicBezTo>
                    <a:pt x="0" y="488"/>
                    <a:pt x="15" y="504"/>
                    <a:pt x="34" y="504"/>
                  </a:cubicBezTo>
                  <a:cubicBezTo>
                    <a:pt x="84" y="504"/>
                    <a:pt x="84" y="504"/>
                    <a:pt x="84" y="504"/>
                  </a:cubicBezTo>
                  <a:cubicBezTo>
                    <a:pt x="152" y="504"/>
                    <a:pt x="207" y="449"/>
                    <a:pt x="207" y="381"/>
                  </a:cubicBezTo>
                  <a:cubicBezTo>
                    <a:pt x="207" y="34"/>
                    <a:pt x="207" y="34"/>
                    <a:pt x="207" y="34"/>
                  </a:cubicBezTo>
                  <a:cubicBezTo>
                    <a:pt x="207" y="16"/>
                    <a:pt x="191" y="0"/>
                    <a:pt x="17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Freeform 280">
              <a:extLst>
                <a:ext uri="{FF2B5EF4-FFF2-40B4-BE49-F238E27FC236}">
                  <a16:creationId xmlns:a16="http://schemas.microsoft.com/office/drawing/2014/main" id="{CA496729-4559-4EE4-BBE7-62CC545E7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584"/>
              <a:ext cx="814" cy="1047"/>
            </a:xfrm>
            <a:custGeom>
              <a:avLst/>
              <a:gdLst>
                <a:gd name="T0" fmla="*/ 753 w 998"/>
                <a:gd name="T1" fmla="*/ 646 h 1284"/>
                <a:gd name="T2" fmla="*/ 641 w 998"/>
                <a:gd name="T3" fmla="*/ 646 h 1284"/>
                <a:gd name="T4" fmla="*/ 0 w 998"/>
                <a:gd name="T5" fmla="*/ 0 h 1284"/>
                <a:gd name="T6" fmla="*/ 0 w 998"/>
                <a:gd name="T7" fmla="*/ 562 h 1284"/>
                <a:gd name="T8" fmla="*/ 722 w 998"/>
                <a:gd name="T9" fmla="*/ 1284 h 1284"/>
                <a:gd name="T10" fmla="*/ 998 w 998"/>
                <a:gd name="T11" fmla="*/ 1009 h 1284"/>
                <a:gd name="T12" fmla="*/ 998 w 998"/>
                <a:gd name="T13" fmla="*/ 397 h 1284"/>
                <a:gd name="T14" fmla="*/ 753 w 998"/>
                <a:gd name="T15" fmla="*/ 646 h 1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8" h="1284">
                  <a:moveTo>
                    <a:pt x="753" y="646"/>
                  </a:moveTo>
                  <a:cubicBezTo>
                    <a:pt x="641" y="646"/>
                    <a:pt x="641" y="646"/>
                    <a:pt x="641" y="646"/>
                  </a:cubicBezTo>
                  <a:cubicBezTo>
                    <a:pt x="120" y="646"/>
                    <a:pt x="0" y="354"/>
                    <a:pt x="0" y="0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961"/>
                    <a:pt x="323" y="1284"/>
                    <a:pt x="722" y="1284"/>
                  </a:cubicBezTo>
                  <a:cubicBezTo>
                    <a:pt x="874" y="1284"/>
                    <a:pt x="998" y="1161"/>
                    <a:pt x="998" y="1009"/>
                  </a:cubicBezTo>
                  <a:cubicBezTo>
                    <a:pt x="998" y="397"/>
                    <a:pt x="998" y="397"/>
                    <a:pt x="998" y="397"/>
                  </a:cubicBezTo>
                  <a:cubicBezTo>
                    <a:pt x="998" y="532"/>
                    <a:pt x="888" y="646"/>
                    <a:pt x="753" y="646"/>
                  </a:cubicBezTo>
                  <a:close/>
                </a:path>
              </a:pathLst>
            </a:custGeom>
            <a:solidFill>
              <a:srgbClr val="99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Freeform 281">
              <a:extLst>
                <a:ext uri="{FF2B5EF4-FFF2-40B4-BE49-F238E27FC236}">
                  <a16:creationId xmlns:a16="http://schemas.microsoft.com/office/drawing/2014/main" id="{DB398271-7FC3-4CE0-A68F-F02861C76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5" y="556"/>
              <a:ext cx="869" cy="1103"/>
            </a:xfrm>
            <a:custGeom>
              <a:avLst/>
              <a:gdLst>
                <a:gd name="T0" fmla="*/ 1032 w 1066"/>
                <a:gd name="T1" fmla="*/ 397 h 1352"/>
                <a:gd name="T2" fmla="*/ 998 w 1066"/>
                <a:gd name="T3" fmla="*/ 431 h 1352"/>
                <a:gd name="T4" fmla="*/ 998 w 1066"/>
                <a:gd name="T5" fmla="*/ 1043 h 1352"/>
                <a:gd name="T6" fmla="*/ 756 w 1066"/>
                <a:gd name="T7" fmla="*/ 1284 h 1352"/>
                <a:gd name="T8" fmla="*/ 68 w 1066"/>
                <a:gd name="T9" fmla="*/ 596 h 1352"/>
                <a:gd name="T10" fmla="*/ 68 w 1066"/>
                <a:gd name="T11" fmla="*/ 34 h 1352"/>
                <a:gd name="T12" fmla="*/ 34 w 1066"/>
                <a:gd name="T13" fmla="*/ 0 h 1352"/>
                <a:gd name="T14" fmla="*/ 0 w 1066"/>
                <a:gd name="T15" fmla="*/ 34 h 1352"/>
                <a:gd name="T16" fmla="*/ 0 w 1066"/>
                <a:gd name="T17" fmla="*/ 596 h 1352"/>
                <a:gd name="T18" fmla="*/ 756 w 1066"/>
                <a:gd name="T19" fmla="*/ 1352 h 1352"/>
                <a:gd name="T20" fmla="*/ 1066 w 1066"/>
                <a:gd name="T21" fmla="*/ 1043 h 1352"/>
                <a:gd name="T22" fmla="*/ 1066 w 1066"/>
                <a:gd name="T23" fmla="*/ 431 h 1352"/>
                <a:gd name="T24" fmla="*/ 1032 w 1066"/>
                <a:gd name="T25" fmla="*/ 397 h 1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66" h="1352">
                  <a:moveTo>
                    <a:pt x="1032" y="397"/>
                  </a:moveTo>
                  <a:cubicBezTo>
                    <a:pt x="1013" y="397"/>
                    <a:pt x="998" y="412"/>
                    <a:pt x="998" y="431"/>
                  </a:cubicBezTo>
                  <a:cubicBezTo>
                    <a:pt x="998" y="1043"/>
                    <a:pt x="998" y="1043"/>
                    <a:pt x="998" y="1043"/>
                  </a:cubicBezTo>
                  <a:cubicBezTo>
                    <a:pt x="998" y="1176"/>
                    <a:pt x="889" y="1284"/>
                    <a:pt x="756" y="1284"/>
                  </a:cubicBezTo>
                  <a:cubicBezTo>
                    <a:pt x="376" y="1284"/>
                    <a:pt x="68" y="975"/>
                    <a:pt x="68" y="596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15"/>
                    <a:pt x="52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596"/>
                    <a:pt x="0" y="596"/>
                    <a:pt x="0" y="596"/>
                  </a:cubicBezTo>
                  <a:cubicBezTo>
                    <a:pt x="0" y="1013"/>
                    <a:pt x="339" y="1352"/>
                    <a:pt x="756" y="1352"/>
                  </a:cubicBezTo>
                  <a:cubicBezTo>
                    <a:pt x="927" y="1352"/>
                    <a:pt x="1066" y="1213"/>
                    <a:pt x="1066" y="1043"/>
                  </a:cubicBezTo>
                  <a:cubicBezTo>
                    <a:pt x="1066" y="431"/>
                    <a:pt x="1066" y="431"/>
                    <a:pt x="1066" y="431"/>
                  </a:cubicBezTo>
                  <a:cubicBezTo>
                    <a:pt x="1066" y="412"/>
                    <a:pt x="1050" y="397"/>
                    <a:pt x="1032" y="39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Freeform 282">
              <a:extLst>
                <a:ext uri="{FF2B5EF4-FFF2-40B4-BE49-F238E27FC236}">
                  <a16:creationId xmlns:a16="http://schemas.microsoft.com/office/drawing/2014/main" id="{8A076F2B-B4B7-41B8-97B2-C1ACB6FDC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" y="730"/>
              <a:ext cx="151" cy="204"/>
            </a:xfrm>
            <a:custGeom>
              <a:avLst/>
              <a:gdLst>
                <a:gd name="T0" fmla="*/ 124 w 185"/>
                <a:gd name="T1" fmla="*/ 0 h 250"/>
                <a:gd name="T2" fmla="*/ 0 w 185"/>
                <a:gd name="T3" fmla="*/ 125 h 250"/>
                <a:gd name="T4" fmla="*/ 0 w 185"/>
                <a:gd name="T5" fmla="*/ 125 h 250"/>
                <a:gd name="T6" fmla="*/ 124 w 185"/>
                <a:gd name="T7" fmla="*/ 250 h 250"/>
                <a:gd name="T8" fmla="*/ 185 w 185"/>
                <a:gd name="T9" fmla="*/ 250 h 250"/>
                <a:gd name="T10" fmla="*/ 163 w 185"/>
                <a:gd name="T11" fmla="*/ 0 h 250"/>
                <a:gd name="T12" fmla="*/ 124 w 185"/>
                <a:gd name="T13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250">
                  <a:moveTo>
                    <a:pt x="124" y="0"/>
                  </a:moveTo>
                  <a:cubicBezTo>
                    <a:pt x="55" y="0"/>
                    <a:pt x="0" y="56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94"/>
                    <a:pt x="55" y="250"/>
                    <a:pt x="124" y="250"/>
                  </a:cubicBezTo>
                  <a:cubicBezTo>
                    <a:pt x="185" y="250"/>
                    <a:pt x="185" y="250"/>
                    <a:pt x="185" y="250"/>
                  </a:cubicBezTo>
                  <a:cubicBezTo>
                    <a:pt x="163" y="0"/>
                    <a:pt x="163" y="0"/>
                    <a:pt x="163" y="0"/>
                  </a:cubicBez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Freeform 283">
              <a:extLst>
                <a:ext uri="{FF2B5EF4-FFF2-40B4-BE49-F238E27FC236}">
                  <a16:creationId xmlns:a16="http://schemas.microsoft.com/office/drawing/2014/main" id="{ADC39398-D466-4FF3-8AFD-6B0C17717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5" y="702"/>
              <a:ext cx="207" cy="260"/>
            </a:xfrm>
            <a:custGeom>
              <a:avLst/>
              <a:gdLst>
                <a:gd name="T0" fmla="*/ 219 w 253"/>
                <a:gd name="T1" fmla="*/ 250 h 318"/>
                <a:gd name="T2" fmla="*/ 158 w 253"/>
                <a:gd name="T3" fmla="*/ 250 h 318"/>
                <a:gd name="T4" fmla="*/ 94 w 253"/>
                <a:gd name="T5" fmla="*/ 223 h 318"/>
                <a:gd name="T6" fmla="*/ 68 w 253"/>
                <a:gd name="T7" fmla="*/ 159 h 318"/>
                <a:gd name="T8" fmla="*/ 158 w 253"/>
                <a:gd name="T9" fmla="*/ 68 h 318"/>
                <a:gd name="T10" fmla="*/ 197 w 253"/>
                <a:gd name="T11" fmla="*/ 68 h 318"/>
                <a:gd name="T12" fmla="*/ 231 w 253"/>
                <a:gd name="T13" fmla="*/ 34 h 318"/>
                <a:gd name="T14" fmla="*/ 197 w 253"/>
                <a:gd name="T15" fmla="*/ 0 h 318"/>
                <a:gd name="T16" fmla="*/ 158 w 253"/>
                <a:gd name="T17" fmla="*/ 0 h 318"/>
                <a:gd name="T18" fmla="*/ 0 w 253"/>
                <a:gd name="T19" fmla="*/ 159 h 318"/>
                <a:gd name="T20" fmla="*/ 46 w 253"/>
                <a:gd name="T21" fmla="*/ 271 h 318"/>
                <a:gd name="T22" fmla="*/ 158 w 253"/>
                <a:gd name="T23" fmla="*/ 318 h 318"/>
                <a:gd name="T24" fmla="*/ 219 w 253"/>
                <a:gd name="T25" fmla="*/ 318 h 318"/>
                <a:gd name="T26" fmla="*/ 253 w 253"/>
                <a:gd name="T27" fmla="*/ 284 h 318"/>
                <a:gd name="T28" fmla="*/ 219 w 253"/>
                <a:gd name="T29" fmla="*/ 250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3" h="318">
                  <a:moveTo>
                    <a:pt x="219" y="250"/>
                  </a:moveTo>
                  <a:cubicBezTo>
                    <a:pt x="158" y="250"/>
                    <a:pt x="158" y="250"/>
                    <a:pt x="158" y="250"/>
                  </a:cubicBezTo>
                  <a:cubicBezTo>
                    <a:pt x="134" y="250"/>
                    <a:pt x="111" y="240"/>
                    <a:pt x="94" y="223"/>
                  </a:cubicBezTo>
                  <a:cubicBezTo>
                    <a:pt x="77" y="206"/>
                    <a:pt x="68" y="183"/>
                    <a:pt x="68" y="159"/>
                  </a:cubicBezTo>
                  <a:cubicBezTo>
                    <a:pt x="68" y="109"/>
                    <a:pt x="108" y="68"/>
                    <a:pt x="158" y="68"/>
                  </a:cubicBezTo>
                  <a:cubicBezTo>
                    <a:pt x="197" y="68"/>
                    <a:pt x="197" y="68"/>
                    <a:pt x="197" y="68"/>
                  </a:cubicBezTo>
                  <a:cubicBezTo>
                    <a:pt x="215" y="68"/>
                    <a:pt x="231" y="53"/>
                    <a:pt x="231" y="34"/>
                  </a:cubicBezTo>
                  <a:cubicBezTo>
                    <a:pt x="231" y="15"/>
                    <a:pt x="215" y="0"/>
                    <a:pt x="197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71" y="0"/>
                    <a:pt x="0" y="71"/>
                    <a:pt x="0" y="159"/>
                  </a:cubicBezTo>
                  <a:cubicBezTo>
                    <a:pt x="0" y="201"/>
                    <a:pt x="16" y="241"/>
                    <a:pt x="46" y="271"/>
                  </a:cubicBezTo>
                  <a:cubicBezTo>
                    <a:pt x="76" y="301"/>
                    <a:pt x="116" y="318"/>
                    <a:pt x="158" y="318"/>
                  </a:cubicBezTo>
                  <a:cubicBezTo>
                    <a:pt x="219" y="318"/>
                    <a:pt x="219" y="318"/>
                    <a:pt x="219" y="318"/>
                  </a:cubicBezTo>
                  <a:cubicBezTo>
                    <a:pt x="238" y="318"/>
                    <a:pt x="253" y="302"/>
                    <a:pt x="253" y="284"/>
                  </a:cubicBezTo>
                  <a:cubicBezTo>
                    <a:pt x="253" y="265"/>
                    <a:pt x="238" y="250"/>
                    <a:pt x="219" y="25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Freeform 284">
              <a:extLst>
                <a:ext uri="{FF2B5EF4-FFF2-40B4-BE49-F238E27FC236}">
                  <a16:creationId xmlns:a16="http://schemas.microsoft.com/office/drawing/2014/main" id="{2A464FA2-416F-4764-ADBF-3E64F0266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612"/>
              <a:ext cx="1010" cy="55"/>
            </a:xfrm>
            <a:custGeom>
              <a:avLst/>
              <a:gdLst>
                <a:gd name="T0" fmla="*/ 1204 w 1238"/>
                <a:gd name="T1" fmla="*/ 0 h 68"/>
                <a:gd name="T2" fmla="*/ 34 w 1238"/>
                <a:gd name="T3" fmla="*/ 0 h 68"/>
                <a:gd name="T4" fmla="*/ 0 w 1238"/>
                <a:gd name="T5" fmla="*/ 34 h 68"/>
                <a:gd name="T6" fmla="*/ 34 w 1238"/>
                <a:gd name="T7" fmla="*/ 68 h 68"/>
                <a:gd name="T8" fmla="*/ 1204 w 1238"/>
                <a:gd name="T9" fmla="*/ 68 h 68"/>
                <a:gd name="T10" fmla="*/ 1238 w 1238"/>
                <a:gd name="T11" fmla="*/ 34 h 68"/>
                <a:gd name="T12" fmla="*/ 1204 w 1238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8" h="68">
                  <a:moveTo>
                    <a:pt x="120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8"/>
                    <a:pt x="34" y="68"/>
                  </a:cubicBezTo>
                  <a:cubicBezTo>
                    <a:pt x="1204" y="68"/>
                    <a:pt x="1204" y="68"/>
                    <a:pt x="1204" y="68"/>
                  </a:cubicBezTo>
                  <a:cubicBezTo>
                    <a:pt x="1223" y="68"/>
                    <a:pt x="1238" y="53"/>
                    <a:pt x="1238" y="34"/>
                  </a:cubicBezTo>
                  <a:cubicBezTo>
                    <a:pt x="1238" y="16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Freeform 285">
              <a:extLst>
                <a:ext uri="{FF2B5EF4-FFF2-40B4-BE49-F238E27FC236}">
                  <a16:creationId xmlns:a16="http://schemas.microsoft.com/office/drawing/2014/main" id="{ACA4B1F0-BADB-4D9B-97C4-4CADAEDF0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5" y="640"/>
              <a:ext cx="301" cy="233"/>
            </a:xfrm>
            <a:custGeom>
              <a:avLst/>
              <a:gdLst>
                <a:gd name="T0" fmla="*/ 0 w 368"/>
                <a:gd name="T1" fmla="*/ 102 h 286"/>
                <a:gd name="T2" fmla="*/ 184 w 368"/>
                <a:gd name="T3" fmla="*/ 286 h 286"/>
                <a:gd name="T4" fmla="*/ 184 w 368"/>
                <a:gd name="T5" fmla="*/ 286 h 286"/>
                <a:gd name="T6" fmla="*/ 368 w 368"/>
                <a:gd name="T7" fmla="*/ 102 h 286"/>
                <a:gd name="T8" fmla="*/ 368 w 368"/>
                <a:gd name="T9" fmla="*/ 0 h 286"/>
                <a:gd name="T10" fmla="*/ 0 w 368"/>
                <a:gd name="T11" fmla="*/ 0 h 286"/>
                <a:gd name="T12" fmla="*/ 0 w 368"/>
                <a:gd name="T13" fmla="*/ 102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8" h="286">
                  <a:moveTo>
                    <a:pt x="0" y="102"/>
                  </a:moveTo>
                  <a:cubicBezTo>
                    <a:pt x="0" y="203"/>
                    <a:pt x="83" y="286"/>
                    <a:pt x="184" y="286"/>
                  </a:cubicBezTo>
                  <a:cubicBezTo>
                    <a:pt x="184" y="286"/>
                    <a:pt x="184" y="286"/>
                    <a:pt x="184" y="286"/>
                  </a:cubicBezTo>
                  <a:cubicBezTo>
                    <a:pt x="286" y="286"/>
                    <a:pt x="368" y="203"/>
                    <a:pt x="368" y="102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2"/>
                  </a:lnTo>
                  <a:close/>
                </a:path>
              </a:pathLst>
            </a:custGeom>
            <a:solidFill>
              <a:srgbClr val="335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Freeform 286">
              <a:extLst>
                <a:ext uri="{FF2B5EF4-FFF2-40B4-BE49-F238E27FC236}">
                  <a16:creationId xmlns:a16="http://schemas.microsoft.com/office/drawing/2014/main" id="{58C66D2A-0E31-4110-B933-87A8AE2A78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8" y="612"/>
              <a:ext cx="355" cy="289"/>
            </a:xfrm>
            <a:custGeom>
              <a:avLst/>
              <a:gdLst>
                <a:gd name="T0" fmla="*/ 402 w 436"/>
                <a:gd name="T1" fmla="*/ 0 h 354"/>
                <a:gd name="T2" fmla="*/ 34 w 436"/>
                <a:gd name="T3" fmla="*/ 0 h 354"/>
                <a:gd name="T4" fmla="*/ 0 w 436"/>
                <a:gd name="T5" fmla="*/ 34 h 354"/>
                <a:gd name="T6" fmla="*/ 0 w 436"/>
                <a:gd name="T7" fmla="*/ 136 h 354"/>
                <a:gd name="T8" fmla="*/ 218 w 436"/>
                <a:gd name="T9" fmla="*/ 354 h 354"/>
                <a:gd name="T10" fmla="*/ 436 w 436"/>
                <a:gd name="T11" fmla="*/ 136 h 354"/>
                <a:gd name="T12" fmla="*/ 436 w 436"/>
                <a:gd name="T13" fmla="*/ 34 h 354"/>
                <a:gd name="T14" fmla="*/ 402 w 436"/>
                <a:gd name="T15" fmla="*/ 0 h 354"/>
                <a:gd name="T16" fmla="*/ 368 w 436"/>
                <a:gd name="T17" fmla="*/ 136 h 354"/>
                <a:gd name="T18" fmla="*/ 218 w 436"/>
                <a:gd name="T19" fmla="*/ 286 h 354"/>
                <a:gd name="T20" fmla="*/ 68 w 436"/>
                <a:gd name="T21" fmla="*/ 136 h 354"/>
                <a:gd name="T22" fmla="*/ 68 w 436"/>
                <a:gd name="T23" fmla="*/ 68 h 354"/>
                <a:gd name="T24" fmla="*/ 368 w 436"/>
                <a:gd name="T25" fmla="*/ 68 h 354"/>
                <a:gd name="T26" fmla="*/ 368 w 436"/>
                <a:gd name="T27" fmla="*/ 136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6" h="354">
                  <a:moveTo>
                    <a:pt x="402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6" y="0"/>
                    <a:pt x="0" y="16"/>
                    <a:pt x="0" y="34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256"/>
                    <a:pt x="98" y="354"/>
                    <a:pt x="218" y="354"/>
                  </a:cubicBezTo>
                  <a:cubicBezTo>
                    <a:pt x="338" y="354"/>
                    <a:pt x="436" y="256"/>
                    <a:pt x="436" y="136"/>
                  </a:cubicBezTo>
                  <a:cubicBezTo>
                    <a:pt x="436" y="34"/>
                    <a:pt x="436" y="34"/>
                    <a:pt x="436" y="34"/>
                  </a:cubicBezTo>
                  <a:cubicBezTo>
                    <a:pt x="436" y="16"/>
                    <a:pt x="421" y="0"/>
                    <a:pt x="402" y="0"/>
                  </a:cubicBezTo>
                  <a:close/>
                  <a:moveTo>
                    <a:pt x="368" y="136"/>
                  </a:moveTo>
                  <a:cubicBezTo>
                    <a:pt x="368" y="218"/>
                    <a:pt x="301" y="286"/>
                    <a:pt x="218" y="286"/>
                  </a:cubicBezTo>
                  <a:cubicBezTo>
                    <a:pt x="136" y="286"/>
                    <a:pt x="68" y="218"/>
                    <a:pt x="68" y="136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368" y="68"/>
                    <a:pt x="368" y="68"/>
                    <a:pt x="368" y="68"/>
                  </a:cubicBezTo>
                  <a:lnTo>
                    <a:pt x="368" y="13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Freeform 287">
              <a:extLst>
                <a:ext uri="{FF2B5EF4-FFF2-40B4-BE49-F238E27FC236}">
                  <a16:creationId xmlns:a16="http://schemas.microsoft.com/office/drawing/2014/main" id="{66ED6C3C-7697-4135-A4DA-D471DEA63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" y="640"/>
              <a:ext cx="299" cy="233"/>
            </a:xfrm>
            <a:custGeom>
              <a:avLst/>
              <a:gdLst>
                <a:gd name="T0" fmla="*/ 0 w 367"/>
                <a:gd name="T1" fmla="*/ 102 h 286"/>
                <a:gd name="T2" fmla="*/ 184 w 367"/>
                <a:gd name="T3" fmla="*/ 286 h 286"/>
                <a:gd name="T4" fmla="*/ 184 w 367"/>
                <a:gd name="T5" fmla="*/ 286 h 286"/>
                <a:gd name="T6" fmla="*/ 367 w 367"/>
                <a:gd name="T7" fmla="*/ 102 h 286"/>
                <a:gd name="T8" fmla="*/ 367 w 367"/>
                <a:gd name="T9" fmla="*/ 0 h 286"/>
                <a:gd name="T10" fmla="*/ 0 w 367"/>
                <a:gd name="T11" fmla="*/ 0 h 286"/>
                <a:gd name="T12" fmla="*/ 0 w 367"/>
                <a:gd name="T13" fmla="*/ 102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7" h="286">
                  <a:moveTo>
                    <a:pt x="0" y="102"/>
                  </a:moveTo>
                  <a:cubicBezTo>
                    <a:pt x="0" y="203"/>
                    <a:pt x="82" y="286"/>
                    <a:pt x="184" y="286"/>
                  </a:cubicBezTo>
                  <a:cubicBezTo>
                    <a:pt x="184" y="286"/>
                    <a:pt x="184" y="286"/>
                    <a:pt x="184" y="286"/>
                  </a:cubicBezTo>
                  <a:cubicBezTo>
                    <a:pt x="285" y="286"/>
                    <a:pt x="367" y="203"/>
                    <a:pt x="367" y="102"/>
                  </a:cubicBezTo>
                  <a:cubicBezTo>
                    <a:pt x="367" y="0"/>
                    <a:pt x="367" y="0"/>
                    <a:pt x="36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2"/>
                  </a:lnTo>
                  <a:close/>
                </a:path>
              </a:pathLst>
            </a:custGeom>
            <a:solidFill>
              <a:srgbClr val="3357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Freeform 288">
              <a:extLst>
                <a:ext uri="{FF2B5EF4-FFF2-40B4-BE49-F238E27FC236}">
                  <a16:creationId xmlns:a16="http://schemas.microsoft.com/office/drawing/2014/main" id="{22FC96D5-2CCD-4E6C-A408-0E63F10529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2" y="612"/>
              <a:ext cx="355" cy="289"/>
            </a:xfrm>
            <a:custGeom>
              <a:avLst/>
              <a:gdLst>
                <a:gd name="T0" fmla="*/ 401 w 435"/>
                <a:gd name="T1" fmla="*/ 0 h 354"/>
                <a:gd name="T2" fmla="*/ 34 w 435"/>
                <a:gd name="T3" fmla="*/ 0 h 354"/>
                <a:gd name="T4" fmla="*/ 0 w 435"/>
                <a:gd name="T5" fmla="*/ 34 h 354"/>
                <a:gd name="T6" fmla="*/ 0 w 435"/>
                <a:gd name="T7" fmla="*/ 136 h 354"/>
                <a:gd name="T8" fmla="*/ 218 w 435"/>
                <a:gd name="T9" fmla="*/ 354 h 354"/>
                <a:gd name="T10" fmla="*/ 435 w 435"/>
                <a:gd name="T11" fmla="*/ 136 h 354"/>
                <a:gd name="T12" fmla="*/ 435 w 435"/>
                <a:gd name="T13" fmla="*/ 34 h 354"/>
                <a:gd name="T14" fmla="*/ 401 w 435"/>
                <a:gd name="T15" fmla="*/ 0 h 354"/>
                <a:gd name="T16" fmla="*/ 367 w 435"/>
                <a:gd name="T17" fmla="*/ 136 h 354"/>
                <a:gd name="T18" fmla="*/ 218 w 435"/>
                <a:gd name="T19" fmla="*/ 286 h 354"/>
                <a:gd name="T20" fmla="*/ 68 w 435"/>
                <a:gd name="T21" fmla="*/ 136 h 354"/>
                <a:gd name="T22" fmla="*/ 68 w 435"/>
                <a:gd name="T23" fmla="*/ 68 h 354"/>
                <a:gd name="T24" fmla="*/ 367 w 435"/>
                <a:gd name="T25" fmla="*/ 68 h 354"/>
                <a:gd name="T26" fmla="*/ 367 w 435"/>
                <a:gd name="T27" fmla="*/ 136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5" h="354">
                  <a:moveTo>
                    <a:pt x="401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4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256"/>
                    <a:pt x="97" y="354"/>
                    <a:pt x="218" y="354"/>
                  </a:cubicBezTo>
                  <a:cubicBezTo>
                    <a:pt x="338" y="354"/>
                    <a:pt x="435" y="256"/>
                    <a:pt x="435" y="136"/>
                  </a:cubicBezTo>
                  <a:cubicBezTo>
                    <a:pt x="435" y="34"/>
                    <a:pt x="435" y="34"/>
                    <a:pt x="435" y="34"/>
                  </a:cubicBezTo>
                  <a:cubicBezTo>
                    <a:pt x="435" y="16"/>
                    <a:pt x="420" y="0"/>
                    <a:pt x="401" y="0"/>
                  </a:cubicBezTo>
                  <a:close/>
                  <a:moveTo>
                    <a:pt x="367" y="136"/>
                  </a:moveTo>
                  <a:cubicBezTo>
                    <a:pt x="367" y="218"/>
                    <a:pt x="300" y="286"/>
                    <a:pt x="218" y="286"/>
                  </a:cubicBezTo>
                  <a:cubicBezTo>
                    <a:pt x="135" y="286"/>
                    <a:pt x="68" y="218"/>
                    <a:pt x="68" y="136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367" y="68"/>
                    <a:pt x="367" y="68"/>
                    <a:pt x="367" y="68"/>
                  </a:cubicBezTo>
                  <a:lnTo>
                    <a:pt x="367" y="13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Freeform 289">
              <a:extLst>
                <a:ext uri="{FF2B5EF4-FFF2-40B4-BE49-F238E27FC236}">
                  <a16:creationId xmlns:a16="http://schemas.microsoft.com/office/drawing/2014/main" id="{353E7984-0927-46AC-8866-6770694D2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4" y="688"/>
              <a:ext cx="139" cy="139"/>
            </a:xfrm>
            <a:custGeom>
              <a:avLst/>
              <a:gdLst>
                <a:gd name="T0" fmla="*/ 136 w 170"/>
                <a:gd name="T1" fmla="*/ 0 h 170"/>
                <a:gd name="T2" fmla="*/ 102 w 170"/>
                <a:gd name="T3" fmla="*/ 34 h 170"/>
                <a:gd name="T4" fmla="*/ 34 w 170"/>
                <a:gd name="T5" fmla="*/ 102 h 170"/>
                <a:gd name="T6" fmla="*/ 0 w 170"/>
                <a:gd name="T7" fmla="*/ 136 h 170"/>
                <a:gd name="T8" fmla="*/ 34 w 170"/>
                <a:gd name="T9" fmla="*/ 170 h 170"/>
                <a:gd name="T10" fmla="*/ 170 w 170"/>
                <a:gd name="T11" fmla="*/ 34 h 170"/>
                <a:gd name="T12" fmla="*/ 136 w 170"/>
                <a:gd name="T1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70">
                  <a:moveTo>
                    <a:pt x="136" y="0"/>
                  </a:moveTo>
                  <a:cubicBezTo>
                    <a:pt x="117" y="0"/>
                    <a:pt x="102" y="15"/>
                    <a:pt x="102" y="34"/>
                  </a:cubicBezTo>
                  <a:cubicBezTo>
                    <a:pt x="102" y="71"/>
                    <a:pt x="71" y="102"/>
                    <a:pt x="34" y="102"/>
                  </a:cubicBezTo>
                  <a:cubicBezTo>
                    <a:pt x="15" y="102"/>
                    <a:pt x="0" y="117"/>
                    <a:pt x="0" y="136"/>
                  </a:cubicBezTo>
                  <a:cubicBezTo>
                    <a:pt x="0" y="154"/>
                    <a:pt x="15" y="170"/>
                    <a:pt x="34" y="170"/>
                  </a:cubicBezTo>
                  <a:cubicBezTo>
                    <a:pt x="109" y="170"/>
                    <a:pt x="170" y="109"/>
                    <a:pt x="170" y="34"/>
                  </a:cubicBezTo>
                  <a:cubicBezTo>
                    <a:pt x="170" y="15"/>
                    <a:pt x="154" y="0"/>
                    <a:pt x="136" y="0"/>
                  </a:cubicBezTo>
                  <a:close/>
                </a:path>
              </a:pathLst>
            </a:custGeom>
            <a:solidFill>
              <a:srgbClr val="99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Freeform 290">
              <a:extLst>
                <a:ext uri="{FF2B5EF4-FFF2-40B4-BE49-F238E27FC236}">
                  <a16:creationId xmlns:a16="http://schemas.microsoft.com/office/drawing/2014/main" id="{AEB1B5BF-5196-47D6-9FBB-748978503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6" y="688"/>
              <a:ext cx="139" cy="139"/>
            </a:xfrm>
            <a:custGeom>
              <a:avLst/>
              <a:gdLst>
                <a:gd name="T0" fmla="*/ 136 w 170"/>
                <a:gd name="T1" fmla="*/ 0 h 170"/>
                <a:gd name="T2" fmla="*/ 102 w 170"/>
                <a:gd name="T3" fmla="*/ 34 h 170"/>
                <a:gd name="T4" fmla="*/ 34 w 170"/>
                <a:gd name="T5" fmla="*/ 102 h 170"/>
                <a:gd name="T6" fmla="*/ 0 w 170"/>
                <a:gd name="T7" fmla="*/ 136 h 170"/>
                <a:gd name="T8" fmla="*/ 34 w 170"/>
                <a:gd name="T9" fmla="*/ 170 h 170"/>
                <a:gd name="T10" fmla="*/ 170 w 170"/>
                <a:gd name="T11" fmla="*/ 34 h 170"/>
                <a:gd name="T12" fmla="*/ 136 w 170"/>
                <a:gd name="T1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70">
                  <a:moveTo>
                    <a:pt x="136" y="0"/>
                  </a:moveTo>
                  <a:cubicBezTo>
                    <a:pt x="117" y="0"/>
                    <a:pt x="102" y="15"/>
                    <a:pt x="102" y="34"/>
                  </a:cubicBezTo>
                  <a:cubicBezTo>
                    <a:pt x="102" y="71"/>
                    <a:pt x="72" y="102"/>
                    <a:pt x="34" y="102"/>
                  </a:cubicBezTo>
                  <a:cubicBezTo>
                    <a:pt x="16" y="102"/>
                    <a:pt x="0" y="117"/>
                    <a:pt x="0" y="136"/>
                  </a:cubicBezTo>
                  <a:cubicBezTo>
                    <a:pt x="0" y="154"/>
                    <a:pt x="16" y="170"/>
                    <a:pt x="34" y="170"/>
                  </a:cubicBezTo>
                  <a:cubicBezTo>
                    <a:pt x="109" y="170"/>
                    <a:pt x="170" y="109"/>
                    <a:pt x="170" y="34"/>
                  </a:cubicBezTo>
                  <a:cubicBezTo>
                    <a:pt x="170" y="15"/>
                    <a:pt x="155" y="0"/>
                    <a:pt x="136" y="0"/>
                  </a:cubicBezTo>
                  <a:close/>
                </a:path>
              </a:pathLst>
            </a:custGeom>
            <a:solidFill>
              <a:srgbClr val="99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Freeform 291">
              <a:extLst>
                <a:ext uri="{FF2B5EF4-FFF2-40B4-BE49-F238E27FC236}">
                  <a16:creationId xmlns:a16="http://schemas.microsoft.com/office/drawing/2014/main" id="{9E1A9547-EE59-4B4C-8668-D0D0B3D30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" y="28"/>
              <a:ext cx="814" cy="435"/>
            </a:xfrm>
            <a:custGeom>
              <a:avLst/>
              <a:gdLst>
                <a:gd name="T0" fmla="*/ 499 w 998"/>
                <a:gd name="T1" fmla="*/ 0 h 533"/>
                <a:gd name="T2" fmla="*/ 0 w 998"/>
                <a:gd name="T3" fmla="*/ 499 h 533"/>
                <a:gd name="T4" fmla="*/ 0 w 998"/>
                <a:gd name="T5" fmla="*/ 533 h 533"/>
                <a:gd name="T6" fmla="*/ 998 w 998"/>
                <a:gd name="T7" fmla="*/ 533 h 533"/>
                <a:gd name="T8" fmla="*/ 998 w 998"/>
                <a:gd name="T9" fmla="*/ 499 h 533"/>
                <a:gd name="T10" fmla="*/ 499 w 998"/>
                <a:gd name="T11" fmla="*/ 0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8" h="533">
                  <a:moveTo>
                    <a:pt x="499" y="0"/>
                  </a:moveTo>
                  <a:cubicBezTo>
                    <a:pt x="223" y="0"/>
                    <a:pt x="0" y="224"/>
                    <a:pt x="0" y="499"/>
                  </a:cubicBezTo>
                  <a:cubicBezTo>
                    <a:pt x="0" y="533"/>
                    <a:pt x="0" y="533"/>
                    <a:pt x="0" y="533"/>
                  </a:cubicBezTo>
                  <a:cubicBezTo>
                    <a:pt x="998" y="533"/>
                    <a:pt x="998" y="533"/>
                    <a:pt x="998" y="533"/>
                  </a:cubicBezTo>
                  <a:cubicBezTo>
                    <a:pt x="998" y="499"/>
                    <a:pt x="998" y="499"/>
                    <a:pt x="998" y="499"/>
                  </a:cubicBezTo>
                  <a:cubicBezTo>
                    <a:pt x="998" y="224"/>
                    <a:pt x="774" y="0"/>
                    <a:pt x="499" y="0"/>
                  </a:cubicBezTo>
                  <a:close/>
                </a:path>
              </a:pathLst>
            </a:custGeom>
            <a:solidFill>
              <a:srgbClr val="99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Freeform 292">
              <a:extLst>
                <a:ext uri="{FF2B5EF4-FFF2-40B4-BE49-F238E27FC236}">
                  <a16:creationId xmlns:a16="http://schemas.microsoft.com/office/drawing/2014/main" id="{1FAEDA6D-A24D-4B37-9CFB-13AA62F11D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5" y="0"/>
              <a:ext cx="869" cy="490"/>
            </a:xfrm>
            <a:custGeom>
              <a:avLst/>
              <a:gdLst>
                <a:gd name="T0" fmla="*/ 533 w 1066"/>
                <a:gd name="T1" fmla="*/ 0 h 601"/>
                <a:gd name="T2" fmla="*/ 0 w 1066"/>
                <a:gd name="T3" fmla="*/ 533 h 601"/>
                <a:gd name="T4" fmla="*/ 0 w 1066"/>
                <a:gd name="T5" fmla="*/ 567 h 601"/>
                <a:gd name="T6" fmla="*/ 34 w 1066"/>
                <a:gd name="T7" fmla="*/ 601 h 601"/>
                <a:gd name="T8" fmla="*/ 1032 w 1066"/>
                <a:gd name="T9" fmla="*/ 601 h 601"/>
                <a:gd name="T10" fmla="*/ 1066 w 1066"/>
                <a:gd name="T11" fmla="*/ 567 h 601"/>
                <a:gd name="T12" fmla="*/ 1066 w 1066"/>
                <a:gd name="T13" fmla="*/ 533 h 601"/>
                <a:gd name="T14" fmla="*/ 533 w 1066"/>
                <a:gd name="T15" fmla="*/ 0 h 601"/>
                <a:gd name="T16" fmla="*/ 68 w 1066"/>
                <a:gd name="T17" fmla="*/ 533 h 601"/>
                <a:gd name="T18" fmla="*/ 533 w 1066"/>
                <a:gd name="T19" fmla="*/ 68 h 601"/>
                <a:gd name="T20" fmla="*/ 998 w 1066"/>
                <a:gd name="T21" fmla="*/ 533 h 601"/>
                <a:gd name="T22" fmla="*/ 68 w 1066"/>
                <a:gd name="T23" fmla="*/ 533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6" h="601">
                  <a:moveTo>
                    <a:pt x="533" y="0"/>
                  </a:moveTo>
                  <a:cubicBezTo>
                    <a:pt x="239" y="0"/>
                    <a:pt x="0" y="239"/>
                    <a:pt x="0" y="533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86"/>
                    <a:pt x="15" y="601"/>
                    <a:pt x="34" y="601"/>
                  </a:cubicBezTo>
                  <a:cubicBezTo>
                    <a:pt x="1032" y="601"/>
                    <a:pt x="1032" y="601"/>
                    <a:pt x="1032" y="601"/>
                  </a:cubicBezTo>
                  <a:cubicBezTo>
                    <a:pt x="1050" y="601"/>
                    <a:pt x="1066" y="586"/>
                    <a:pt x="1066" y="567"/>
                  </a:cubicBezTo>
                  <a:cubicBezTo>
                    <a:pt x="1066" y="533"/>
                    <a:pt x="1066" y="533"/>
                    <a:pt x="1066" y="533"/>
                  </a:cubicBezTo>
                  <a:cubicBezTo>
                    <a:pt x="1066" y="239"/>
                    <a:pt x="826" y="0"/>
                    <a:pt x="533" y="0"/>
                  </a:cubicBezTo>
                  <a:close/>
                  <a:moveTo>
                    <a:pt x="68" y="533"/>
                  </a:moveTo>
                  <a:cubicBezTo>
                    <a:pt x="68" y="277"/>
                    <a:pt x="276" y="68"/>
                    <a:pt x="533" y="68"/>
                  </a:cubicBezTo>
                  <a:cubicBezTo>
                    <a:pt x="789" y="68"/>
                    <a:pt x="997" y="277"/>
                    <a:pt x="998" y="533"/>
                  </a:cubicBezTo>
                  <a:lnTo>
                    <a:pt x="68" y="53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Freeform 293">
              <a:extLst>
                <a:ext uri="{FF2B5EF4-FFF2-40B4-BE49-F238E27FC236}">
                  <a16:creationId xmlns:a16="http://schemas.microsoft.com/office/drawing/2014/main" id="{B68FC348-24B3-4A94-A8B4-87F04F523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8" y="368"/>
              <a:ext cx="735" cy="95"/>
            </a:xfrm>
            <a:custGeom>
              <a:avLst/>
              <a:gdLst>
                <a:gd name="T0" fmla="*/ 843 w 901"/>
                <a:gd name="T1" fmla="*/ 0 h 116"/>
                <a:gd name="T2" fmla="*/ 338 w 901"/>
                <a:gd name="T3" fmla="*/ 0 h 116"/>
                <a:gd name="T4" fmla="*/ 0 w 901"/>
                <a:gd name="T5" fmla="*/ 116 h 116"/>
                <a:gd name="T6" fmla="*/ 843 w 901"/>
                <a:gd name="T7" fmla="*/ 116 h 116"/>
                <a:gd name="T8" fmla="*/ 901 w 901"/>
                <a:gd name="T9" fmla="*/ 58 h 116"/>
                <a:gd name="T10" fmla="*/ 901 w 901"/>
                <a:gd name="T11" fmla="*/ 58 h 116"/>
                <a:gd name="T12" fmla="*/ 843 w 90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1" h="116">
                  <a:moveTo>
                    <a:pt x="843" y="0"/>
                  </a:moveTo>
                  <a:cubicBezTo>
                    <a:pt x="338" y="0"/>
                    <a:pt x="338" y="0"/>
                    <a:pt x="338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843" y="116"/>
                    <a:pt x="843" y="116"/>
                    <a:pt x="843" y="116"/>
                  </a:cubicBezTo>
                  <a:cubicBezTo>
                    <a:pt x="875" y="116"/>
                    <a:pt x="901" y="90"/>
                    <a:pt x="901" y="58"/>
                  </a:cubicBezTo>
                  <a:cubicBezTo>
                    <a:pt x="901" y="58"/>
                    <a:pt x="901" y="58"/>
                    <a:pt x="901" y="58"/>
                  </a:cubicBezTo>
                  <a:cubicBezTo>
                    <a:pt x="901" y="26"/>
                    <a:pt x="875" y="0"/>
                    <a:pt x="843" y="0"/>
                  </a:cubicBezTo>
                  <a:close/>
                </a:path>
              </a:pathLst>
            </a:custGeom>
            <a:solidFill>
              <a:srgbClr val="99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Freeform 294">
              <a:extLst>
                <a:ext uri="{FF2B5EF4-FFF2-40B4-BE49-F238E27FC236}">
                  <a16:creationId xmlns:a16="http://schemas.microsoft.com/office/drawing/2014/main" id="{16DD06B2-D5F3-4D64-AB6A-C979CBC8E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340"/>
              <a:ext cx="790" cy="150"/>
            </a:xfrm>
            <a:custGeom>
              <a:avLst/>
              <a:gdLst>
                <a:gd name="T0" fmla="*/ 877 w 969"/>
                <a:gd name="T1" fmla="*/ 0 h 184"/>
                <a:gd name="T2" fmla="*/ 372 w 969"/>
                <a:gd name="T3" fmla="*/ 0 h 184"/>
                <a:gd name="T4" fmla="*/ 338 w 969"/>
                <a:gd name="T5" fmla="*/ 34 h 184"/>
                <a:gd name="T6" fmla="*/ 372 w 969"/>
                <a:gd name="T7" fmla="*/ 68 h 184"/>
                <a:gd name="T8" fmla="*/ 877 w 969"/>
                <a:gd name="T9" fmla="*/ 68 h 184"/>
                <a:gd name="T10" fmla="*/ 901 w 969"/>
                <a:gd name="T11" fmla="*/ 92 h 184"/>
                <a:gd name="T12" fmla="*/ 877 w 969"/>
                <a:gd name="T13" fmla="*/ 116 h 184"/>
                <a:gd name="T14" fmla="*/ 34 w 969"/>
                <a:gd name="T15" fmla="*/ 116 h 184"/>
                <a:gd name="T16" fmla="*/ 0 w 969"/>
                <a:gd name="T17" fmla="*/ 150 h 184"/>
                <a:gd name="T18" fmla="*/ 34 w 969"/>
                <a:gd name="T19" fmla="*/ 184 h 184"/>
                <a:gd name="T20" fmla="*/ 877 w 969"/>
                <a:gd name="T21" fmla="*/ 184 h 184"/>
                <a:gd name="T22" fmla="*/ 969 w 969"/>
                <a:gd name="T23" fmla="*/ 92 h 184"/>
                <a:gd name="T24" fmla="*/ 877 w 969"/>
                <a:gd name="T25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9" h="184">
                  <a:moveTo>
                    <a:pt x="877" y="0"/>
                  </a:moveTo>
                  <a:cubicBezTo>
                    <a:pt x="372" y="0"/>
                    <a:pt x="372" y="0"/>
                    <a:pt x="372" y="0"/>
                  </a:cubicBezTo>
                  <a:cubicBezTo>
                    <a:pt x="353" y="0"/>
                    <a:pt x="338" y="15"/>
                    <a:pt x="338" y="34"/>
                  </a:cubicBezTo>
                  <a:cubicBezTo>
                    <a:pt x="338" y="52"/>
                    <a:pt x="353" y="68"/>
                    <a:pt x="372" y="68"/>
                  </a:cubicBezTo>
                  <a:cubicBezTo>
                    <a:pt x="877" y="68"/>
                    <a:pt x="877" y="68"/>
                    <a:pt x="877" y="68"/>
                  </a:cubicBezTo>
                  <a:cubicBezTo>
                    <a:pt x="890" y="68"/>
                    <a:pt x="901" y="78"/>
                    <a:pt x="901" y="92"/>
                  </a:cubicBezTo>
                  <a:cubicBezTo>
                    <a:pt x="901" y="105"/>
                    <a:pt x="890" y="116"/>
                    <a:pt x="877" y="116"/>
                  </a:cubicBezTo>
                  <a:cubicBezTo>
                    <a:pt x="34" y="116"/>
                    <a:pt x="34" y="116"/>
                    <a:pt x="34" y="116"/>
                  </a:cubicBezTo>
                  <a:cubicBezTo>
                    <a:pt x="16" y="116"/>
                    <a:pt x="0" y="131"/>
                    <a:pt x="0" y="150"/>
                  </a:cubicBezTo>
                  <a:cubicBezTo>
                    <a:pt x="0" y="169"/>
                    <a:pt x="16" y="184"/>
                    <a:pt x="34" y="184"/>
                  </a:cubicBezTo>
                  <a:cubicBezTo>
                    <a:pt x="877" y="184"/>
                    <a:pt x="877" y="184"/>
                    <a:pt x="877" y="184"/>
                  </a:cubicBezTo>
                  <a:cubicBezTo>
                    <a:pt x="927" y="184"/>
                    <a:pt x="969" y="143"/>
                    <a:pt x="969" y="92"/>
                  </a:cubicBezTo>
                  <a:cubicBezTo>
                    <a:pt x="969" y="41"/>
                    <a:pt x="927" y="0"/>
                    <a:pt x="87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Freeform 295">
              <a:extLst>
                <a:ext uri="{FF2B5EF4-FFF2-40B4-BE49-F238E27FC236}">
                  <a16:creationId xmlns:a16="http://schemas.microsoft.com/office/drawing/2014/main" id="{4A3A8C46-BADB-4CB6-9DCA-0B706033B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" y="1100"/>
              <a:ext cx="228" cy="86"/>
            </a:xfrm>
            <a:custGeom>
              <a:avLst/>
              <a:gdLst>
                <a:gd name="T0" fmla="*/ 232 w 280"/>
                <a:gd name="T1" fmla="*/ 27 h 105"/>
                <a:gd name="T2" fmla="*/ 154 w 280"/>
                <a:gd name="T3" fmla="*/ 36 h 105"/>
                <a:gd name="T4" fmla="*/ 56 w 280"/>
                <a:gd name="T5" fmla="*/ 9 h 105"/>
                <a:gd name="T6" fmla="*/ 10 w 280"/>
                <a:gd name="T7" fmla="*/ 21 h 105"/>
                <a:gd name="T8" fmla="*/ 21 w 280"/>
                <a:gd name="T9" fmla="*/ 68 h 105"/>
                <a:gd name="T10" fmla="*/ 151 w 280"/>
                <a:gd name="T11" fmla="*/ 104 h 105"/>
                <a:gd name="T12" fmla="*/ 165 w 280"/>
                <a:gd name="T13" fmla="*/ 105 h 105"/>
                <a:gd name="T14" fmla="*/ 253 w 280"/>
                <a:gd name="T15" fmla="*/ 92 h 105"/>
                <a:gd name="T16" fmla="*/ 275 w 280"/>
                <a:gd name="T17" fmla="*/ 49 h 105"/>
                <a:gd name="T18" fmla="*/ 232 w 280"/>
                <a:gd name="T19" fmla="*/ 2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0" h="105">
                  <a:moveTo>
                    <a:pt x="232" y="27"/>
                  </a:moveTo>
                  <a:cubicBezTo>
                    <a:pt x="208" y="34"/>
                    <a:pt x="182" y="38"/>
                    <a:pt x="154" y="36"/>
                  </a:cubicBezTo>
                  <a:cubicBezTo>
                    <a:pt x="118" y="35"/>
                    <a:pt x="83" y="25"/>
                    <a:pt x="56" y="9"/>
                  </a:cubicBezTo>
                  <a:cubicBezTo>
                    <a:pt x="40" y="0"/>
                    <a:pt x="19" y="5"/>
                    <a:pt x="10" y="21"/>
                  </a:cubicBezTo>
                  <a:cubicBezTo>
                    <a:pt x="0" y="37"/>
                    <a:pt x="5" y="58"/>
                    <a:pt x="21" y="68"/>
                  </a:cubicBezTo>
                  <a:cubicBezTo>
                    <a:pt x="58" y="89"/>
                    <a:pt x="103" y="102"/>
                    <a:pt x="151" y="104"/>
                  </a:cubicBezTo>
                  <a:cubicBezTo>
                    <a:pt x="156" y="105"/>
                    <a:pt x="161" y="105"/>
                    <a:pt x="165" y="105"/>
                  </a:cubicBezTo>
                  <a:cubicBezTo>
                    <a:pt x="196" y="105"/>
                    <a:pt x="226" y="100"/>
                    <a:pt x="253" y="92"/>
                  </a:cubicBezTo>
                  <a:cubicBezTo>
                    <a:pt x="271" y="86"/>
                    <a:pt x="280" y="67"/>
                    <a:pt x="275" y="49"/>
                  </a:cubicBezTo>
                  <a:cubicBezTo>
                    <a:pt x="269" y="31"/>
                    <a:pt x="250" y="21"/>
                    <a:pt x="232" y="2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Freeform 296">
              <a:extLst>
                <a:ext uri="{FF2B5EF4-FFF2-40B4-BE49-F238E27FC236}">
                  <a16:creationId xmlns:a16="http://schemas.microsoft.com/office/drawing/2014/main" id="{B03D67EC-C090-4616-AB0C-197158EEF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1" y="1763"/>
              <a:ext cx="2331" cy="1216"/>
            </a:xfrm>
            <a:custGeom>
              <a:avLst/>
              <a:gdLst>
                <a:gd name="T0" fmla="*/ 2677 w 2857"/>
                <a:gd name="T1" fmla="*/ 0 h 1491"/>
                <a:gd name="T2" fmla="*/ 1010 w 2857"/>
                <a:gd name="T3" fmla="*/ 0 h 1491"/>
                <a:gd name="T4" fmla="*/ 770 w 2857"/>
                <a:gd name="T5" fmla="*/ 199 h 1491"/>
                <a:gd name="T6" fmla="*/ 708 w 2857"/>
                <a:gd name="T7" fmla="*/ 1335 h 1491"/>
                <a:gd name="T8" fmla="*/ 156 w 2857"/>
                <a:gd name="T9" fmla="*/ 1335 h 1491"/>
                <a:gd name="T10" fmla="*/ 0 w 2857"/>
                <a:gd name="T11" fmla="*/ 1491 h 1491"/>
                <a:gd name="T12" fmla="*/ 675 w 2857"/>
                <a:gd name="T13" fmla="*/ 1491 h 1491"/>
                <a:gd name="T14" fmla="*/ 1067 w 2857"/>
                <a:gd name="T15" fmla="*/ 1491 h 1491"/>
                <a:gd name="T16" fmla="*/ 2739 w 2857"/>
                <a:gd name="T17" fmla="*/ 1491 h 1491"/>
                <a:gd name="T18" fmla="*/ 2834 w 2857"/>
                <a:gd name="T19" fmla="*/ 199 h 1491"/>
                <a:gd name="T20" fmla="*/ 2677 w 2857"/>
                <a:gd name="T21" fmla="*/ 0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57" h="1491">
                  <a:moveTo>
                    <a:pt x="2677" y="0"/>
                  </a:moveTo>
                  <a:cubicBezTo>
                    <a:pt x="1010" y="0"/>
                    <a:pt x="1010" y="0"/>
                    <a:pt x="1010" y="0"/>
                  </a:cubicBezTo>
                  <a:cubicBezTo>
                    <a:pt x="901" y="0"/>
                    <a:pt x="771" y="87"/>
                    <a:pt x="770" y="199"/>
                  </a:cubicBezTo>
                  <a:cubicBezTo>
                    <a:pt x="708" y="1335"/>
                    <a:pt x="708" y="1335"/>
                    <a:pt x="708" y="1335"/>
                  </a:cubicBezTo>
                  <a:cubicBezTo>
                    <a:pt x="156" y="1335"/>
                    <a:pt x="156" y="1335"/>
                    <a:pt x="156" y="1335"/>
                  </a:cubicBezTo>
                  <a:cubicBezTo>
                    <a:pt x="70" y="1335"/>
                    <a:pt x="0" y="1405"/>
                    <a:pt x="0" y="1491"/>
                  </a:cubicBezTo>
                  <a:cubicBezTo>
                    <a:pt x="675" y="1491"/>
                    <a:pt x="675" y="1491"/>
                    <a:pt x="675" y="1491"/>
                  </a:cubicBezTo>
                  <a:cubicBezTo>
                    <a:pt x="1067" y="1491"/>
                    <a:pt x="1067" y="1491"/>
                    <a:pt x="1067" y="1491"/>
                  </a:cubicBezTo>
                  <a:cubicBezTo>
                    <a:pt x="2739" y="1491"/>
                    <a:pt x="2739" y="1491"/>
                    <a:pt x="2739" y="1491"/>
                  </a:cubicBezTo>
                  <a:cubicBezTo>
                    <a:pt x="2834" y="199"/>
                    <a:pt x="2834" y="199"/>
                    <a:pt x="2834" y="199"/>
                  </a:cubicBezTo>
                  <a:cubicBezTo>
                    <a:pt x="2857" y="89"/>
                    <a:pt x="2787" y="0"/>
                    <a:pt x="2677" y="0"/>
                  </a:cubicBezTo>
                  <a:close/>
                </a:path>
              </a:pathLst>
            </a:custGeom>
            <a:solidFill>
              <a:srgbClr val="99AB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Freeform 297">
              <a:extLst>
                <a:ext uri="{FF2B5EF4-FFF2-40B4-BE49-F238E27FC236}">
                  <a16:creationId xmlns:a16="http://schemas.microsoft.com/office/drawing/2014/main" id="{E5451AFB-1099-4C1F-A1FC-57331609AB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4" y="1735"/>
              <a:ext cx="2376" cy="1272"/>
            </a:xfrm>
            <a:custGeom>
              <a:avLst/>
              <a:gdLst>
                <a:gd name="T0" fmla="*/ 2711 w 2914"/>
                <a:gd name="T1" fmla="*/ 0 h 1559"/>
                <a:gd name="T2" fmla="*/ 1044 w 2914"/>
                <a:gd name="T3" fmla="*/ 0 h 1559"/>
                <a:gd name="T4" fmla="*/ 863 w 2914"/>
                <a:gd name="T5" fmla="*/ 64 h 1559"/>
                <a:gd name="T6" fmla="*/ 770 w 2914"/>
                <a:gd name="T7" fmla="*/ 231 h 1559"/>
                <a:gd name="T8" fmla="*/ 710 w 2914"/>
                <a:gd name="T9" fmla="*/ 1335 h 1559"/>
                <a:gd name="T10" fmla="*/ 190 w 2914"/>
                <a:gd name="T11" fmla="*/ 1335 h 1559"/>
                <a:gd name="T12" fmla="*/ 0 w 2914"/>
                <a:gd name="T13" fmla="*/ 1525 h 1559"/>
                <a:gd name="T14" fmla="*/ 34 w 2914"/>
                <a:gd name="T15" fmla="*/ 1559 h 1559"/>
                <a:gd name="T16" fmla="*/ 2773 w 2914"/>
                <a:gd name="T17" fmla="*/ 1559 h 1559"/>
                <a:gd name="T18" fmla="*/ 2807 w 2914"/>
                <a:gd name="T19" fmla="*/ 1528 h 1559"/>
                <a:gd name="T20" fmla="*/ 2901 w 2914"/>
                <a:gd name="T21" fmla="*/ 237 h 1559"/>
                <a:gd name="T22" fmla="*/ 2864 w 2914"/>
                <a:gd name="T23" fmla="*/ 69 h 1559"/>
                <a:gd name="T24" fmla="*/ 2711 w 2914"/>
                <a:gd name="T25" fmla="*/ 0 h 1559"/>
                <a:gd name="T26" fmla="*/ 2834 w 2914"/>
                <a:gd name="T27" fmla="*/ 226 h 1559"/>
                <a:gd name="T28" fmla="*/ 2834 w 2914"/>
                <a:gd name="T29" fmla="*/ 230 h 1559"/>
                <a:gd name="T30" fmla="*/ 2741 w 2914"/>
                <a:gd name="T31" fmla="*/ 1491 h 1559"/>
                <a:gd name="T32" fmla="*/ 73 w 2914"/>
                <a:gd name="T33" fmla="*/ 1491 h 1559"/>
                <a:gd name="T34" fmla="*/ 190 w 2914"/>
                <a:gd name="T35" fmla="*/ 1403 h 1559"/>
                <a:gd name="T36" fmla="*/ 742 w 2914"/>
                <a:gd name="T37" fmla="*/ 1403 h 1559"/>
                <a:gd name="T38" fmla="*/ 776 w 2914"/>
                <a:gd name="T39" fmla="*/ 1371 h 1559"/>
                <a:gd name="T40" fmla="*/ 838 w 2914"/>
                <a:gd name="T41" fmla="*/ 234 h 1559"/>
                <a:gd name="T42" fmla="*/ 838 w 2914"/>
                <a:gd name="T43" fmla="*/ 233 h 1559"/>
                <a:gd name="T44" fmla="*/ 1044 w 2914"/>
                <a:gd name="T45" fmla="*/ 68 h 1559"/>
                <a:gd name="T46" fmla="*/ 2711 w 2914"/>
                <a:gd name="T47" fmla="*/ 68 h 1559"/>
                <a:gd name="T48" fmla="*/ 2812 w 2914"/>
                <a:gd name="T49" fmla="*/ 112 h 1559"/>
                <a:gd name="T50" fmla="*/ 2834 w 2914"/>
                <a:gd name="T51" fmla="*/ 226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14" h="1559">
                  <a:moveTo>
                    <a:pt x="2711" y="0"/>
                  </a:moveTo>
                  <a:cubicBezTo>
                    <a:pt x="1044" y="0"/>
                    <a:pt x="1044" y="0"/>
                    <a:pt x="1044" y="0"/>
                  </a:cubicBezTo>
                  <a:cubicBezTo>
                    <a:pt x="983" y="0"/>
                    <a:pt x="915" y="24"/>
                    <a:pt x="863" y="64"/>
                  </a:cubicBezTo>
                  <a:cubicBezTo>
                    <a:pt x="804" y="110"/>
                    <a:pt x="771" y="169"/>
                    <a:pt x="770" y="231"/>
                  </a:cubicBezTo>
                  <a:cubicBezTo>
                    <a:pt x="710" y="1335"/>
                    <a:pt x="710" y="1335"/>
                    <a:pt x="710" y="1335"/>
                  </a:cubicBezTo>
                  <a:cubicBezTo>
                    <a:pt x="190" y="1335"/>
                    <a:pt x="190" y="1335"/>
                    <a:pt x="190" y="1335"/>
                  </a:cubicBezTo>
                  <a:cubicBezTo>
                    <a:pt x="85" y="1335"/>
                    <a:pt x="0" y="1421"/>
                    <a:pt x="0" y="1525"/>
                  </a:cubicBezTo>
                  <a:cubicBezTo>
                    <a:pt x="0" y="1544"/>
                    <a:pt x="15" y="1559"/>
                    <a:pt x="34" y="1559"/>
                  </a:cubicBezTo>
                  <a:cubicBezTo>
                    <a:pt x="2773" y="1559"/>
                    <a:pt x="2773" y="1559"/>
                    <a:pt x="2773" y="1559"/>
                  </a:cubicBezTo>
                  <a:cubicBezTo>
                    <a:pt x="2791" y="1559"/>
                    <a:pt x="2805" y="1546"/>
                    <a:pt x="2807" y="1528"/>
                  </a:cubicBezTo>
                  <a:cubicBezTo>
                    <a:pt x="2901" y="237"/>
                    <a:pt x="2901" y="237"/>
                    <a:pt x="2901" y="237"/>
                  </a:cubicBezTo>
                  <a:cubicBezTo>
                    <a:pt x="2914" y="174"/>
                    <a:pt x="2901" y="115"/>
                    <a:pt x="2864" y="69"/>
                  </a:cubicBezTo>
                  <a:cubicBezTo>
                    <a:pt x="2828" y="25"/>
                    <a:pt x="2774" y="0"/>
                    <a:pt x="2711" y="0"/>
                  </a:cubicBezTo>
                  <a:close/>
                  <a:moveTo>
                    <a:pt x="2834" y="226"/>
                  </a:moveTo>
                  <a:cubicBezTo>
                    <a:pt x="2834" y="227"/>
                    <a:pt x="2834" y="229"/>
                    <a:pt x="2834" y="230"/>
                  </a:cubicBezTo>
                  <a:cubicBezTo>
                    <a:pt x="2741" y="1491"/>
                    <a:pt x="2741" y="1491"/>
                    <a:pt x="2741" y="1491"/>
                  </a:cubicBezTo>
                  <a:cubicBezTo>
                    <a:pt x="73" y="1491"/>
                    <a:pt x="73" y="1491"/>
                    <a:pt x="73" y="1491"/>
                  </a:cubicBezTo>
                  <a:cubicBezTo>
                    <a:pt x="88" y="1441"/>
                    <a:pt x="135" y="1403"/>
                    <a:pt x="190" y="1403"/>
                  </a:cubicBezTo>
                  <a:cubicBezTo>
                    <a:pt x="742" y="1403"/>
                    <a:pt x="742" y="1403"/>
                    <a:pt x="742" y="1403"/>
                  </a:cubicBezTo>
                  <a:cubicBezTo>
                    <a:pt x="760" y="1403"/>
                    <a:pt x="775" y="1389"/>
                    <a:pt x="776" y="1371"/>
                  </a:cubicBezTo>
                  <a:cubicBezTo>
                    <a:pt x="838" y="234"/>
                    <a:pt x="838" y="234"/>
                    <a:pt x="838" y="234"/>
                  </a:cubicBezTo>
                  <a:cubicBezTo>
                    <a:pt x="838" y="234"/>
                    <a:pt x="838" y="234"/>
                    <a:pt x="838" y="233"/>
                  </a:cubicBezTo>
                  <a:cubicBezTo>
                    <a:pt x="839" y="142"/>
                    <a:pt x="951" y="68"/>
                    <a:pt x="1044" y="68"/>
                  </a:cubicBezTo>
                  <a:cubicBezTo>
                    <a:pt x="2711" y="68"/>
                    <a:pt x="2711" y="68"/>
                    <a:pt x="2711" y="68"/>
                  </a:cubicBezTo>
                  <a:cubicBezTo>
                    <a:pt x="2753" y="68"/>
                    <a:pt x="2789" y="84"/>
                    <a:pt x="2812" y="112"/>
                  </a:cubicBezTo>
                  <a:cubicBezTo>
                    <a:pt x="2836" y="142"/>
                    <a:pt x="2844" y="182"/>
                    <a:pt x="2834" y="226"/>
                  </a:cubicBezTo>
                  <a:close/>
                </a:path>
              </a:pathLst>
            </a:custGeom>
            <a:solidFill>
              <a:srgbClr val="002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Freeform 298">
              <a:extLst>
                <a:ext uri="{FF2B5EF4-FFF2-40B4-BE49-F238E27FC236}">
                  <a16:creationId xmlns:a16="http://schemas.microsoft.com/office/drawing/2014/main" id="{411E5F5C-6B29-4BA7-B1D1-D201AF8DD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" y="1763"/>
              <a:ext cx="1767" cy="1216"/>
            </a:xfrm>
            <a:custGeom>
              <a:avLst/>
              <a:gdLst>
                <a:gd name="T0" fmla="*/ 2002 w 2166"/>
                <a:gd name="T1" fmla="*/ 0 h 1491"/>
                <a:gd name="T2" fmla="*/ 335 w 2166"/>
                <a:gd name="T3" fmla="*/ 0 h 1491"/>
                <a:gd name="T4" fmla="*/ 94 w 2166"/>
                <a:gd name="T5" fmla="*/ 199 h 1491"/>
                <a:gd name="T6" fmla="*/ 0 w 2166"/>
                <a:gd name="T7" fmla="*/ 1491 h 1491"/>
                <a:gd name="T8" fmla="*/ 2064 w 2166"/>
                <a:gd name="T9" fmla="*/ 1491 h 1491"/>
                <a:gd name="T10" fmla="*/ 2158 w 2166"/>
                <a:gd name="T11" fmla="*/ 199 h 1491"/>
                <a:gd name="T12" fmla="*/ 2002 w 2166"/>
                <a:gd name="T13" fmla="*/ 0 h 1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6" h="1491">
                  <a:moveTo>
                    <a:pt x="2002" y="0"/>
                  </a:moveTo>
                  <a:cubicBezTo>
                    <a:pt x="335" y="0"/>
                    <a:pt x="335" y="0"/>
                    <a:pt x="335" y="0"/>
                  </a:cubicBezTo>
                  <a:cubicBezTo>
                    <a:pt x="225" y="0"/>
                    <a:pt x="105" y="83"/>
                    <a:pt x="94" y="199"/>
                  </a:cubicBezTo>
                  <a:cubicBezTo>
                    <a:pt x="0" y="1491"/>
                    <a:pt x="0" y="1491"/>
                    <a:pt x="0" y="1491"/>
                  </a:cubicBezTo>
                  <a:cubicBezTo>
                    <a:pt x="2064" y="1491"/>
                    <a:pt x="2064" y="1491"/>
                    <a:pt x="2064" y="1491"/>
                  </a:cubicBezTo>
                  <a:cubicBezTo>
                    <a:pt x="2158" y="199"/>
                    <a:pt x="2158" y="199"/>
                    <a:pt x="2158" y="199"/>
                  </a:cubicBezTo>
                  <a:cubicBezTo>
                    <a:pt x="2166" y="85"/>
                    <a:pt x="2112" y="0"/>
                    <a:pt x="2002" y="0"/>
                  </a:cubicBezTo>
                  <a:close/>
                </a:path>
              </a:pathLst>
            </a:custGeom>
            <a:solidFill>
              <a:srgbClr val="5045F5"/>
            </a:solidFill>
            <a:ln w="9525">
              <a:solidFill>
                <a:srgbClr val="FFFFFF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Freeform 299">
              <a:extLst>
                <a:ext uri="{FF2B5EF4-FFF2-40B4-BE49-F238E27FC236}">
                  <a16:creationId xmlns:a16="http://schemas.microsoft.com/office/drawing/2014/main" id="{8A631A2A-882B-4D8A-AFF3-0F18A93B76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5" y="1735"/>
              <a:ext cx="1820" cy="1272"/>
            </a:xfrm>
            <a:custGeom>
              <a:avLst/>
              <a:gdLst>
                <a:gd name="T0" fmla="*/ 2037 w 2232"/>
                <a:gd name="T1" fmla="*/ 0 h 1559"/>
                <a:gd name="T2" fmla="*/ 370 w 2232"/>
                <a:gd name="T3" fmla="*/ 0 h 1559"/>
                <a:gd name="T4" fmla="*/ 96 w 2232"/>
                <a:gd name="T5" fmla="*/ 230 h 1559"/>
                <a:gd name="T6" fmla="*/ 95 w 2232"/>
                <a:gd name="T7" fmla="*/ 230 h 1559"/>
                <a:gd name="T8" fmla="*/ 1 w 2232"/>
                <a:gd name="T9" fmla="*/ 1523 h 1559"/>
                <a:gd name="T10" fmla="*/ 10 w 2232"/>
                <a:gd name="T11" fmla="*/ 1548 h 1559"/>
                <a:gd name="T12" fmla="*/ 35 w 2232"/>
                <a:gd name="T13" fmla="*/ 1559 h 1559"/>
                <a:gd name="T14" fmla="*/ 2099 w 2232"/>
                <a:gd name="T15" fmla="*/ 1559 h 1559"/>
                <a:gd name="T16" fmla="*/ 2133 w 2232"/>
                <a:gd name="T17" fmla="*/ 1528 h 1559"/>
                <a:gd name="T18" fmla="*/ 2227 w 2232"/>
                <a:gd name="T19" fmla="*/ 235 h 1559"/>
                <a:gd name="T20" fmla="*/ 2173 w 2232"/>
                <a:gd name="T21" fmla="*/ 55 h 1559"/>
                <a:gd name="T22" fmla="*/ 2037 w 2232"/>
                <a:gd name="T23" fmla="*/ 0 h 1559"/>
                <a:gd name="T24" fmla="*/ 2160 w 2232"/>
                <a:gd name="T25" fmla="*/ 230 h 1559"/>
                <a:gd name="T26" fmla="*/ 2067 w 2232"/>
                <a:gd name="T27" fmla="*/ 1491 h 1559"/>
                <a:gd name="T28" fmla="*/ 71 w 2232"/>
                <a:gd name="T29" fmla="*/ 1491 h 1559"/>
                <a:gd name="T30" fmla="*/ 163 w 2232"/>
                <a:gd name="T31" fmla="*/ 235 h 1559"/>
                <a:gd name="T32" fmla="*/ 370 w 2232"/>
                <a:gd name="T33" fmla="*/ 68 h 1559"/>
                <a:gd name="T34" fmla="*/ 2037 w 2232"/>
                <a:gd name="T35" fmla="*/ 68 h 1559"/>
                <a:gd name="T36" fmla="*/ 2124 w 2232"/>
                <a:gd name="T37" fmla="*/ 102 h 1559"/>
                <a:gd name="T38" fmla="*/ 2160 w 2232"/>
                <a:gd name="T39" fmla="*/ 230 h 1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32" h="1559">
                  <a:moveTo>
                    <a:pt x="2037" y="0"/>
                  </a:moveTo>
                  <a:cubicBezTo>
                    <a:pt x="370" y="0"/>
                    <a:pt x="370" y="0"/>
                    <a:pt x="370" y="0"/>
                  </a:cubicBezTo>
                  <a:cubicBezTo>
                    <a:pt x="247" y="0"/>
                    <a:pt x="108" y="92"/>
                    <a:pt x="96" y="230"/>
                  </a:cubicBezTo>
                  <a:cubicBezTo>
                    <a:pt x="96" y="230"/>
                    <a:pt x="96" y="230"/>
                    <a:pt x="95" y="230"/>
                  </a:cubicBezTo>
                  <a:cubicBezTo>
                    <a:pt x="1" y="1523"/>
                    <a:pt x="1" y="1523"/>
                    <a:pt x="1" y="1523"/>
                  </a:cubicBezTo>
                  <a:cubicBezTo>
                    <a:pt x="0" y="1532"/>
                    <a:pt x="3" y="1542"/>
                    <a:pt x="10" y="1548"/>
                  </a:cubicBezTo>
                  <a:cubicBezTo>
                    <a:pt x="16" y="1555"/>
                    <a:pt x="25" y="1559"/>
                    <a:pt x="35" y="1559"/>
                  </a:cubicBezTo>
                  <a:cubicBezTo>
                    <a:pt x="2099" y="1559"/>
                    <a:pt x="2099" y="1559"/>
                    <a:pt x="2099" y="1559"/>
                  </a:cubicBezTo>
                  <a:cubicBezTo>
                    <a:pt x="2116" y="1559"/>
                    <a:pt x="2131" y="1546"/>
                    <a:pt x="2133" y="1528"/>
                  </a:cubicBezTo>
                  <a:cubicBezTo>
                    <a:pt x="2227" y="235"/>
                    <a:pt x="2227" y="235"/>
                    <a:pt x="2227" y="235"/>
                  </a:cubicBezTo>
                  <a:cubicBezTo>
                    <a:pt x="2232" y="161"/>
                    <a:pt x="2213" y="97"/>
                    <a:pt x="2173" y="55"/>
                  </a:cubicBezTo>
                  <a:cubicBezTo>
                    <a:pt x="2140" y="19"/>
                    <a:pt x="2093" y="0"/>
                    <a:pt x="2037" y="0"/>
                  </a:cubicBezTo>
                  <a:close/>
                  <a:moveTo>
                    <a:pt x="2160" y="230"/>
                  </a:moveTo>
                  <a:cubicBezTo>
                    <a:pt x="2067" y="1491"/>
                    <a:pt x="2067" y="1491"/>
                    <a:pt x="2067" y="1491"/>
                  </a:cubicBezTo>
                  <a:cubicBezTo>
                    <a:pt x="71" y="1491"/>
                    <a:pt x="71" y="1491"/>
                    <a:pt x="71" y="1491"/>
                  </a:cubicBezTo>
                  <a:cubicBezTo>
                    <a:pt x="163" y="235"/>
                    <a:pt x="163" y="235"/>
                    <a:pt x="163" y="235"/>
                  </a:cubicBezTo>
                  <a:cubicBezTo>
                    <a:pt x="172" y="137"/>
                    <a:pt x="279" y="68"/>
                    <a:pt x="370" y="68"/>
                  </a:cubicBezTo>
                  <a:cubicBezTo>
                    <a:pt x="2037" y="68"/>
                    <a:pt x="2037" y="68"/>
                    <a:pt x="2037" y="68"/>
                  </a:cubicBezTo>
                  <a:cubicBezTo>
                    <a:pt x="2074" y="68"/>
                    <a:pt x="2103" y="80"/>
                    <a:pt x="2124" y="102"/>
                  </a:cubicBezTo>
                  <a:cubicBezTo>
                    <a:pt x="2150" y="130"/>
                    <a:pt x="2163" y="176"/>
                    <a:pt x="2160" y="230"/>
                  </a:cubicBezTo>
                  <a:close/>
                </a:path>
              </a:pathLst>
            </a:custGeom>
            <a:solidFill>
              <a:srgbClr val="002D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id="{5C396114-7066-4732-A0BE-9447CFF25CFE}"/>
              </a:ext>
            </a:extLst>
          </p:cNvPr>
          <p:cNvSpPr/>
          <p:nvPr/>
        </p:nvSpPr>
        <p:spPr>
          <a:xfrm>
            <a:off x="223808" y="1569769"/>
            <a:ext cx="998227" cy="692140"/>
          </a:xfrm>
          <a:prstGeom prst="round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93DF5433-ECEC-4745-BD87-DC0B96D5FB33}"/>
              </a:ext>
            </a:extLst>
          </p:cNvPr>
          <p:cNvGrpSpPr/>
          <p:nvPr/>
        </p:nvGrpSpPr>
        <p:grpSpPr>
          <a:xfrm>
            <a:off x="337104" y="1714804"/>
            <a:ext cx="771635" cy="397156"/>
            <a:chOff x="5388864" y="2080880"/>
            <a:chExt cx="640080" cy="329445"/>
          </a:xfrm>
          <a:solidFill>
            <a:srgbClr val="335769"/>
          </a:solidFill>
        </p:grpSpPr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206C59CA-9BA7-4CE7-A973-D909366514B2}"/>
                </a:ext>
              </a:extLst>
            </p:cNvPr>
            <p:cNvSpPr/>
            <p:nvPr/>
          </p:nvSpPr>
          <p:spPr>
            <a:xfrm>
              <a:off x="5388864" y="2080880"/>
              <a:ext cx="359664" cy="57411"/>
            </a:xfrm>
            <a:prstGeom prst="rect">
              <a:avLst/>
            </a:prstGeom>
            <a:solidFill>
              <a:srgbClr val="99AB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174B3DB-12FD-4DAE-B29C-75BF781C71A4}"/>
                </a:ext>
              </a:extLst>
            </p:cNvPr>
            <p:cNvSpPr/>
            <p:nvPr/>
          </p:nvSpPr>
          <p:spPr>
            <a:xfrm>
              <a:off x="5388864" y="2196704"/>
              <a:ext cx="640080" cy="5741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97F1061-8494-4089-93CB-DCF68D60AB90}"/>
                </a:ext>
              </a:extLst>
            </p:cNvPr>
            <p:cNvSpPr/>
            <p:nvPr/>
          </p:nvSpPr>
          <p:spPr>
            <a:xfrm>
              <a:off x="5388864" y="2280524"/>
              <a:ext cx="640080" cy="57411"/>
            </a:xfrm>
            <a:prstGeom prst="rect">
              <a:avLst/>
            </a:prstGeom>
            <a:solidFill>
              <a:srgbClr val="99AB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7F57440F-93AC-4F31-92C0-E8E2810F846B}"/>
                </a:ext>
              </a:extLst>
            </p:cNvPr>
            <p:cNvSpPr/>
            <p:nvPr/>
          </p:nvSpPr>
          <p:spPr>
            <a:xfrm>
              <a:off x="5388864" y="2352914"/>
              <a:ext cx="640080" cy="5741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43A1FAAB-7EAA-46EF-A947-FDE3E3E37909}"/>
              </a:ext>
            </a:extLst>
          </p:cNvPr>
          <p:cNvGrpSpPr/>
          <p:nvPr/>
        </p:nvGrpSpPr>
        <p:grpSpPr>
          <a:xfrm>
            <a:off x="2093699" y="1307779"/>
            <a:ext cx="153706" cy="153116"/>
            <a:chOff x="8488179" y="1342988"/>
            <a:chExt cx="220743" cy="219894"/>
          </a:xfrm>
          <a:solidFill>
            <a:schemeClr val="bg1"/>
          </a:solidFill>
        </p:grpSpPr>
        <p:sp>
          <p:nvSpPr>
            <p:cNvPr id="177" name="Freeform 303">
              <a:extLst>
                <a:ext uri="{FF2B5EF4-FFF2-40B4-BE49-F238E27FC236}">
                  <a16:creationId xmlns:a16="http://schemas.microsoft.com/office/drawing/2014/main" id="{5D070CC5-0B35-47D5-AD82-E09BD94BB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179" y="1342988"/>
              <a:ext cx="127776" cy="126927"/>
            </a:xfrm>
            <a:custGeom>
              <a:avLst/>
              <a:gdLst>
                <a:gd name="T0" fmla="*/ 194 w 224"/>
                <a:gd name="T1" fmla="*/ 0 h 223"/>
                <a:gd name="T2" fmla="*/ 164 w 224"/>
                <a:gd name="T3" fmla="*/ 30 h 223"/>
                <a:gd name="T4" fmla="*/ 30 w 224"/>
                <a:gd name="T5" fmla="*/ 163 h 223"/>
                <a:gd name="T6" fmla="*/ 0 w 224"/>
                <a:gd name="T7" fmla="*/ 193 h 223"/>
                <a:gd name="T8" fmla="*/ 30 w 224"/>
                <a:gd name="T9" fmla="*/ 223 h 223"/>
                <a:gd name="T10" fmla="*/ 224 w 224"/>
                <a:gd name="T11" fmla="*/ 30 h 223"/>
                <a:gd name="T12" fmla="*/ 194 w 224"/>
                <a:gd name="T1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3">
                  <a:moveTo>
                    <a:pt x="194" y="0"/>
                  </a:moveTo>
                  <a:cubicBezTo>
                    <a:pt x="177" y="0"/>
                    <a:pt x="164" y="13"/>
                    <a:pt x="164" y="30"/>
                  </a:cubicBezTo>
                  <a:cubicBezTo>
                    <a:pt x="164" y="103"/>
                    <a:pt x="104" y="163"/>
                    <a:pt x="30" y="163"/>
                  </a:cubicBezTo>
                  <a:cubicBezTo>
                    <a:pt x="14" y="163"/>
                    <a:pt x="0" y="176"/>
                    <a:pt x="0" y="193"/>
                  </a:cubicBezTo>
                  <a:cubicBezTo>
                    <a:pt x="0" y="209"/>
                    <a:pt x="14" y="223"/>
                    <a:pt x="30" y="223"/>
                  </a:cubicBezTo>
                  <a:cubicBezTo>
                    <a:pt x="137" y="223"/>
                    <a:pt x="224" y="136"/>
                    <a:pt x="224" y="30"/>
                  </a:cubicBezTo>
                  <a:cubicBezTo>
                    <a:pt x="224" y="13"/>
                    <a:pt x="210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Freeform 304">
              <a:extLst>
                <a:ext uri="{FF2B5EF4-FFF2-40B4-BE49-F238E27FC236}">
                  <a16:creationId xmlns:a16="http://schemas.microsoft.com/office/drawing/2014/main" id="{6C4441A5-DB7A-46F4-9808-EEB667F38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1570" y="1342988"/>
              <a:ext cx="127352" cy="126927"/>
            </a:xfrm>
            <a:custGeom>
              <a:avLst/>
              <a:gdLst>
                <a:gd name="T0" fmla="*/ 193 w 223"/>
                <a:gd name="T1" fmla="*/ 163 h 223"/>
                <a:gd name="T2" fmla="*/ 60 w 223"/>
                <a:gd name="T3" fmla="*/ 30 h 223"/>
                <a:gd name="T4" fmla="*/ 30 w 223"/>
                <a:gd name="T5" fmla="*/ 0 h 223"/>
                <a:gd name="T6" fmla="*/ 0 w 223"/>
                <a:gd name="T7" fmla="*/ 30 h 223"/>
                <a:gd name="T8" fmla="*/ 193 w 223"/>
                <a:gd name="T9" fmla="*/ 223 h 223"/>
                <a:gd name="T10" fmla="*/ 223 w 223"/>
                <a:gd name="T11" fmla="*/ 193 h 223"/>
                <a:gd name="T12" fmla="*/ 193 w 223"/>
                <a:gd name="T13" fmla="*/ 16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3">
                  <a:moveTo>
                    <a:pt x="193" y="163"/>
                  </a:moveTo>
                  <a:cubicBezTo>
                    <a:pt x="119" y="163"/>
                    <a:pt x="60" y="103"/>
                    <a:pt x="60" y="30"/>
                  </a:cubicBezTo>
                  <a:cubicBezTo>
                    <a:pt x="60" y="13"/>
                    <a:pt x="46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136"/>
                    <a:pt x="86" y="223"/>
                    <a:pt x="193" y="223"/>
                  </a:cubicBezTo>
                  <a:cubicBezTo>
                    <a:pt x="209" y="223"/>
                    <a:pt x="223" y="209"/>
                    <a:pt x="223" y="193"/>
                  </a:cubicBezTo>
                  <a:cubicBezTo>
                    <a:pt x="223" y="176"/>
                    <a:pt x="209" y="163"/>
                    <a:pt x="193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Freeform 305">
              <a:extLst>
                <a:ext uri="{FF2B5EF4-FFF2-40B4-BE49-F238E27FC236}">
                  <a16:creationId xmlns:a16="http://schemas.microsoft.com/office/drawing/2014/main" id="{FEF7B5FC-593B-4383-BDBB-6A73809C6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179" y="1435955"/>
              <a:ext cx="127776" cy="126927"/>
            </a:xfrm>
            <a:custGeom>
              <a:avLst/>
              <a:gdLst>
                <a:gd name="T0" fmla="*/ 30 w 224"/>
                <a:gd name="T1" fmla="*/ 0 h 223"/>
                <a:gd name="T2" fmla="*/ 0 w 224"/>
                <a:gd name="T3" fmla="*/ 30 h 223"/>
                <a:gd name="T4" fmla="*/ 30 w 224"/>
                <a:gd name="T5" fmla="*/ 60 h 223"/>
                <a:gd name="T6" fmla="*/ 164 w 224"/>
                <a:gd name="T7" fmla="*/ 193 h 223"/>
                <a:gd name="T8" fmla="*/ 194 w 224"/>
                <a:gd name="T9" fmla="*/ 223 h 223"/>
                <a:gd name="T10" fmla="*/ 224 w 224"/>
                <a:gd name="T11" fmla="*/ 193 h 223"/>
                <a:gd name="T12" fmla="*/ 30 w 224"/>
                <a:gd name="T1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3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104" y="60"/>
                    <a:pt x="164" y="120"/>
                    <a:pt x="164" y="193"/>
                  </a:cubicBezTo>
                  <a:cubicBezTo>
                    <a:pt x="164" y="210"/>
                    <a:pt x="177" y="223"/>
                    <a:pt x="194" y="223"/>
                  </a:cubicBezTo>
                  <a:cubicBezTo>
                    <a:pt x="210" y="223"/>
                    <a:pt x="224" y="210"/>
                    <a:pt x="224" y="193"/>
                  </a:cubicBezTo>
                  <a:cubicBezTo>
                    <a:pt x="224" y="87"/>
                    <a:pt x="137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Freeform 306">
              <a:extLst>
                <a:ext uri="{FF2B5EF4-FFF2-40B4-BE49-F238E27FC236}">
                  <a16:creationId xmlns:a16="http://schemas.microsoft.com/office/drawing/2014/main" id="{74A2430F-9C3A-4A88-A601-0A8C1A9B2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1570" y="1435955"/>
              <a:ext cx="127352" cy="126927"/>
            </a:xfrm>
            <a:custGeom>
              <a:avLst/>
              <a:gdLst>
                <a:gd name="T0" fmla="*/ 193 w 223"/>
                <a:gd name="T1" fmla="*/ 0 h 223"/>
                <a:gd name="T2" fmla="*/ 0 w 223"/>
                <a:gd name="T3" fmla="*/ 193 h 223"/>
                <a:gd name="T4" fmla="*/ 30 w 223"/>
                <a:gd name="T5" fmla="*/ 223 h 223"/>
                <a:gd name="T6" fmla="*/ 60 w 223"/>
                <a:gd name="T7" fmla="*/ 193 h 223"/>
                <a:gd name="T8" fmla="*/ 193 w 223"/>
                <a:gd name="T9" fmla="*/ 60 h 223"/>
                <a:gd name="T10" fmla="*/ 223 w 223"/>
                <a:gd name="T11" fmla="*/ 30 h 223"/>
                <a:gd name="T12" fmla="*/ 193 w 223"/>
                <a:gd name="T1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3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210"/>
                    <a:pt x="13" y="223"/>
                    <a:pt x="30" y="223"/>
                  </a:cubicBezTo>
                  <a:cubicBezTo>
                    <a:pt x="46" y="223"/>
                    <a:pt x="60" y="210"/>
                    <a:pt x="60" y="193"/>
                  </a:cubicBezTo>
                  <a:cubicBezTo>
                    <a:pt x="60" y="120"/>
                    <a:pt x="119" y="60"/>
                    <a:pt x="193" y="60"/>
                  </a:cubicBezTo>
                  <a:cubicBezTo>
                    <a:pt x="209" y="60"/>
                    <a:pt x="223" y="46"/>
                    <a:pt x="223" y="30"/>
                  </a:cubicBezTo>
                  <a:cubicBezTo>
                    <a:pt x="223" y="13"/>
                    <a:pt x="209" y="0"/>
                    <a:pt x="19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EC5CCFA4-1833-4C3D-AB0E-A21AE7D45219}"/>
              </a:ext>
            </a:extLst>
          </p:cNvPr>
          <p:cNvGrpSpPr/>
          <p:nvPr/>
        </p:nvGrpSpPr>
        <p:grpSpPr>
          <a:xfrm>
            <a:off x="2439511" y="2198196"/>
            <a:ext cx="174047" cy="197745"/>
            <a:chOff x="9324150" y="1782147"/>
            <a:chExt cx="264907" cy="300978"/>
          </a:xfrm>
          <a:solidFill>
            <a:schemeClr val="bg1"/>
          </a:solidFill>
        </p:grpSpPr>
        <p:sp>
          <p:nvSpPr>
            <p:cNvPr id="174" name="Freeform 307">
              <a:extLst>
                <a:ext uri="{FF2B5EF4-FFF2-40B4-BE49-F238E27FC236}">
                  <a16:creationId xmlns:a16="http://schemas.microsoft.com/office/drawing/2014/main" id="{1752D694-D42C-48A0-9B4E-2B84F4C68B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4164" y="1782152"/>
              <a:ext cx="264893" cy="300972"/>
            </a:xfrm>
            <a:custGeom>
              <a:avLst/>
              <a:gdLst>
                <a:gd name="T0" fmla="*/ 450 w 465"/>
                <a:gd name="T1" fmla="*/ 122 h 528"/>
                <a:gd name="T2" fmla="*/ 248 w 465"/>
                <a:gd name="T3" fmla="*/ 6 h 528"/>
                <a:gd name="T4" fmla="*/ 218 w 465"/>
                <a:gd name="T5" fmla="*/ 6 h 528"/>
                <a:gd name="T6" fmla="*/ 15 w 465"/>
                <a:gd name="T7" fmla="*/ 122 h 528"/>
                <a:gd name="T8" fmla="*/ 0 w 465"/>
                <a:gd name="T9" fmla="*/ 148 h 528"/>
                <a:gd name="T10" fmla="*/ 0 w 465"/>
                <a:gd name="T11" fmla="*/ 382 h 528"/>
                <a:gd name="T12" fmla="*/ 15 w 465"/>
                <a:gd name="T13" fmla="*/ 408 h 528"/>
                <a:gd name="T14" fmla="*/ 218 w 465"/>
                <a:gd name="T15" fmla="*/ 524 h 528"/>
                <a:gd name="T16" fmla="*/ 233 w 465"/>
                <a:gd name="T17" fmla="*/ 528 h 528"/>
                <a:gd name="T18" fmla="*/ 248 w 465"/>
                <a:gd name="T19" fmla="*/ 524 h 528"/>
                <a:gd name="T20" fmla="*/ 450 w 465"/>
                <a:gd name="T21" fmla="*/ 408 h 528"/>
                <a:gd name="T22" fmla="*/ 465 w 465"/>
                <a:gd name="T23" fmla="*/ 382 h 528"/>
                <a:gd name="T24" fmla="*/ 465 w 465"/>
                <a:gd name="T25" fmla="*/ 148 h 528"/>
                <a:gd name="T26" fmla="*/ 450 w 465"/>
                <a:gd name="T27" fmla="*/ 122 h 528"/>
                <a:gd name="T28" fmla="*/ 405 w 465"/>
                <a:gd name="T29" fmla="*/ 364 h 528"/>
                <a:gd name="T30" fmla="*/ 233 w 465"/>
                <a:gd name="T31" fmla="*/ 464 h 528"/>
                <a:gd name="T32" fmla="*/ 60 w 465"/>
                <a:gd name="T33" fmla="*/ 364 h 528"/>
                <a:gd name="T34" fmla="*/ 60 w 465"/>
                <a:gd name="T35" fmla="*/ 166 h 528"/>
                <a:gd name="T36" fmla="*/ 233 w 465"/>
                <a:gd name="T37" fmla="*/ 66 h 528"/>
                <a:gd name="T38" fmla="*/ 405 w 465"/>
                <a:gd name="T39" fmla="*/ 166 h 528"/>
                <a:gd name="T40" fmla="*/ 405 w 465"/>
                <a:gd name="T41" fmla="*/ 364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5" h="528">
                  <a:moveTo>
                    <a:pt x="450" y="122"/>
                  </a:moveTo>
                  <a:cubicBezTo>
                    <a:pt x="248" y="6"/>
                    <a:pt x="248" y="6"/>
                    <a:pt x="248" y="6"/>
                  </a:cubicBezTo>
                  <a:cubicBezTo>
                    <a:pt x="238" y="0"/>
                    <a:pt x="227" y="0"/>
                    <a:pt x="218" y="6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6" y="128"/>
                    <a:pt x="0" y="138"/>
                    <a:pt x="0" y="148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0" y="393"/>
                    <a:pt x="6" y="402"/>
                    <a:pt x="15" y="408"/>
                  </a:cubicBezTo>
                  <a:cubicBezTo>
                    <a:pt x="218" y="524"/>
                    <a:pt x="218" y="524"/>
                    <a:pt x="218" y="524"/>
                  </a:cubicBezTo>
                  <a:cubicBezTo>
                    <a:pt x="222" y="527"/>
                    <a:pt x="227" y="528"/>
                    <a:pt x="233" y="528"/>
                  </a:cubicBezTo>
                  <a:cubicBezTo>
                    <a:pt x="238" y="528"/>
                    <a:pt x="243" y="527"/>
                    <a:pt x="248" y="524"/>
                  </a:cubicBezTo>
                  <a:cubicBezTo>
                    <a:pt x="450" y="408"/>
                    <a:pt x="450" y="408"/>
                    <a:pt x="450" y="408"/>
                  </a:cubicBezTo>
                  <a:cubicBezTo>
                    <a:pt x="459" y="402"/>
                    <a:pt x="465" y="393"/>
                    <a:pt x="465" y="382"/>
                  </a:cubicBezTo>
                  <a:cubicBezTo>
                    <a:pt x="465" y="148"/>
                    <a:pt x="465" y="148"/>
                    <a:pt x="465" y="148"/>
                  </a:cubicBezTo>
                  <a:cubicBezTo>
                    <a:pt x="465" y="138"/>
                    <a:pt x="459" y="128"/>
                    <a:pt x="450" y="122"/>
                  </a:cubicBezTo>
                  <a:close/>
                  <a:moveTo>
                    <a:pt x="405" y="364"/>
                  </a:moveTo>
                  <a:cubicBezTo>
                    <a:pt x="233" y="464"/>
                    <a:pt x="233" y="464"/>
                    <a:pt x="233" y="464"/>
                  </a:cubicBezTo>
                  <a:cubicBezTo>
                    <a:pt x="60" y="364"/>
                    <a:pt x="60" y="364"/>
                    <a:pt x="60" y="364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233" y="66"/>
                    <a:pt x="233" y="66"/>
                    <a:pt x="233" y="66"/>
                  </a:cubicBezTo>
                  <a:cubicBezTo>
                    <a:pt x="405" y="166"/>
                    <a:pt x="405" y="166"/>
                    <a:pt x="405" y="166"/>
                  </a:cubicBezTo>
                  <a:lnTo>
                    <a:pt x="405" y="3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Freeform 308">
              <a:extLst>
                <a:ext uri="{FF2B5EF4-FFF2-40B4-BE49-F238E27FC236}">
                  <a16:creationId xmlns:a16="http://schemas.microsoft.com/office/drawing/2014/main" id="{A783FD6A-6BAA-4DF4-AD8F-2999F61239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4158" y="1782147"/>
              <a:ext cx="264892" cy="168100"/>
            </a:xfrm>
            <a:custGeom>
              <a:avLst/>
              <a:gdLst>
                <a:gd name="T0" fmla="*/ 450 w 465"/>
                <a:gd name="T1" fmla="*/ 122 h 295"/>
                <a:gd name="T2" fmla="*/ 248 w 465"/>
                <a:gd name="T3" fmla="*/ 6 h 295"/>
                <a:gd name="T4" fmla="*/ 218 w 465"/>
                <a:gd name="T5" fmla="*/ 6 h 295"/>
                <a:gd name="T6" fmla="*/ 15 w 465"/>
                <a:gd name="T7" fmla="*/ 122 h 295"/>
                <a:gd name="T8" fmla="*/ 0 w 465"/>
                <a:gd name="T9" fmla="*/ 148 h 295"/>
                <a:gd name="T10" fmla="*/ 15 w 465"/>
                <a:gd name="T11" fmla="*/ 174 h 295"/>
                <a:gd name="T12" fmla="*/ 218 w 465"/>
                <a:gd name="T13" fmla="*/ 291 h 295"/>
                <a:gd name="T14" fmla="*/ 233 w 465"/>
                <a:gd name="T15" fmla="*/ 295 h 295"/>
                <a:gd name="T16" fmla="*/ 248 w 465"/>
                <a:gd name="T17" fmla="*/ 291 h 295"/>
                <a:gd name="T18" fmla="*/ 450 w 465"/>
                <a:gd name="T19" fmla="*/ 174 h 295"/>
                <a:gd name="T20" fmla="*/ 465 w 465"/>
                <a:gd name="T21" fmla="*/ 148 h 295"/>
                <a:gd name="T22" fmla="*/ 450 w 465"/>
                <a:gd name="T23" fmla="*/ 122 h 295"/>
                <a:gd name="T24" fmla="*/ 233 w 465"/>
                <a:gd name="T25" fmla="*/ 230 h 295"/>
                <a:gd name="T26" fmla="*/ 90 w 465"/>
                <a:gd name="T27" fmla="*/ 148 h 295"/>
                <a:gd name="T28" fmla="*/ 233 w 465"/>
                <a:gd name="T29" fmla="*/ 66 h 295"/>
                <a:gd name="T30" fmla="*/ 375 w 465"/>
                <a:gd name="T31" fmla="*/ 148 h 295"/>
                <a:gd name="T32" fmla="*/ 233 w 465"/>
                <a:gd name="T33" fmla="*/ 23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5" h="295">
                  <a:moveTo>
                    <a:pt x="450" y="122"/>
                  </a:moveTo>
                  <a:cubicBezTo>
                    <a:pt x="248" y="6"/>
                    <a:pt x="248" y="6"/>
                    <a:pt x="248" y="6"/>
                  </a:cubicBezTo>
                  <a:cubicBezTo>
                    <a:pt x="238" y="0"/>
                    <a:pt x="227" y="0"/>
                    <a:pt x="218" y="6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6" y="128"/>
                    <a:pt x="0" y="138"/>
                    <a:pt x="0" y="148"/>
                  </a:cubicBezTo>
                  <a:cubicBezTo>
                    <a:pt x="0" y="159"/>
                    <a:pt x="6" y="169"/>
                    <a:pt x="15" y="174"/>
                  </a:cubicBezTo>
                  <a:cubicBezTo>
                    <a:pt x="218" y="291"/>
                    <a:pt x="218" y="291"/>
                    <a:pt x="218" y="291"/>
                  </a:cubicBezTo>
                  <a:cubicBezTo>
                    <a:pt x="222" y="294"/>
                    <a:pt x="227" y="295"/>
                    <a:pt x="233" y="295"/>
                  </a:cubicBezTo>
                  <a:cubicBezTo>
                    <a:pt x="238" y="295"/>
                    <a:pt x="243" y="294"/>
                    <a:pt x="248" y="291"/>
                  </a:cubicBezTo>
                  <a:cubicBezTo>
                    <a:pt x="450" y="174"/>
                    <a:pt x="450" y="174"/>
                    <a:pt x="450" y="174"/>
                  </a:cubicBezTo>
                  <a:cubicBezTo>
                    <a:pt x="459" y="169"/>
                    <a:pt x="465" y="159"/>
                    <a:pt x="465" y="148"/>
                  </a:cubicBezTo>
                  <a:cubicBezTo>
                    <a:pt x="465" y="138"/>
                    <a:pt x="459" y="128"/>
                    <a:pt x="450" y="122"/>
                  </a:cubicBezTo>
                  <a:close/>
                  <a:moveTo>
                    <a:pt x="233" y="230"/>
                  </a:moveTo>
                  <a:cubicBezTo>
                    <a:pt x="90" y="148"/>
                    <a:pt x="90" y="148"/>
                    <a:pt x="90" y="148"/>
                  </a:cubicBezTo>
                  <a:cubicBezTo>
                    <a:pt x="233" y="66"/>
                    <a:pt x="233" y="66"/>
                    <a:pt x="233" y="66"/>
                  </a:cubicBezTo>
                  <a:cubicBezTo>
                    <a:pt x="375" y="148"/>
                    <a:pt x="375" y="148"/>
                    <a:pt x="375" y="148"/>
                  </a:cubicBezTo>
                  <a:lnTo>
                    <a:pt x="233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Freeform 309">
              <a:extLst>
                <a:ext uri="{FF2B5EF4-FFF2-40B4-BE49-F238E27FC236}">
                  <a16:creationId xmlns:a16="http://schemas.microsoft.com/office/drawing/2014/main" id="{D5BAC80F-07C0-4BD3-940A-7D1119C74C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24150" y="1848799"/>
              <a:ext cx="149849" cy="234326"/>
            </a:xfrm>
            <a:custGeom>
              <a:avLst/>
              <a:gdLst>
                <a:gd name="T0" fmla="*/ 248 w 263"/>
                <a:gd name="T1" fmla="*/ 122 h 411"/>
                <a:gd name="T2" fmla="*/ 45 w 263"/>
                <a:gd name="T3" fmla="*/ 5 h 411"/>
                <a:gd name="T4" fmla="*/ 15 w 263"/>
                <a:gd name="T5" fmla="*/ 5 h 411"/>
                <a:gd name="T6" fmla="*/ 0 w 263"/>
                <a:gd name="T7" fmla="*/ 31 h 411"/>
                <a:gd name="T8" fmla="*/ 0 w 263"/>
                <a:gd name="T9" fmla="*/ 265 h 411"/>
                <a:gd name="T10" fmla="*/ 15 w 263"/>
                <a:gd name="T11" fmla="*/ 291 h 411"/>
                <a:gd name="T12" fmla="*/ 218 w 263"/>
                <a:gd name="T13" fmla="*/ 407 h 411"/>
                <a:gd name="T14" fmla="*/ 233 w 263"/>
                <a:gd name="T15" fmla="*/ 411 h 411"/>
                <a:gd name="T16" fmla="*/ 248 w 263"/>
                <a:gd name="T17" fmla="*/ 407 h 411"/>
                <a:gd name="T18" fmla="*/ 263 w 263"/>
                <a:gd name="T19" fmla="*/ 381 h 411"/>
                <a:gd name="T20" fmla="*/ 263 w 263"/>
                <a:gd name="T21" fmla="*/ 148 h 411"/>
                <a:gd name="T22" fmla="*/ 248 w 263"/>
                <a:gd name="T23" fmla="*/ 122 h 411"/>
                <a:gd name="T24" fmla="*/ 203 w 263"/>
                <a:gd name="T25" fmla="*/ 330 h 411"/>
                <a:gd name="T26" fmla="*/ 60 w 263"/>
                <a:gd name="T27" fmla="*/ 247 h 411"/>
                <a:gd name="T28" fmla="*/ 60 w 263"/>
                <a:gd name="T29" fmla="*/ 83 h 411"/>
                <a:gd name="T30" fmla="*/ 203 w 263"/>
                <a:gd name="T31" fmla="*/ 165 h 411"/>
                <a:gd name="T32" fmla="*/ 203 w 263"/>
                <a:gd name="T33" fmla="*/ 330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3" h="411">
                  <a:moveTo>
                    <a:pt x="248" y="122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36" y="0"/>
                    <a:pt x="25" y="0"/>
                    <a:pt x="15" y="5"/>
                  </a:cubicBezTo>
                  <a:cubicBezTo>
                    <a:pt x="6" y="11"/>
                    <a:pt x="0" y="21"/>
                    <a:pt x="0" y="31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76"/>
                    <a:pt x="6" y="285"/>
                    <a:pt x="15" y="291"/>
                  </a:cubicBezTo>
                  <a:cubicBezTo>
                    <a:pt x="218" y="407"/>
                    <a:pt x="218" y="407"/>
                    <a:pt x="218" y="407"/>
                  </a:cubicBezTo>
                  <a:cubicBezTo>
                    <a:pt x="222" y="410"/>
                    <a:pt x="227" y="411"/>
                    <a:pt x="233" y="411"/>
                  </a:cubicBezTo>
                  <a:cubicBezTo>
                    <a:pt x="238" y="411"/>
                    <a:pt x="243" y="410"/>
                    <a:pt x="248" y="407"/>
                  </a:cubicBezTo>
                  <a:cubicBezTo>
                    <a:pt x="257" y="402"/>
                    <a:pt x="263" y="392"/>
                    <a:pt x="263" y="381"/>
                  </a:cubicBezTo>
                  <a:cubicBezTo>
                    <a:pt x="263" y="148"/>
                    <a:pt x="263" y="148"/>
                    <a:pt x="263" y="148"/>
                  </a:cubicBezTo>
                  <a:cubicBezTo>
                    <a:pt x="263" y="137"/>
                    <a:pt x="257" y="127"/>
                    <a:pt x="248" y="122"/>
                  </a:cubicBezTo>
                  <a:close/>
                  <a:moveTo>
                    <a:pt x="203" y="330"/>
                  </a:moveTo>
                  <a:cubicBezTo>
                    <a:pt x="60" y="247"/>
                    <a:pt x="60" y="247"/>
                    <a:pt x="60" y="24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203" y="165"/>
                    <a:pt x="203" y="165"/>
                    <a:pt x="203" y="165"/>
                  </a:cubicBezTo>
                  <a:lnTo>
                    <a:pt x="203" y="3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F9441F57-0F85-4A6F-827C-8D4D31427144}"/>
              </a:ext>
            </a:extLst>
          </p:cNvPr>
          <p:cNvGrpSpPr/>
          <p:nvPr/>
        </p:nvGrpSpPr>
        <p:grpSpPr>
          <a:xfrm>
            <a:off x="1643700" y="1143638"/>
            <a:ext cx="307472" cy="315008"/>
            <a:chOff x="8575203" y="2038327"/>
            <a:chExt cx="519595" cy="532330"/>
          </a:xfrm>
          <a:solidFill>
            <a:schemeClr val="bg1"/>
          </a:solidFill>
        </p:grpSpPr>
        <p:sp>
          <p:nvSpPr>
            <p:cNvPr id="169" name="Freeform 314">
              <a:extLst>
                <a:ext uri="{FF2B5EF4-FFF2-40B4-BE49-F238E27FC236}">
                  <a16:creationId xmlns:a16="http://schemas.microsoft.com/office/drawing/2014/main" id="{BD5B1974-A362-4F7E-99AE-6C1192E444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75203" y="2038327"/>
              <a:ext cx="519595" cy="532330"/>
            </a:xfrm>
            <a:custGeom>
              <a:avLst/>
              <a:gdLst>
                <a:gd name="T0" fmla="*/ 816 w 911"/>
                <a:gd name="T1" fmla="*/ 0 h 933"/>
                <a:gd name="T2" fmla="*/ 95 w 911"/>
                <a:gd name="T3" fmla="*/ 0 h 933"/>
                <a:gd name="T4" fmla="*/ 0 w 911"/>
                <a:gd name="T5" fmla="*/ 96 h 933"/>
                <a:gd name="T6" fmla="*/ 0 w 911"/>
                <a:gd name="T7" fmla="*/ 606 h 933"/>
                <a:gd name="T8" fmla="*/ 95 w 911"/>
                <a:gd name="T9" fmla="*/ 702 h 933"/>
                <a:gd name="T10" fmla="*/ 274 w 911"/>
                <a:gd name="T11" fmla="*/ 702 h 933"/>
                <a:gd name="T12" fmla="*/ 274 w 911"/>
                <a:gd name="T13" fmla="*/ 903 h 933"/>
                <a:gd name="T14" fmla="*/ 292 w 911"/>
                <a:gd name="T15" fmla="*/ 931 h 933"/>
                <a:gd name="T16" fmla="*/ 304 w 911"/>
                <a:gd name="T17" fmla="*/ 933 h 933"/>
                <a:gd name="T18" fmla="*/ 325 w 911"/>
                <a:gd name="T19" fmla="*/ 924 h 933"/>
                <a:gd name="T20" fmla="*/ 548 w 911"/>
                <a:gd name="T21" fmla="*/ 702 h 933"/>
                <a:gd name="T22" fmla="*/ 816 w 911"/>
                <a:gd name="T23" fmla="*/ 702 h 933"/>
                <a:gd name="T24" fmla="*/ 911 w 911"/>
                <a:gd name="T25" fmla="*/ 606 h 933"/>
                <a:gd name="T26" fmla="*/ 911 w 911"/>
                <a:gd name="T27" fmla="*/ 96 h 933"/>
                <a:gd name="T28" fmla="*/ 816 w 911"/>
                <a:gd name="T29" fmla="*/ 0 h 933"/>
                <a:gd name="T30" fmla="*/ 851 w 911"/>
                <a:gd name="T31" fmla="*/ 606 h 933"/>
                <a:gd name="T32" fmla="*/ 816 w 911"/>
                <a:gd name="T33" fmla="*/ 642 h 933"/>
                <a:gd name="T34" fmla="*/ 535 w 911"/>
                <a:gd name="T35" fmla="*/ 642 h 933"/>
                <a:gd name="T36" fmla="*/ 514 w 911"/>
                <a:gd name="T37" fmla="*/ 650 h 933"/>
                <a:gd name="T38" fmla="*/ 334 w 911"/>
                <a:gd name="T39" fmla="*/ 830 h 933"/>
                <a:gd name="T40" fmla="*/ 334 w 911"/>
                <a:gd name="T41" fmla="*/ 672 h 933"/>
                <a:gd name="T42" fmla="*/ 304 w 911"/>
                <a:gd name="T43" fmla="*/ 642 h 933"/>
                <a:gd name="T44" fmla="*/ 95 w 911"/>
                <a:gd name="T45" fmla="*/ 642 h 933"/>
                <a:gd name="T46" fmla="*/ 60 w 911"/>
                <a:gd name="T47" fmla="*/ 606 h 933"/>
                <a:gd name="T48" fmla="*/ 60 w 911"/>
                <a:gd name="T49" fmla="*/ 96 h 933"/>
                <a:gd name="T50" fmla="*/ 95 w 911"/>
                <a:gd name="T51" fmla="*/ 60 h 933"/>
                <a:gd name="T52" fmla="*/ 816 w 911"/>
                <a:gd name="T53" fmla="*/ 60 h 933"/>
                <a:gd name="T54" fmla="*/ 851 w 911"/>
                <a:gd name="T55" fmla="*/ 96 h 933"/>
                <a:gd name="T56" fmla="*/ 851 w 911"/>
                <a:gd name="T57" fmla="*/ 606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11" h="933">
                  <a:moveTo>
                    <a:pt x="816" y="0"/>
                  </a:moveTo>
                  <a:cubicBezTo>
                    <a:pt x="95" y="0"/>
                    <a:pt x="95" y="0"/>
                    <a:pt x="95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606"/>
                    <a:pt x="0" y="606"/>
                    <a:pt x="0" y="606"/>
                  </a:cubicBezTo>
                  <a:cubicBezTo>
                    <a:pt x="0" y="659"/>
                    <a:pt x="43" y="702"/>
                    <a:pt x="95" y="702"/>
                  </a:cubicBezTo>
                  <a:cubicBezTo>
                    <a:pt x="274" y="702"/>
                    <a:pt x="274" y="702"/>
                    <a:pt x="274" y="702"/>
                  </a:cubicBezTo>
                  <a:cubicBezTo>
                    <a:pt x="274" y="903"/>
                    <a:pt x="274" y="903"/>
                    <a:pt x="274" y="903"/>
                  </a:cubicBezTo>
                  <a:cubicBezTo>
                    <a:pt x="274" y="915"/>
                    <a:pt x="281" y="926"/>
                    <a:pt x="292" y="931"/>
                  </a:cubicBezTo>
                  <a:cubicBezTo>
                    <a:pt x="296" y="932"/>
                    <a:pt x="300" y="933"/>
                    <a:pt x="304" y="933"/>
                  </a:cubicBezTo>
                  <a:cubicBezTo>
                    <a:pt x="312" y="933"/>
                    <a:pt x="319" y="930"/>
                    <a:pt x="325" y="924"/>
                  </a:cubicBezTo>
                  <a:cubicBezTo>
                    <a:pt x="548" y="702"/>
                    <a:pt x="548" y="702"/>
                    <a:pt x="548" y="702"/>
                  </a:cubicBezTo>
                  <a:cubicBezTo>
                    <a:pt x="816" y="702"/>
                    <a:pt x="816" y="702"/>
                    <a:pt x="816" y="702"/>
                  </a:cubicBezTo>
                  <a:cubicBezTo>
                    <a:pt x="868" y="702"/>
                    <a:pt x="911" y="659"/>
                    <a:pt x="911" y="606"/>
                  </a:cubicBezTo>
                  <a:cubicBezTo>
                    <a:pt x="911" y="96"/>
                    <a:pt x="911" y="96"/>
                    <a:pt x="911" y="96"/>
                  </a:cubicBezTo>
                  <a:cubicBezTo>
                    <a:pt x="911" y="43"/>
                    <a:pt x="868" y="0"/>
                    <a:pt x="816" y="0"/>
                  </a:cubicBezTo>
                  <a:close/>
                  <a:moveTo>
                    <a:pt x="851" y="606"/>
                  </a:moveTo>
                  <a:cubicBezTo>
                    <a:pt x="851" y="625"/>
                    <a:pt x="835" y="642"/>
                    <a:pt x="816" y="642"/>
                  </a:cubicBezTo>
                  <a:cubicBezTo>
                    <a:pt x="535" y="642"/>
                    <a:pt x="535" y="642"/>
                    <a:pt x="535" y="642"/>
                  </a:cubicBezTo>
                  <a:cubicBezTo>
                    <a:pt x="527" y="642"/>
                    <a:pt x="520" y="645"/>
                    <a:pt x="514" y="650"/>
                  </a:cubicBezTo>
                  <a:cubicBezTo>
                    <a:pt x="334" y="830"/>
                    <a:pt x="334" y="830"/>
                    <a:pt x="334" y="830"/>
                  </a:cubicBezTo>
                  <a:cubicBezTo>
                    <a:pt x="334" y="672"/>
                    <a:pt x="334" y="672"/>
                    <a:pt x="334" y="672"/>
                  </a:cubicBezTo>
                  <a:cubicBezTo>
                    <a:pt x="334" y="655"/>
                    <a:pt x="320" y="642"/>
                    <a:pt x="304" y="642"/>
                  </a:cubicBezTo>
                  <a:cubicBezTo>
                    <a:pt x="95" y="642"/>
                    <a:pt x="95" y="642"/>
                    <a:pt x="95" y="642"/>
                  </a:cubicBezTo>
                  <a:cubicBezTo>
                    <a:pt x="76" y="642"/>
                    <a:pt x="60" y="625"/>
                    <a:pt x="60" y="60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0" y="76"/>
                    <a:pt x="76" y="60"/>
                    <a:pt x="95" y="60"/>
                  </a:cubicBezTo>
                  <a:cubicBezTo>
                    <a:pt x="816" y="60"/>
                    <a:pt x="816" y="60"/>
                    <a:pt x="816" y="60"/>
                  </a:cubicBezTo>
                  <a:cubicBezTo>
                    <a:pt x="835" y="60"/>
                    <a:pt x="851" y="76"/>
                    <a:pt x="851" y="96"/>
                  </a:cubicBezTo>
                  <a:lnTo>
                    <a:pt x="851" y="6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Freeform 315">
              <a:extLst>
                <a:ext uri="{FF2B5EF4-FFF2-40B4-BE49-F238E27FC236}">
                  <a16:creationId xmlns:a16="http://schemas.microsoft.com/office/drawing/2014/main" id="{0BE40778-F878-4A48-876B-DDA299521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7272" y="2142331"/>
              <a:ext cx="295880" cy="34385"/>
            </a:xfrm>
            <a:custGeom>
              <a:avLst/>
              <a:gdLst>
                <a:gd name="T0" fmla="*/ 489 w 519"/>
                <a:gd name="T1" fmla="*/ 0 h 60"/>
                <a:gd name="T2" fmla="*/ 30 w 519"/>
                <a:gd name="T3" fmla="*/ 0 h 60"/>
                <a:gd name="T4" fmla="*/ 0 w 519"/>
                <a:gd name="T5" fmla="*/ 30 h 60"/>
                <a:gd name="T6" fmla="*/ 30 w 519"/>
                <a:gd name="T7" fmla="*/ 60 h 60"/>
                <a:gd name="T8" fmla="*/ 489 w 519"/>
                <a:gd name="T9" fmla="*/ 60 h 60"/>
                <a:gd name="T10" fmla="*/ 519 w 519"/>
                <a:gd name="T11" fmla="*/ 30 h 60"/>
                <a:gd name="T12" fmla="*/ 489 w 519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9" h="60">
                  <a:moveTo>
                    <a:pt x="489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489" y="60"/>
                    <a:pt x="489" y="60"/>
                    <a:pt x="489" y="60"/>
                  </a:cubicBezTo>
                  <a:cubicBezTo>
                    <a:pt x="505" y="60"/>
                    <a:pt x="519" y="46"/>
                    <a:pt x="519" y="30"/>
                  </a:cubicBezTo>
                  <a:cubicBezTo>
                    <a:pt x="519" y="13"/>
                    <a:pt x="505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Freeform 316">
              <a:extLst>
                <a:ext uri="{FF2B5EF4-FFF2-40B4-BE49-F238E27FC236}">
                  <a16:creationId xmlns:a16="http://schemas.microsoft.com/office/drawing/2014/main" id="{69A4FD33-AF3C-4C8E-AC95-CB460ACA6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7272" y="2228506"/>
              <a:ext cx="295880" cy="33960"/>
            </a:xfrm>
            <a:custGeom>
              <a:avLst/>
              <a:gdLst>
                <a:gd name="T0" fmla="*/ 489 w 519"/>
                <a:gd name="T1" fmla="*/ 0 h 60"/>
                <a:gd name="T2" fmla="*/ 30 w 519"/>
                <a:gd name="T3" fmla="*/ 0 h 60"/>
                <a:gd name="T4" fmla="*/ 0 w 519"/>
                <a:gd name="T5" fmla="*/ 30 h 60"/>
                <a:gd name="T6" fmla="*/ 30 w 519"/>
                <a:gd name="T7" fmla="*/ 60 h 60"/>
                <a:gd name="T8" fmla="*/ 489 w 519"/>
                <a:gd name="T9" fmla="*/ 60 h 60"/>
                <a:gd name="T10" fmla="*/ 519 w 519"/>
                <a:gd name="T11" fmla="*/ 30 h 60"/>
                <a:gd name="T12" fmla="*/ 489 w 519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9" h="60">
                  <a:moveTo>
                    <a:pt x="489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489" y="60"/>
                    <a:pt x="489" y="60"/>
                    <a:pt x="489" y="60"/>
                  </a:cubicBezTo>
                  <a:cubicBezTo>
                    <a:pt x="505" y="60"/>
                    <a:pt x="519" y="46"/>
                    <a:pt x="519" y="30"/>
                  </a:cubicBezTo>
                  <a:cubicBezTo>
                    <a:pt x="519" y="13"/>
                    <a:pt x="505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Freeform 317">
              <a:extLst>
                <a:ext uri="{FF2B5EF4-FFF2-40B4-BE49-F238E27FC236}">
                  <a16:creationId xmlns:a16="http://schemas.microsoft.com/office/drawing/2014/main" id="{53076266-0CE8-4AD4-8604-68460A6D9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7272" y="2228506"/>
              <a:ext cx="295880" cy="33960"/>
            </a:xfrm>
            <a:custGeom>
              <a:avLst/>
              <a:gdLst>
                <a:gd name="T0" fmla="*/ 489 w 519"/>
                <a:gd name="T1" fmla="*/ 0 h 60"/>
                <a:gd name="T2" fmla="*/ 30 w 519"/>
                <a:gd name="T3" fmla="*/ 0 h 60"/>
                <a:gd name="T4" fmla="*/ 0 w 519"/>
                <a:gd name="T5" fmla="*/ 30 h 60"/>
                <a:gd name="T6" fmla="*/ 30 w 519"/>
                <a:gd name="T7" fmla="*/ 60 h 60"/>
                <a:gd name="T8" fmla="*/ 489 w 519"/>
                <a:gd name="T9" fmla="*/ 60 h 60"/>
                <a:gd name="T10" fmla="*/ 519 w 519"/>
                <a:gd name="T11" fmla="*/ 30 h 60"/>
                <a:gd name="T12" fmla="*/ 489 w 519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9" h="60">
                  <a:moveTo>
                    <a:pt x="489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489" y="60"/>
                    <a:pt x="489" y="60"/>
                    <a:pt x="489" y="60"/>
                  </a:cubicBezTo>
                  <a:cubicBezTo>
                    <a:pt x="505" y="60"/>
                    <a:pt x="519" y="46"/>
                    <a:pt x="519" y="30"/>
                  </a:cubicBezTo>
                  <a:cubicBezTo>
                    <a:pt x="519" y="13"/>
                    <a:pt x="505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Freeform 318">
              <a:extLst>
                <a:ext uri="{FF2B5EF4-FFF2-40B4-BE49-F238E27FC236}">
                  <a16:creationId xmlns:a16="http://schemas.microsoft.com/office/drawing/2014/main" id="{A67B5498-791C-41B4-ACAD-1E30943EB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7272" y="2313831"/>
              <a:ext cx="177019" cy="34385"/>
            </a:xfrm>
            <a:custGeom>
              <a:avLst/>
              <a:gdLst>
                <a:gd name="T0" fmla="*/ 281 w 311"/>
                <a:gd name="T1" fmla="*/ 0 h 60"/>
                <a:gd name="T2" fmla="*/ 30 w 311"/>
                <a:gd name="T3" fmla="*/ 0 h 60"/>
                <a:gd name="T4" fmla="*/ 0 w 311"/>
                <a:gd name="T5" fmla="*/ 30 h 60"/>
                <a:gd name="T6" fmla="*/ 30 w 311"/>
                <a:gd name="T7" fmla="*/ 60 h 60"/>
                <a:gd name="T8" fmla="*/ 281 w 311"/>
                <a:gd name="T9" fmla="*/ 60 h 60"/>
                <a:gd name="T10" fmla="*/ 311 w 311"/>
                <a:gd name="T11" fmla="*/ 30 h 60"/>
                <a:gd name="T12" fmla="*/ 281 w 311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1" h="60">
                  <a:moveTo>
                    <a:pt x="281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0"/>
                    <a:pt x="30" y="60"/>
                  </a:cubicBezTo>
                  <a:cubicBezTo>
                    <a:pt x="281" y="60"/>
                    <a:pt x="281" y="60"/>
                    <a:pt x="281" y="60"/>
                  </a:cubicBezTo>
                  <a:cubicBezTo>
                    <a:pt x="298" y="60"/>
                    <a:pt x="311" y="47"/>
                    <a:pt x="311" y="30"/>
                  </a:cubicBezTo>
                  <a:cubicBezTo>
                    <a:pt x="311" y="14"/>
                    <a:pt x="298" y="0"/>
                    <a:pt x="28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CB263136-AD0D-4E0B-A5F5-86B35C4DEED2}"/>
              </a:ext>
            </a:extLst>
          </p:cNvPr>
          <p:cNvGrpSpPr/>
          <p:nvPr/>
        </p:nvGrpSpPr>
        <p:grpSpPr>
          <a:xfrm>
            <a:off x="338491" y="2361289"/>
            <a:ext cx="288288" cy="288288"/>
            <a:chOff x="10812463" y="2035175"/>
            <a:chExt cx="677863" cy="677863"/>
          </a:xfrm>
          <a:solidFill>
            <a:schemeClr val="bg1"/>
          </a:solidFill>
        </p:grpSpPr>
        <p:sp>
          <p:nvSpPr>
            <p:cNvPr id="167" name="Freeform 337">
              <a:extLst>
                <a:ext uri="{FF2B5EF4-FFF2-40B4-BE49-F238E27FC236}">
                  <a16:creationId xmlns:a16="http://schemas.microsoft.com/office/drawing/2014/main" id="{AB582192-E6D3-40D8-BF14-291A4FCB75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12463" y="2035175"/>
              <a:ext cx="677863" cy="677863"/>
            </a:xfrm>
            <a:custGeom>
              <a:avLst/>
              <a:gdLst>
                <a:gd name="T0" fmla="*/ 363 w 726"/>
                <a:gd name="T1" fmla="*/ 0 h 726"/>
                <a:gd name="T2" fmla="*/ 0 w 726"/>
                <a:gd name="T3" fmla="*/ 363 h 726"/>
                <a:gd name="T4" fmla="*/ 363 w 726"/>
                <a:gd name="T5" fmla="*/ 726 h 726"/>
                <a:gd name="T6" fmla="*/ 726 w 726"/>
                <a:gd name="T7" fmla="*/ 363 h 726"/>
                <a:gd name="T8" fmla="*/ 363 w 726"/>
                <a:gd name="T9" fmla="*/ 0 h 726"/>
                <a:gd name="T10" fmla="*/ 363 w 726"/>
                <a:gd name="T11" fmla="*/ 666 h 726"/>
                <a:gd name="T12" fmla="*/ 60 w 726"/>
                <a:gd name="T13" fmla="*/ 363 h 726"/>
                <a:gd name="T14" fmla="*/ 363 w 726"/>
                <a:gd name="T15" fmla="*/ 60 h 726"/>
                <a:gd name="T16" fmla="*/ 666 w 726"/>
                <a:gd name="T17" fmla="*/ 363 h 726"/>
                <a:gd name="T18" fmla="*/ 363 w 726"/>
                <a:gd name="T19" fmla="*/ 666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6" h="726">
                  <a:moveTo>
                    <a:pt x="363" y="0"/>
                  </a:moveTo>
                  <a:cubicBezTo>
                    <a:pt x="163" y="0"/>
                    <a:pt x="0" y="163"/>
                    <a:pt x="0" y="363"/>
                  </a:cubicBezTo>
                  <a:cubicBezTo>
                    <a:pt x="0" y="563"/>
                    <a:pt x="163" y="726"/>
                    <a:pt x="363" y="726"/>
                  </a:cubicBezTo>
                  <a:cubicBezTo>
                    <a:pt x="563" y="726"/>
                    <a:pt x="726" y="563"/>
                    <a:pt x="726" y="363"/>
                  </a:cubicBezTo>
                  <a:cubicBezTo>
                    <a:pt x="726" y="163"/>
                    <a:pt x="563" y="0"/>
                    <a:pt x="363" y="0"/>
                  </a:cubicBezTo>
                  <a:close/>
                  <a:moveTo>
                    <a:pt x="363" y="666"/>
                  </a:moveTo>
                  <a:cubicBezTo>
                    <a:pt x="196" y="666"/>
                    <a:pt x="60" y="530"/>
                    <a:pt x="60" y="363"/>
                  </a:cubicBezTo>
                  <a:cubicBezTo>
                    <a:pt x="60" y="196"/>
                    <a:pt x="196" y="60"/>
                    <a:pt x="363" y="60"/>
                  </a:cubicBezTo>
                  <a:cubicBezTo>
                    <a:pt x="530" y="60"/>
                    <a:pt x="666" y="196"/>
                    <a:pt x="666" y="363"/>
                  </a:cubicBezTo>
                  <a:cubicBezTo>
                    <a:pt x="666" y="530"/>
                    <a:pt x="530" y="666"/>
                    <a:pt x="363" y="6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Freeform 338">
              <a:extLst>
                <a:ext uri="{FF2B5EF4-FFF2-40B4-BE49-F238E27FC236}">
                  <a16:creationId xmlns:a16="http://schemas.microsoft.com/office/drawing/2014/main" id="{87A9BA4A-C436-4E62-84B4-91008F62AD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26" y="2255838"/>
              <a:ext cx="236538" cy="236538"/>
            </a:xfrm>
            <a:custGeom>
              <a:avLst/>
              <a:gdLst>
                <a:gd name="T0" fmla="*/ 127 w 254"/>
                <a:gd name="T1" fmla="*/ 0 h 254"/>
                <a:gd name="T2" fmla="*/ 0 w 254"/>
                <a:gd name="T3" fmla="*/ 127 h 254"/>
                <a:gd name="T4" fmla="*/ 127 w 254"/>
                <a:gd name="T5" fmla="*/ 254 h 254"/>
                <a:gd name="T6" fmla="*/ 254 w 254"/>
                <a:gd name="T7" fmla="*/ 127 h 254"/>
                <a:gd name="T8" fmla="*/ 127 w 254"/>
                <a:gd name="T9" fmla="*/ 0 h 254"/>
                <a:gd name="T10" fmla="*/ 127 w 254"/>
                <a:gd name="T11" fmla="*/ 194 h 254"/>
                <a:gd name="T12" fmla="*/ 60 w 254"/>
                <a:gd name="T13" fmla="*/ 127 h 254"/>
                <a:gd name="T14" fmla="*/ 127 w 254"/>
                <a:gd name="T15" fmla="*/ 60 h 254"/>
                <a:gd name="T16" fmla="*/ 194 w 254"/>
                <a:gd name="T17" fmla="*/ 127 h 254"/>
                <a:gd name="T18" fmla="*/ 127 w 254"/>
                <a:gd name="T19" fmla="*/ 19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4" h="254">
                  <a:moveTo>
                    <a:pt x="127" y="0"/>
                  </a:moveTo>
                  <a:cubicBezTo>
                    <a:pt x="57" y="0"/>
                    <a:pt x="0" y="57"/>
                    <a:pt x="0" y="127"/>
                  </a:cubicBezTo>
                  <a:cubicBezTo>
                    <a:pt x="0" y="197"/>
                    <a:pt x="57" y="254"/>
                    <a:pt x="127" y="254"/>
                  </a:cubicBezTo>
                  <a:cubicBezTo>
                    <a:pt x="197" y="254"/>
                    <a:pt x="254" y="197"/>
                    <a:pt x="254" y="127"/>
                  </a:cubicBezTo>
                  <a:cubicBezTo>
                    <a:pt x="254" y="57"/>
                    <a:pt x="197" y="0"/>
                    <a:pt x="127" y="0"/>
                  </a:cubicBezTo>
                  <a:close/>
                  <a:moveTo>
                    <a:pt x="127" y="194"/>
                  </a:moveTo>
                  <a:cubicBezTo>
                    <a:pt x="90" y="194"/>
                    <a:pt x="60" y="164"/>
                    <a:pt x="60" y="127"/>
                  </a:cubicBezTo>
                  <a:cubicBezTo>
                    <a:pt x="60" y="90"/>
                    <a:pt x="90" y="60"/>
                    <a:pt x="127" y="60"/>
                  </a:cubicBezTo>
                  <a:cubicBezTo>
                    <a:pt x="164" y="60"/>
                    <a:pt x="194" y="90"/>
                    <a:pt x="194" y="127"/>
                  </a:cubicBezTo>
                  <a:cubicBezTo>
                    <a:pt x="194" y="164"/>
                    <a:pt x="164" y="194"/>
                    <a:pt x="127" y="1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0C3AFCC-261D-49AA-BF5B-D7E8271B013B}"/>
              </a:ext>
            </a:extLst>
          </p:cNvPr>
          <p:cNvGrpSpPr/>
          <p:nvPr/>
        </p:nvGrpSpPr>
        <p:grpSpPr>
          <a:xfrm rot="16200000">
            <a:off x="1150191" y="1221945"/>
            <a:ext cx="106854" cy="387837"/>
            <a:chOff x="11911012" y="1725344"/>
            <a:chExt cx="171451" cy="622301"/>
          </a:xfrm>
          <a:solidFill>
            <a:schemeClr val="bg2"/>
          </a:solidFill>
        </p:grpSpPr>
        <p:sp>
          <p:nvSpPr>
            <p:cNvPr id="164" name="Freeform 339">
              <a:extLst>
                <a:ext uri="{FF2B5EF4-FFF2-40B4-BE49-F238E27FC236}">
                  <a16:creationId xmlns:a16="http://schemas.microsoft.com/office/drawing/2014/main" id="{EAE8BC46-405F-458D-ACDA-28E94958FF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11013" y="1725344"/>
              <a:ext cx="171449" cy="169863"/>
            </a:xfrm>
            <a:custGeom>
              <a:avLst/>
              <a:gdLst>
                <a:gd name="T0" fmla="*/ 92 w 184"/>
                <a:gd name="T1" fmla="*/ 0 h 183"/>
                <a:gd name="T2" fmla="*/ 0 w 184"/>
                <a:gd name="T3" fmla="*/ 91 h 183"/>
                <a:gd name="T4" fmla="*/ 92 w 184"/>
                <a:gd name="T5" fmla="*/ 183 h 183"/>
                <a:gd name="T6" fmla="*/ 184 w 184"/>
                <a:gd name="T7" fmla="*/ 91 h 183"/>
                <a:gd name="T8" fmla="*/ 92 w 184"/>
                <a:gd name="T9" fmla="*/ 0 h 183"/>
                <a:gd name="T10" fmla="*/ 92 w 184"/>
                <a:gd name="T11" fmla="*/ 123 h 183"/>
                <a:gd name="T12" fmla="*/ 60 w 184"/>
                <a:gd name="T13" fmla="*/ 91 h 183"/>
                <a:gd name="T14" fmla="*/ 92 w 184"/>
                <a:gd name="T15" fmla="*/ 60 h 183"/>
                <a:gd name="T16" fmla="*/ 124 w 184"/>
                <a:gd name="T17" fmla="*/ 91 h 183"/>
                <a:gd name="T18" fmla="*/ 92 w 184"/>
                <a:gd name="T19" fmla="*/ 12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3">
                  <a:moveTo>
                    <a:pt x="92" y="0"/>
                  </a:moveTo>
                  <a:cubicBezTo>
                    <a:pt x="42" y="0"/>
                    <a:pt x="0" y="41"/>
                    <a:pt x="0" y="91"/>
                  </a:cubicBezTo>
                  <a:cubicBezTo>
                    <a:pt x="0" y="142"/>
                    <a:pt x="42" y="183"/>
                    <a:pt x="92" y="183"/>
                  </a:cubicBezTo>
                  <a:cubicBezTo>
                    <a:pt x="143" y="183"/>
                    <a:pt x="184" y="142"/>
                    <a:pt x="184" y="91"/>
                  </a:cubicBezTo>
                  <a:cubicBezTo>
                    <a:pt x="184" y="41"/>
                    <a:pt x="143" y="0"/>
                    <a:pt x="92" y="0"/>
                  </a:cubicBezTo>
                  <a:close/>
                  <a:moveTo>
                    <a:pt x="92" y="123"/>
                  </a:moveTo>
                  <a:cubicBezTo>
                    <a:pt x="75" y="123"/>
                    <a:pt x="60" y="109"/>
                    <a:pt x="60" y="91"/>
                  </a:cubicBezTo>
                  <a:cubicBezTo>
                    <a:pt x="60" y="74"/>
                    <a:pt x="75" y="60"/>
                    <a:pt x="92" y="60"/>
                  </a:cubicBezTo>
                  <a:cubicBezTo>
                    <a:pt x="110" y="60"/>
                    <a:pt x="124" y="74"/>
                    <a:pt x="124" y="91"/>
                  </a:cubicBezTo>
                  <a:cubicBezTo>
                    <a:pt x="124" y="109"/>
                    <a:pt x="110" y="123"/>
                    <a:pt x="92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 340">
              <a:extLst>
                <a:ext uri="{FF2B5EF4-FFF2-40B4-BE49-F238E27FC236}">
                  <a16:creationId xmlns:a16="http://schemas.microsoft.com/office/drawing/2014/main" id="{0192C49C-FD7F-4043-ADEF-4773A226CF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11012" y="1950770"/>
              <a:ext cx="171450" cy="171450"/>
            </a:xfrm>
            <a:custGeom>
              <a:avLst/>
              <a:gdLst>
                <a:gd name="T0" fmla="*/ 92 w 184"/>
                <a:gd name="T1" fmla="*/ 0 h 183"/>
                <a:gd name="T2" fmla="*/ 0 w 184"/>
                <a:gd name="T3" fmla="*/ 91 h 183"/>
                <a:gd name="T4" fmla="*/ 92 w 184"/>
                <a:gd name="T5" fmla="*/ 183 h 183"/>
                <a:gd name="T6" fmla="*/ 184 w 184"/>
                <a:gd name="T7" fmla="*/ 91 h 183"/>
                <a:gd name="T8" fmla="*/ 92 w 184"/>
                <a:gd name="T9" fmla="*/ 0 h 183"/>
                <a:gd name="T10" fmla="*/ 92 w 184"/>
                <a:gd name="T11" fmla="*/ 123 h 183"/>
                <a:gd name="T12" fmla="*/ 60 w 184"/>
                <a:gd name="T13" fmla="*/ 91 h 183"/>
                <a:gd name="T14" fmla="*/ 92 w 184"/>
                <a:gd name="T15" fmla="*/ 60 h 183"/>
                <a:gd name="T16" fmla="*/ 124 w 184"/>
                <a:gd name="T17" fmla="*/ 91 h 183"/>
                <a:gd name="T18" fmla="*/ 92 w 184"/>
                <a:gd name="T19" fmla="*/ 12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3">
                  <a:moveTo>
                    <a:pt x="92" y="0"/>
                  </a:moveTo>
                  <a:cubicBezTo>
                    <a:pt x="42" y="0"/>
                    <a:pt x="0" y="41"/>
                    <a:pt x="0" y="91"/>
                  </a:cubicBezTo>
                  <a:cubicBezTo>
                    <a:pt x="0" y="142"/>
                    <a:pt x="42" y="183"/>
                    <a:pt x="92" y="183"/>
                  </a:cubicBezTo>
                  <a:cubicBezTo>
                    <a:pt x="143" y="183"/>
                    <a:pt x="184" y="142"/>
                    <a:pt x="184" y="91"/>
                  </a:cubicBezTo>
                  <a:cubicBezTo>
                    <a:pt x="184" y="41"/>
                    <a:pt x="143" y="0"/>
                    <a:pt x="92" y="0"/>
                  </a:cubicBezTo>
                  <a:close/>
                  <a:moveTo>
                    <a:pt x="92" y="123"/>
                  </a:moveTo>
                  <a:cubicBezTo>
                    <a:pt x="75" y="123"/>
                    <a:pt x="60" y="109"/>
                    <a:pt x="60" y="91"/>
                  </a:cubicBezTo>
                  <a:cubicBezTo>
                    <a:pt x="60" y="74"/>
                    <a:pt x="75" y="60"/>
                    <a:pt x="92" y="60"/>
                  </a:cubicBezTo>
                  <a:cubicBezTo>
                    <a:pt x="110" y="60"/>
                    <a:pt x="124" y="74"/>
                    <a:pt x="124" y="91"/>
                  </a:cubicBezTo>
                  <a:cubicBezTo>
                    <a:pt x="124" y="109"/>
                    <a:pt x="110" y="123"/>
                    <a:pt x="92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Freeform 341">
              <a:extLst>
                <a:ext uri="{FF2B5EF4-FFF2-40B4-BE49-F238E27FC236}">
                  <a16:creationId xmlns:a16="http://schemas.microsoft.com/office/drawing/2014/main" id="{3C6EA29E-A654-4A39-A13B-F69658BC73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11014" y="2176195"/>
              <a:ext cx="171449" cy="171450"/>
            </a:xfrm>
            <a:custGeom>
              <a:avLst/>
              <a:gdLst>
                <a:gd name="T0" fmla="*/ 92 w 184"/>
                <a:gd name="T1" fmla="*/ 0 h 183"/>
                <a:gd name="T2" fmla="*/ 0 w 184"/>
                <a:gd name="T3" fmla="*/ 91 h 183"/>
                <a:gd name="T4" fmla="*/ 92 w 184"/>
                <a:gd name="T5" fmla="*/ 183 h 183"/>
                <a:gd name="T6" fmla="*/ 184 w 184"/>
                <a:gd name="T7" fmla="*/ 91 h 183"/>
                <a:gd name="T8" fmla="*/ 92 w 184"/>
                <a:gd name="T9" fmla="*/ 0 h 183"/>
                <a:gd name="T10" fmla="*/ 92 w 184"/>
                <a:gd name="T11" fmla="*/ 123 h 183"/>
                <a:gd name="T12" fmla="*/ 60 w 184"/>
                <a:gd name="T13" fmla="*/ 91 h 183"/>
                <a:gd name="T14" fmla="*/ 92 w 184"/>
                <a:gd name="T15" fmla="*/ 60 h 183"/>
                <a:gd name="T16" fmla="*/ 124 w 184"/>
                <a:gd name="T17" fmla="*/ 91 h 183"/>
                <a:gd name="T18" fmla="*/ 92 w 184"/>
                <a:gd name="T19" fmla="*/ 12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83">
                  <a:moveTo>
                    <a:pt x="92" y="0"/>
                  </a:moveTo>
                  <a:cubicBezTo>
                    <a:pt x="42" y="0"/>
                    <a:pt x="0" y="41"/>
                    <a:pt x="0" y="91"/>
                  </a:cubicBezTo>
                  <a:cubicBezTo>
                    <a:pt x="0" y="142"/>
                    <a:pt x="42" y="183"/>
                    <a:pt x="92" y="183"/>
                  </a:cubicBezTo>
                  <a:cubicBezTo>
                    <a:pt x="143" y="183"/>
                    <a:pt x="184" y="142"/>
                    <a:pt x="184" y="91"/>
                  </a:cubicBezTo>
                  <a:cubicBezTo>
                    <a:pt x="184" y="41"/>
                    <a:pt x="143" y="0"/>
                    <a:pt x="92" y="0"/>
                  </a:cubicBezTo>
                  <a:close/>
                  <a:moveTo>
                    <a:pt x="92" y="123"/>
                  </a:moveTo>
                  <a:cubicBezTo>
                    <a:pt x="75" y="123"/>
                    <a:pt x="60" y="109"/>
                    <a:pt x="60" y="91"/>
                  </a:cubicBezTo>
                  <a:cubicBezTo>
                    <a:pt x="60" y="74"/>
                    <a:pt x="75" y="60"/>
                    <a:pt x="92" y="60"/>
                  </a:cubicBezTo>
                  <a:cubicBezTo>
                    <a:pt x="110" y="60"/>
                    <a:pt x="124" y="74"/>
                    <a:pt x="124" y="91"/>
                  </a:cubicBezTo>
                  <a:cubicBezTo>
                    <a:pt x="124" y="109"/>
                    <a:pt x="110" y="123"/>
                    <a:pt x="92" y="1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E92A701E-24DE-467F-9F61-1FF87B0F84EB}"/>
              </a:ext>
            </a:extLst>
          </p:cNvPr>
          <p:cNvGrpSpPr/>
          <p:nvPr/>
        </p:nvGrpSpPr>
        <p:grpSpPr>
          <a:xfrm>
            <a:off x="1393206" y="1071681"/>
            <a:ext cx="140489" cy="139949"/>
            <a:chOff x="8488179" y="1342988"/>
            <a:chExt cx="220743" cy="219894"/>
          </a:xfrm>
          <a:solidFill>
            <a:schemeClr val="bg1"/>
          </a:solidFill>
        </p:grpSpPr>
        <p:sp>
          <p:nvSpPr>
            <p:cNvPr id="160" name="Freeform 303">
              <a:extLst>
                <a:ext uri="{FF2B5EF4-FFF2-40B4-BE49-F238E27FC236}">
                  <a16:creationId xmlns:a16="http://schemas.microsoft.com/office/drawing/2014/main" id="{C0CC45D5-6679-44D5-9B76-FCFEB9034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179" y="1342988"/>
              <a:ext cx="127776" cy="126927"/>
            </a:xfrm>
            <a:custGeom>
              <a:avLst/>
              <a:gdLst>
                <a:gd name="T0" fmla="*/ 194 w 224"/>
                <a:gd name="T1" fmla="*/ 0 h 223"/>
                <a:gd name="T2" fmla="*/ 164 w 224"/>
                <a:gd name="T3" fmla="*/ 30 h 223"/>
                <a:gd name="T4" fmla="*/ 30 w 224"/>
                <a:gd name="T5" fmla="*/ 163 h 223"/>
                <a:gd name="T6" fmla="*/ 0 w 224"/>
                <a:gd name="T7" fmla="*/ 193 h 223"/>
                <a:gd name="T8" fmla="*/ 30 w 224"/>
                <a:gd name="T9" fmla="*/ 223 h 223"/>
                <a:gd name="T10" fmla="*/ 224 w 224"/>
                <a:gd name="T11" fmla="*/ 30 h 223"/>
                <a:gd name="T12" fmla="*/ 194 w 224"/>
                <a:gd name="T1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3">
                  <a:moveTo>
                    <a:pt x="194" y="0"/>
                  </a:moveTo>
                  <a:cubicBezTo>
                    <a:pt x="177" y="0"/>
                    <a:pt x="164" y="13"/>
                    <a:pt x="164" y="30"/>
                  </a:cubicBezTo>
                  <a:cubicBezTo>
                    <a:pt x="164" y="103"/>
                    <a:pt x="104" y="163"/>
                    <a:pt x="30" y="163"/>
                  </a:cubicBezTo>
                  <a:cubicBezTo>
                    <a:pt x="14" y="163"/>
                    <a:pt x="0" y="176"/>
                    <a:pt x="0" y="193"/>
                  </a:cubicBezTo>
                  <a:cubicBezTo>
                    <a:pt x="0" y="209"/>
                    <a:pt x="14" y="223"/>
                    <a:pt x="30" y="223"/>
                  </a:cubicBezTo>
                  <a:cubicBezTo>
                    <a:pt x="137" y="223"/>
                    <a:pt x="224" y="136"/>
                    <a:pt x="224" y="30"/>
                  </a:cubicBezTo>
                  <a:cubicBezTo>
                    <a:pt x="224" y="13"/>
                    <a:pt x="210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Freeform 304">
              <a:extLst>
                <a:ext uri="{FF2B5EF4-FFF2-40B4-BE49-F238E27FC236}">
                  <a16:creationId xmlns:a16="http://schemas.microsoft.com/office/drawing/2014/main" id="{C56BE01A-12F3-46C4-AE52-C10D687EA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1570" y="1342988"/>
              <a:ext cx="127352" cy="126927"/>
            </a:xfrm>
            <a:custGeom>
              <a:avLst/>
              <a:gdLst>
                <a:gd name="T0" fmla="*/ 193 w 223"/>
                <a:gd name="T1" fmla="*/ 163 h 223"/>
                <a:gd name="T2" fmla="*/ 60 w 223"/>
                <a:gd name="T3" fmla="*/ 30 h 223"/>
                <a:gd name="T4" fmla="*/ 30 w 223"/>
                <a:gd name="T5" fmla="*/ 0 h 223"/>
                <a:gd name="T6" fmla="*/ 0 w 223"/>
                <a:gd name="T7" fmla="*/ 30 h 223"/>
                <a:gd name="T8" fmla="*/ 193 w 223"/>
                <a:gd name="T9" fmla="*/ 223 h 223"/>
                <a:gd name="T10" fmla="*/ 223 w 223"/>
                <a:gd name="T11" fmla="*/ 193 h 223"/>
                <a:gd name="T12" fmla="*/ 193 w 223"/>
                <a:gd name="T13" fmla="*/ 16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3">
                  <a:moveTo>
                    <a:pt x="193" y="163"/>
                  </a:moveTo>
                  <a:cubicBezTo>
                    <a:pt x="119" y="163"/>
                    <a:pt x="60" y="103"/>
                    <a:pt x="60" y="30"/>
                  </a:cubicBezTo>
                  <a:cubicBezTo>
                    <a:pt x="60" y="13"/>
                    <a:pt x="46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136"/>
                    <a:pt x="86" y="223"/>
                    <a:pt x="193" y="223"/>
                  </a:cubicBezTo>
                  <a:cubicBezTo>
                    <a:pt x="209" y="223"/>
                    <a:pt x="223" y="209"/>
                    <a:pt x="223" y="193"/>
                  </a:cubicBezTo>
                  <a:cubicBezTo>
                    <a:pt x="223" y="176"/>
                    <a:pt x="209" y="163"/>
                    <a:pt x="193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Freeform 305">
              <a:extLst>
                <a:ext uri="{FF2B5EF4-FFF2-40B4-BE49-F238E27FC236}">
                  <a16:creationId xmlns:a16="http://schemas.microsoft.com/office/drawing/2014/main" id="{3775E9C9-0F15-496F-A0D1-355050E2E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179" y="1435955"/>
              <a:ext cx="127776" cy="126927"/>
            </a:xfrm>
            <a:custGeom>
              <a:avLst/>
              <a:gdLst>
                <a:gd name="T0" fmla="*/ 30 w 224"/>
                <a:gd name="T1" fmla="*/ 0 h 223"/>
                <a:gd name="T2" fmla="*/ 0 w 224"/>
                <a:gd name="T3" fmla="*/ 30 h 223"/>
                <a:gd name="T4" fmla="*/ 30 w 224"/>
                <a:gd name="T5" fmla="*/ 60 h 223"/>
                <a:gd name="T6" fmla="*/ 164 w 224"/>
                <a:gd name="T7" fmla="*/ 193 h 223"/>
                <a:gd name="T8" fmla="*/ 194 w 224"/>
                <a:gd name="T9" fmla="*/ 223 h 223"/>
                <a:gd name="T10" fmla="*/ 224 w 224"/>
                <a:gd name="T11" fmla="*/ 193 h 223"/>
                <a:gd name="T12" fmla="*/ 30 w 224"/>
                <a:gd name="T1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3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104" y="60"/>
                    <a:pt x="164" y="120"/>
                    <a:pt x="164" y="193"/>
                  </a:cubicBezTo>
                  <a:cubicBezTo>
                    <a:pt x="164" y="210"/>
                    <a:pt x="177" y="223"/>
                    <a:pt x="194" y="223"/>
                  </a:cubicBezTo>
                  <a:cubicBezTo>
                    <a:pt x="210" y="223"/>
                    <a:pt x="224" y="210"/>
                    <a:pt x="224" y="193"/>
                  </a:cubicBezTo>
                  <a:cubicBezTo>
                    <a:pt x="224" y="87"/>
                    <a:pt x="137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Freeform 306">
              <a:extLst>
                <a:ext uri="{FF2B5EF4-FFF2-40B4-BE49-F238E27FC236}">
                  <a16:creationId xmlns:a16="http://schemas.microsoft.com/office/drawing/2014/main" id="{FFCE326A-5AAF-4E55-9489-4E626B036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1570" y="1435955"/>
              <a:ext cx="127352" cy="126927"/>
            </a:xfrm>
            <a:custGeom>
              <a:avLst/>
              <a:gdLst>
                <a:gd name="T0" fmla="*/ 193 w 223"/>
                <a:gd name="T1" fmla="*/ 0 h 223"/>
                <a:gd name="T2" fmla="*/ 0 w 223"/>
                <a:gd name="T3" fmla="*/ 193 h 223"/>
                <a:gd name="T4" fmla="*/ 30 w 223"/>
                <a:gd name="T5" fmla="*/ 223 h 223"/>
                <a:gd name="T6" fmla="*/ 60 w 223"/>
                <a:gd name="T7" fmla="*/ 193 h 223"/>
                <a:gd name="T8" fmla="*/ 193 w 223"/>
                <a:gd name="T9" fmla="*/ 60 h 223"/>
                <a:gd name="T10" fmla="*/ 223 w 223"/>
                <a:gd name="T11" fmla="*/ 30 h 223"/>
                <a:gd name="T12" fmla="*/ 193 w 223"/>
                <a:gd name="T1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3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210"/>
                    <a:pt x="13" y="223"/>
                    <a:pt x="30" y="223"/>
                  </a:cubicBezTo>
                  <a:cubicBezTo>
                    <a:pt x="46" y="223"/>
                    <a:pt x="60" y="210"/>
                    <a:pt x="60" y="193"/>
                  </a:cubicBezTo>
                  <a:cubicBezTo>
                    <a:pt x="60" y="120"/>
                    <a:pt x="119" y="60"/>
                    <a:pt x="193" y="60"/>
                  </a:cubicBezTo>
                  <a:cubicBezTo>
                    <a:pt x="209" y="60"/>
                    <a:pt x="223" y="46"/>
                    <a:pt x="223" y="30"/>
                  </a:cubicBezTo>
                  <a:cubicBezTo>
                    <a:pt x="223" y="13"/>
                    <a:pt x="209" y="0"/>
                    <a:pt x="19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E5F1F54B-FE96-4BA2-9C4B-1E1D06386A71}"/>
              </a:ext>
            </a:extLst>
          </p:cNvPr>
          <p:cNvGrpSpPr/>
          <p:nvPr/>
        </p:nvGrpSpPr>
        <p:grpSpPr>
          <a:xfrm>
            <a:off x="566535" y="2703895"/>
            <a:ext cx="102038" cy="101613"/>
            <a:chOff x="8488149" y="1342988"/>
            <a:chExt cx="220817" cy="219894"/>
          </a:xfrm>
          <a:solidFill>
            <a:schemeClr val="bg1"/>
          </a:solidFill>
        </p:grpSpPr>
        <p:sp>
          <p:nvSpPr>
            <p:cNvPr id="156" name="Freeform 303">
              <a:extLst>
                <a:ext uri="{FF2B5EF4-FFF2-40B4-BE49-F238E27FC236}">
                  <a16:creationId xmlns:a16="http://schemas.microsoft.com/office/drawing/2014/main" id="{CA9731E8-1AB5-4ADF-AFE7-889445299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179" y="1342988"/>
              <a:ext cx="127776" cy="126927"/>
            </a:xfrm>
            <a:custGeom>
              <a:avLst/>
              <a:gdLst>
                <a:gd name="T0" fmla="*/ 194 w 224"/>
                <a:gd name="T1" fmla="*/ 0 h 223"/>
                <a:gd name="T2" fmla="*/ 164 w 224"/>
                <a:gd name="T3" fmla="*/ 30 h 223"/>
                <a:gd name="T4" fmla="*/ 30 w 224"/>
                <a:gd name="T5" fmla="*/ 163 h 223"/>
                <a:gd name="T6" fmla="*/ 0 w 224"/>
                <a:gd name="T7" fmla="*/ 193 h 223"/>
                <a:gd name="T8" fmla="*/ 30 w 224"/>
                <a:gd name="T9" fmla="*/ 223 h 223"/>
                <a:gd name="T10" fmla="*/ 224 w 224"/>
                <a:gd name="T11" fmla="*/ 30 h 223"/>
                <a:gd name="T12" fmla="*/ 194 w 224"/>
                <a:gd name="T1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3">
                  <a:moveTo>
                    <a:pt x="194" y="0"/>
                  </a:moveTo>
                  <a:cubicBezTo>
                    <a:pt x="177" y="0"/>
                    <a:pt x="164" y="13"/>
                    <a:pt x="164" y="30"/>
                  </a:cubicBezTo>
                  <a:cubicBezTo>
                    <a:pt x="164" y="103"/>
                    <a:pt x="104" y="163"/>
                    <a:pt x="30" y="163"/>
                  </a:cubicBezTo>
                  <a:cubicBezTo>
                    <a:pt x="14" y="163"/>
                    <a:pt x="0" y="176"/>
                    <a:pt x="0" y="193"/>
                  </a:cubicBezTo>
                  <a:cubicBezTo>
                    <a:pt x="0" y="209"/>
                    <a:pt x="14" y="223"/>
                    <a:pt x="30" y="223"/>
                  </a:cubicBezTo>
                  <a:cubicBezTo>
                    <a:pt x="137" y="223"/>
                    <a:pt x="224" y="136"/>
                    <a:pt x="224" y="30"/>
                  </a:cubicBezTo>
                  <a:cubicBezTo>
                    <a:pt x="224" y="13"/>
                    <a:pt x="210" y="0"/>
                    <a:pt x="19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Freeform 304">
              <a:extLst>
                <a:ext uri="{FF2B5EF4-FFF2-40B4-BE49-F238E27FC236}">
                  <a16:creationId xmlns:a16="http://schemas.microsoft.com/office/drawing/2014/main" id="{A27D5074-20F8-4C0C-9655-2054E71F0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1613" y="1342988"/>
              <a:ext cx="127353" cy="126927"/>
            </a:xfrm>
            <a:custGeom>
              <a:avLst/>
              <a:gdLst>
                <a:gd name="T0" fmla="*/ 193 w 223"/>
                <a:gd name="T1" fmla="*/ 163 h 223"/>
                <a:gd name="T2" fmla="*/ 60 w 223"/>
                <a:gd name="T3" fmla="*/ 30 h 223"/>
                <a:gd name="T4" fmla="*/ 30 w 223"/>
                <a:gd name="T5" fmla="*/ 0 h 223"/>
                <a:gd name="T6" fmla="*/ 0 w 223"/>
                <a:gd name="T7" fmla="*/ 30 h 223"/>
                <a:gd name="T8" fmla="*/ 193 w 223"/>
                <a:gd name="T9" fmla="*/ 223 h 223"/>
                <a:gd name="T10" fmla="*/ 223 w 223"/>
                <a:gd name="T11" fmla="*/ 193 h 223"/>
                <a:gd name="T12" fmla="*/ 193 w 223"/>
                <a:gd name="T13" fmla="*/ 16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3">
                  <a:moveTo>
                    <a:pt x="193" y="163"/>
                  </a:moveTo>
                  <a:cubicBezTo>
                    <a:pt x="119" y="163"/>
                    <a:pt x="60" y="103"/>
                    <a:pt x="60" y="30"/>
                  </a:cubicBezTo>
                  <a:cubicBezTo>
                    <a:pt x="60" y="13"/>
                    <a:pt x="46" y="0"/>
                    <a:pt x="30" y="0"/>
                  </a:cubicBezTo>
                  <a:cubicBezTo>
                    <a:pt x="13" y="0"/>
                    <a:pt x="0" y="13"/>
                    <a:pt x="0" y="30"/>
                  </a:cubicBezTo>
                  <a:cubicBezTo>
                    <a:pt x="0" y="136"/>
                    <a:pt x="86" y="223"/>
                    <a:pt x="193" y="223"/>
                  </a:cubicBezTo>
                  <a:cubicBezTo>
                    <a:pt x="209" y="223"/>
                    <a:pt x="223" y="209"/>
                    <a:pt x="223" y="193"/>
                  </a:cubicBezTo>
                  <a:cubicBezTo>
                    <a:pt x="223" y="176"/>
                    <a:pt x="209" y="163"/>
                    <a:pt x="193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Freeform 305">
              <a:extLst>
                <a:ext uri="{FF2B5EF4-FFF2-40B4-BE49-F238E27FC236}">
                  <a16:creationId xmlns:a16="http://schemas.microsoft.com/office/drawing/2014/main" id="{7C750930-011C-43DA-B5EF-3C6444C3D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149" y="1435955"/>
              <a:ext cx="127776" cy="126927"/>
            </a:xfrm>
            <a:custGeom>
              <a:avLst/>
              <a:gdLst>
                <a:gd name="T0" fmla="*/ 30 w 224"/>
                <a:gd name="T1" fmla="*/ 0 h 223"/>
                <a:gd name="T2" fmla="*/ 0 w 224"/>
                <a:gd name="T3" fmla="*/ 30 h 223"/>
                <a:gd name="T4" fmla="*/ 30 w 224"/>
                <a:gd name="T5" fmla="*/ 60 h 223"/>
                <a:gd name="T6" fmla="*/ 164 w 224"/>
                <a:gd name="T7" fmla="*/ 193 h 223"/>
                <a:gd name="T8" fmla="*/ 194 w 224"/>
                <a:gd name="T9" fmla="*/ 223 h 223"/>
                <a:gd name="T10" fmla="*/ 224 w 224"/>
                <a:gd name="T11" fmla="*/ 193 h 223"/>
                <a:gd name="T12" fmla="*/ 30 w 224"/>
                <a:gd name="T1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3">
                  <a:moveTo>
                    <a:pt x="30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6"/>
                    <a:pt x="14" y="60"/>
                    <a:pt x="30" y="60"/>
                  </a:cubicBezTo>
                  <a:cubicBezTo>
                    <a:pt x="104" y="60"/>
                    <a:pt x="164" y="120"/>
                    <a:pt x="164" y="193"/>
                  </a:cubicBezTo>
                  <a:cubicBezTo>
                    <a:pt x="164" y="210"/>
                    <a:pt x="177" y="223"/>
                    <a:pt x="194" y="223"/>
                  </a:cubicBezTo>
                  <a:cubicBezTo>
                    <a:pt x="210" y="223"/>
                    <a:pt x="224" y="210"/>
                    <a:pt x="224" y="193"/>
                  </a:cubicBezTo>
                  <a:cubicBezTo>
                    <a:pt x="224" y="87"/>
                    <a:pt x="137" y="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Freeform 306">
              <a:extLst>
                <a:ext uri="{FF2B5EF4-FFF2-40B4-BE49-F238E27FC236}">
                  <a16:creationId xmlns:a16="http://schemas.microsoft.com/office/drawing/2014/main" id="{39777582-4991-4762-9269-96E11443B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1570" y="1435955"/>
              <a:ext cx="127352" cy="126927"/>
            </a:xfrm>
            <a:custGeom>
              <a:avLst/>
              <a:gdLst>
                <a:gd name="T0" fmla="*/ 193 w 223"/>
                <a:gd name="T1" fmla="*/ 0 h 223"/>
                <a:gd name="T2" fmla="*/ 0 w 223"/>
                <a:gd name="T3" fmla="*/ 193 h 223"/>
                <a:gd name="T4" fmla="*/ 30 w 223"/>
                <a:gd name="T5" fmla="*/ 223 h 223"/>
                <a:gd name="T6" fmla="*/ 60 w 223"/>
                <a:gd name="T7" fmla="*/ 193 h 223"/>
                <a:gd name="T8" fmla="*/ 193 w 223"/>
                <a:gd name="T9" fmla="*/ 60 h 223"/>
                <a:gd name="T10" fmla="*/ 223 w 223"/>
                <a:gd name="T11" fmla="*/ 30 h 223"/>
                <a:gd name="T12" fmla="*/ 193 w 223"/>
                <a:gd name="T13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3">
                  <a:moveTo>
                    <a:pt x="193" y="0"/>
                  </a:moveTo>
                  <a:cubicBezTo>
                    <a:pt x="86" y="0"/>
                    <a:pt x="0" y="87"/>
                    <a:pt x="0" y="193"/>
                  </a:cubicBezTo>
                  <a:cubicBezTo>
                    <a:pt x="0" y="210"/>
                    <a:pt x="13" y="223"/>
                    <a:pt x="30" y="223"/>
                  </a:cubicBezTo>
                  <a:cubicBezTo>
                    <a:pt x="46" y="223"/>
                    <a:pt x="60" y="210"/>
                    <a:pt x="60" y="193"/>
                  </a:cubicBezTo>
                  <a:cubicBezTo>
                    <a:pt x="60" y="120"/>
                    <a:pt x="119" y="60"/>
                    <a:pt x="193" y="60"/>
                  </a:cubicBezTo>
                  <a:cubicBezTo>
                    <a:pt x="209" y="60"/>
                    <a:pt x="223" y="46"/>
                    <a:pt x="223" y="30"/>
                  </a:cubicBezTo>
                  <a:cubicBezTo>
                    <a:pt x="223" y="13"/>
                    <a:pt x="209" y="0"/>
                    <a:pt x="19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816A2833-C775-4F01-9EE7-91A94AC244EE}"/>
              </a:ext>
            </a:extLst>
          </p:cNvPr>
          <p:cNvGrpSpPr/>
          <p:nvPr/>
        </p:nvGrpSpPr>
        <p:grpSpPr>
          <a:xfrm>
            <a:off x="6175828" y="1372514"/>
            <a:ext cx="2443682" cy="2059360"/>
            <a:chOff x="6175828" y="1372514"/>
            <a:chExt cx="2443682" cy="2059360"/>
          </a:xfrm>
        </p:grpSpPr>
        <p:sp>
          <p:nvSpPr>
            <p:cNvPr id="232" name="Freeform 5">
              <a:extLst>
                <a:ext uri="{FF2B5EF4-FFF2-40B4-BE49-F238E27FC236}">
                  <a16:creationId xmlns:a16="http://schemas.microsoft.com/office/drawing/2014/main" id="{113DA8AF-49DD-4D87-BC68-CCF4D6E7C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645" y="2840827"/>
              <a:ext cx="1389528" cy="591047"/>
            </a:xfrm>
            <a:custGeom>
              <a:avLst/>
              <a:gdLst>
                <a:gd name="T0" fmla="*/ 680 w 1079"/>
                <a:gd name="T1" fmla="*/ 0 h 459"/>
                <a:gd name="T2" fmla="*/ 419 w 1079"/>
                <a:gd name="T3" fmla="*/ 0 h 459"/>
                <a:gd name="T4" fmla="*/ 20 w 1079"/>
                <a:gd name="T5" fmla="*/ 376 h 459"/>
                <a:gd name="T6" fmla="*/ 12 w 1079"/>
                <a:gd name="T7" fmla="*/ 459 h 459"/>
                <a:gd name="T8" fmla="*/ 1078 w 1079"/>
                <a:gd name="T9" fmla="*/ 459 h 459"/>
                <a:gd name="T10" fmla="*/ 1058 w 1079"/>
                <a:gd name="T11" fmla="*/ 375 h 459"/>
                <a:gd name="T12" fmla="*/ 680 w 1079"/>
                <a:gd name="T13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9" h="459">
                  <a:moveTo>
                    <a:pt x="680" y="0"/>
                  </a:moveTo>
                  <a:cubicBezTo>
                    <a:pt x="419" y="0"/>
                    <a:pt x="419" y="0"/>
                    <a:pt x="419" y="0"/>
                  </a:cubicBezTo>
                  <a:cubicBezTo>
                    <a:pt x="419" y="84"/>
                    <a:pt x="342" y="353"/>
                    <a:pt x="20" y="376"/>
                  </a:cubicBezTo>
                  <a:cubicBezTo>
                    <a:pt x="0" y="378"/>
                    <a:pt x="12" y="459"/>
                    <a:pt x="12" y="459"/>
                  </a:cubicBezTo>
                  <a:cubicBezTo>
                    <a:pt x="1078" y="459"/>
                    <a:pt x="1078" y="459"/>
                    <a:pt x="1078" y="459"/>
                  </a:cubicBezTo>
                  <a:cubicBezTo>
                    <a:pt x="1078" y="459"/>
                    <a:pt x="1079" y="374"/>
                    <a:pt x="1058" y="375"/>
                  </a:cubicBezTo>
                  <a:cubicBezTo>
                    <a:pt x="742" y="387"/>
                    <a:pt x="681" y="83"/>
                    <a:pt x="680" y="0"/>
                  </a:cubicBezTo>
                  <a:close/>
                </a:path>
              </a:pathLst>
            </a:custGeom>
            <a:solidFill>
              <a:srgbClr val="99ABB4"/>
            </a:solidFill>
            <a:ln w="222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Freeform 6">
              <a:extLst>
                <a:ext uri="{FF2B5EF4-FFF2-40B4-BE49-F238E27FC236}">
                  <a16:creationId xmlns:a16="http://schemas.microsoft.com/office/drawing/2014/main" id="{AEAEF8A2-F7C8-4613-AFBB-9A75B581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28" y="1372514"/>
              <a:ext cx="2443682" cy="1572183"/>
            </a:xfrm>
            <a:custGeom>
              <a:avLst/>
              <a:gdLst>
                <a:gd name="T0" fmla="*/ 2168 w 2168"/>
                <a:gd name="T1" fmla="*/ 1350 h 1394"/>
                <a:gd name="T2" fmla="*/ 2124 w 2168"/>
                <a:gd name="T3" fmla="*/ 1394 h 1394"/>
                <a:gd name="T4" fmla="*/ 44 w 2168"/>
                <a:gd name="T5" fmla="*/ 1394 h 1394"/>
                <a:gd name="T6" fmla="*/ 0 w 2168"/>
                <a:gd name="T7" fmla="*/ 1350 h 1394"/>
                <a:gd name="T8" fmla="*/ 0 w 2168"/>
                <a:gd name="T9" fmla="*/ 44 h 1394"/>
                <a:gd name="T10" fmla="*/ 44 w 2168"/>
                <a:gd name="T11" fmla="*/ 0 h 1394"/>
                <a:gd name="T12" fmla="*/ 2124 w 2168"/>
                <a:gd name="T13" fmla="*/ 0 h 1394"/>
                <a:gd name="T14" fmla="*/ 2168 w 2168"/>
                <a:gd name="T15" fmla="*/ 44 h 1394"/>
                <a:gd name="T16" fmla="*/ 2168 w 2168"/>
                <a:gd name="T17" fmla="*/ 1350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8" h="1394">
                  <a:moveTo>
                    <a:pt x="2168" y="1350"/>
                  </a:moveTo>
                  <a:cubicBezTo>
                    <a:pt x="2168" y="1374"/>
                    <a:pt x="2148" y="1394"/>
                    <a:pt x="2124" y="1394"/>
                  </a:cubicBezTo>
                  <a:cubicBezTo>
                    <a:pt x="44" y="1394"/>
                    <a:pt x="44" y="1394"/>
                    <a:pt x="44" y="1394"/>
                  </a:cubicBezTo>
                  <a:cubicBezTo>
                    <a:pt x="20" y="1394"/>
                    <a:pt x="0" y="1374"/>
                    <a:pt x="0" y="135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2124" y="0"/>
                    <a:pt x="2124" y="0"/>
                    <a:pt x="2124" y="0"/>
                  </a:cubicBezTo>
                  <a:cubicBezTo>
                    <a:pt x="2148" y="0"/>
                    <a:pt x="2168" y="20"/>
                    <a:pt x="2168" y="44"/>
                  </a:cubicBezTo>
                  <a:lnTo>
                    <a:pt x="2168" y="1350"/>
                  </a:lnTo>
                  <a:close/>
                </a:path>
              </a:pathLst>
            </a:custGeom>
            <a:solidFill>
              <a:srgbClr val="99ABB4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Freeform 7">
              <a:extLst>
                <a:ext uri="{FF2B5EF4-FFF2-40B4-BE49-F238E27FC236}">
                  <a16:creationId xmlns:a16="http://schemas.microsoft.com/office/drawing/2014/main" id="{2325759B-BE9F-4B8B-97F6-76A057867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686" y="1462415"/>
              <a:ext cx="2253793" cy="1265375"/>
            </a:xfrm>
            <a:custGeom>
              <a:avLst/>
              <a:gdLst>
                <a:gd name="T0" fmla="*/ 2000 w 2000"/>
                <a:gd name="T1" fmla="*/ 1098 h 1122"/>
                <a:gd name="T2" fmla="*/ 1976 w 2000"/>
                <a:gd name="T3" fmla="*/ 1122 h 1122"/>
                <a:gd name="T4" fmla="*/ 24 w 2000"/>
                <a:gd name="T5" fmla="*/ 1122 h 1122"/>
                <a:gd name="T6" fmla="*/ 0 w 2000"/>
                <a:gd name="T7" fmla="*/ 1098 h 1122"/>
                <a:gd name="T8" fmla="*/ 0 w 2000"/>
                <a:gd name="T9" fmla="*/ 24 h 1122"/>
                <a:gd name="T10" fmla="*/ 24 w 2000"/>
                <a:gd name="T11" fmla="*/ 0 h 1122"/>
                <a:gd name="T12" fmla="*/ 1976 w 2000"/>
                <a:gd name="T13" fmla="*/ 0 h 1122"/>
                <a:gd name="T14" fmla="*/ 2000 w 2000"/>
                <a:gd name="T15" fmla="*/ 24 h 1122"/>
                <a:gd name="T16" fmla="*/ 2000 w 2000"/>
                <a:gd name="T17" fmla="*/ 1098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" h="1122">
                  <a:moveTo>
                    <a:pt x="2000" y="1098"/>
                  </a:moveTo>
                  <a:cubicBezTo>
                    <a:pt x="2000" y="1111"/>
                    <a:pt x="1989" y="1122"/>
                    <a:pt x="1976" y="1122"/>
                  </a:cubicBezTo>
                  <a:cubicBezTo>
                    <a:pt x="24" y="1122"/>
                    <a:pt x="24" y="1122"/>
                    <a:pt x="24" y="1122"/>
                  </a:cubicBezTo>
                  <a:cubicBezTo>
                    <a:pt x="11" y="1122"/>
                    <a:pt x="0" y="1111"/>
                    <a:pt x="0" y="109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1976" y="0"/>
                    <a:pt x="1976" y="0"/>
                    <a:pt x="1976" y="0"/>
                  </a:cubicBezTo>
                  <a:cubicBezTo>
                    <a:pt x="1989" y="0"/>
                    <a:pt x="2000" y="10"/>
                    <a:pt x="2000" y="24"/>
                  </a:cubicBezTo>
                  <a:lnTo>
                    <a:pt x="2000" y="1098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Freeform: Shape 234">
            <a:extLst>
              <a:ext uri="{FF2B5EF4-FFF2-40B4-BE49-F238E27FC236}">
                <a16:creationId xmlns:a16="http://schemas.microsoft.com/office/drawing/2014/main" id="{FF63CDB9-D288-4402-AF2C-C852E07E3A5A}"/>
              </a:ext>
            </a:extLst>
          </p:cNvPr>
          <p:cNvSpPr/>
          <p:nvPr/>
        </p:nvSpPr>
        <p:spPr>
          <a:xfrm>
            <a:off x="6315311" y="1569769"/>
            <a:ext cx="2102975" cy="929591"/>
          </a:xfrm>
          <a:custGeom>
            <a:avLst/>
            <a:gdLst>
              <a:gd name="connsiteX0" fmla="*/ 128693 w 2102975"/>
              <a:gd name="connsiteY0" fmla="*/ 0 h 929591"/>
              <a:gd name="connsiteX1" fmla="*/ 1974282 w 2102975"/>
              <a:gd name="connsiteY1" fmla="*/ 0 h 929591"/>
              <a:gd name="connsiteX2" fmla="*/ 2102975 w 2102975"/>
              <a:gd name="connsiteY2" fmla="*/ 128693 h 929591"/>
              <a:gd name="connsiteX3" fmla="*/ 2102975 w 2102975"/>
              <a:gd name="connsiteY3" fmla="*/ 800898 h 929591"/>
              <a:gd name="connsiteX4" fmla="*/ 1974282 w 2102975"/>
              <a:gd name="connsiteY4" fmla="*/ 929591 h 929591"/>
              <a:gd name="connsiteX5" fmla="*/ 128693 w 2102975"/>
              <a:gd name="connsiteY5" fmla="*/ 929591 h 929591"/>
              <a:gd name="connsiteX6" fmla="*/ 0 w 2102975"/>
              <a:gd name="connsiteY6" fmla="*/ 800898 h 929591"/>
              <a:gd name="connsiteX7" fmla="*/ 0 w 2102975"/>
              <a:gd name="connsiteY7" fmla="*/ 128693 h 929591"/>
              <a:gd name="connsiteX8" fmla="*/ 128693 w 2102975"/>
              <a:gd name="connsiteY8" fmla="*/ 0 h 929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2975" h="929591">
                <a:moveTo>
                  <a:pt x="128693" y="0"/>
                </a:moveTo>
                <a:lnTo>
                  <a:pt x="1974282" y="0"/>
                </a:lnTo>
                <a:cubicBezTo>
                  <a:pt x="2045357" y="0"/>
                  <a:pt x="2102975" y="57618"/>
                  <a:pt x="2102975" y="128693"/>
                </a:cubicBezTo>
                <a:lnTo>
                  <a:pt x="2102975" y="800898"/>
                </a:lnTo>
                <a:cubicBezTo>
                  <a:pt x="2102975" y="871973"/>
                  <a:pt x="2045357" y="929591"/>
                  <a:pt x="1974282" y="929591"/>
                </a:cubicBezTo>
                <a:lnTo>
                  <a:pt x="128693" y="929591"/>
                </a:lnTo>
                <a:cubicBezTo>
                  <a:pt x="57618" y="929591"/>
                  <a:pt x="0" y="871973"/>
                  <a:pt x="0" y="800898"/>
                </a:cubicBezTo>
                <a:lnTo>
                  <a:pt x="0" y="128693"/>
                </a:lnTo>
                <a:cubicBezTo>
                  <a:pt x="0" y="57618"/>
                  <a:pt x="57618" y="0"/>
                  <a:pt x="128693" y="0"/>
                </a:cubicBezTo>
                <a:close/>
              </a:path>
            </a:pathLst>
          </a:custGeom>
          <a:solidFill>
            <a:srgbClr val="335769"/>
          </a:solidFill>
          <a:ln w="25400">
            <a:solidFill>
              <a:schemeClr val="bg1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D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23D5A802-3872-47C2-B534-D8CBCF404FFE}"/>
              </a:ext>
            </a:extLst>
          </p:cNvPr>
          <p:cNvGrpSpPr/>
          <p:nvPr/>
        </p:nvGrpSpPr>
        <p:grpSpPr>
          <a:xfrm>
            <a:off x="6411675" y="1756302"/>
            <a:ext cx="548274" cy="501612"/>
            <a:chOff x="5342994" y="3276649"/>
            <a:chExt cx="1181181" cy="1080655"/>
          </a:xfrm>
        </p:grpSpPr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1AB58994-FE94-4500-9959-B75B45312144}"/>
                </a:ext>
              </a:extLst>
            </p:cNvPr>
            <p:cNvSpPr/>
            <p:nvPr/>
          </p:nvSpPr>
          <p:spPr>
            <a:xfrm rot="3082093">
              <a:off x="5393257" y="3226386"/>
              <a:ext cx="1080655" cy="1181181"/>
            </a:xfrm>
            <a:custGeom>
              <a:avLst/>
              <a:gdLst>
                <a:gd name="connsiteX0" fmla="*/ 318135 w 819150"/>
                <a:gd name="connsiteY0" fmla="*/ 707029 h 895350"/>
                <a:gd name="connsiteX1" fmla="*/ 566738 w 819150"/>
                <a:gd name="connsiteY1" fmla="*/ 442234 h 895350"/>
                <a:gd name="connsiteX2" fmla="*/ 749618 w 819150"/>
                <a:gd name="connsiteY2" fmla="*/ 860382 h 895350"/>
                <a:gd name="connsiteX3" fmla="*/ 783908 w 819150"/>
                <a:gd name="connsiteY3" fmla="*/ 787992 h 895350"/>
                <a:gd name="connsiteX4" fmla="*/ 681990 w 819150"/>
                <a:gd name="connsiteY4" fmla="*/ 296502 h 895350"/>
                <a:gd name="connsiteX5" fmla="*/ 827723 w 819150"/>
                <a:gd name="connsiteY5" fmla="*/ 49804 h 895350"/>
                <a:gd name="connsiteX6" fmla="*/ 811530 w 819150"/>
                <a:gd name="connsiteY6" fmla="*/ 8847 h 895350"/>
                <a:gd name="connsiteX7" fmla="*/ 811530 w 819150"/>
                <a:gd name="connsiteY7" fmla="*/ 8847 h 895350"/>
                <a:gd name="connsiteX8" fmla="*/ 811530 w 819150"/>
                <a:gd name="connsiteY8" fmla="*/ 8847 h 895350"/>
                <a:gd name="connsiteX9" fmla="*/ 767715 w 819150"/>
                <a:gd name="connsiteY9" fmla="*/ 3132 h 895350"/>
                <a:gd name="connsiteX10" fmla="*/ 562928 w 819150"/>
                <a:gd name="connsiteY10" fmla="*/ 203157 h 895350"/>
                <a:gd name="connsiteX11" fmla="*/ 61913 w 819150"/>
                <a:gd name="connsiteY11" fmla="*/ 220302 h 895350"/>
                <a:gd name="connsiteX12" fmla="*/ 0 w 819150"/>
                <a:gd name="connsiteY12" fmla="*/ 270784 h 895350"/>
                <a:gd name="connsiteX13" fmla="*/ 449580 w 819150"/>
                <a:gd name="connsiteY13" fmla="*/ 349842 h 895350"/>
                <a:gd name="connsiteX14" fmla="*/ 251460 w 819150"/>
                <a:gd name="connsiteY14" fmla="*/ 654642 h 895350"/>
                <a:gd name="connsiteX15" fmla="*/ 85725 w 819150"/>
                <a:gd name="connsiteY15" fmla="*/ 674644 h 895350"/>
                <a:gd name="connsiteX16" fmla="*/ 66675 w 819150"/>
                <a:gd name="connsiteY16" fmla="*/ 698457 h 895350"/>
                <a:gd name="connsiteX17" fmla="*/ 84773 w 819150"/>
                <a:gd name="connsiteY17" fmla="*/ 715602 h 895350"/>
                <a:gd name="connsiteX18" fmla="*/ 190500 w 819150"/>
                <a:gd name="connsiteY18" fmla="*/ 750844 h 895350"/>
                <a:gd name="connsiteX19" fmla="*/ 216218 w 819150"/>
                <a:gd name="connsiteY19" fmla="*/ 767989 h 895350"/>
                <a:gd name="connsiteX20" fmla="*/ 238125 w 819150"/>
                <a:gd name="connsiteY20" fmla="*/ 788944 h 895350"/>
                <a:gd name="connsiteX21" fmla="*/ 298133 w 819150"/>
                <a:gd name="connsiteY21" fmla="*/ 884194 h 895350"/>
                <a:gd name="connsiteX22" fmla="*/ 319088 w 819150"/>
                <a:gd name="connsiteY22" fmla="*/ 897529 h 895350"/>
                <a:gd name="connsiteX23" fmla="*/ 338138 w 819150"/>
                <a:gd name="connsiteY23" fmla="*/ 873717 h 895350"/>
                <a:gd name="connsiteX24" fmla="*/ 318135 w 819150"/>
                <a:gd name="connsiteY24" fmla="*/ 707029 h 895350"/>
                <a:gd name="connsiteX25" fmla="*/ 318135 w 819150"/>
                <a:gd name="connsiteY25" fmla="*/ 707029 h 895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19150" h="895350">
                  <a:moveTo>
                    <a:pt x="318135" y="707029"/>
                  </a:moveTo>
                  <a:cubicBezTo>
                    <a:pt x="441960" y="589872"/>
                    <a:pt x="566738" y="442234"/>
                    <a:pt x="566738" y="442234"/>
                  </a:cubicBezTo>
                  <a:cubicBezTo>
                    <a:pt x="749618" y="860382"/>
                    <a:pt x="749618" y="860382"/>
                    <a:pt x="749618" y="860382"/>
                  </a:cubicBezTo>
                  <a:cubicBezTo>
                    <a:pt x="783908" y="787992"/>
                    <a:pt x="783908" y="787992"/>
                    <a:pt x="783908" y="787992"/>
                  </a:cubicBezTo>
                  <a:cubicBezTo>
                    <a:pt x="681990" y="296502"/>
                    <a:pt x="681990" y="296502"/>
                    <a:pt x="681990" y="296502"/>
                  </a:cubicBezTo>
                  <a:cubicBezTo>
                    <a:pt x="808673" y="118384"/>
                    <a:pt x="827723" y="49804"/>
                    <a:pt x="827723" y="49804"/>
                  </a:cubicBezTo>
                  <a:cubicBezTo>
                    <a:pt x="831533" y="24087"/>
                    <a:pt x="811530" y="8847"/>
                    <a:pt x="811530" y="8847"/>
                  </a:cubicBezTo>
                  <a:lnTo>
                    <a:pt x="811530" y="8847"/>
                  </a:lnTo>
                  <a:lnTo>
                    <a:pt x="811530" y="8847"/>
                  </a:lnTo>
                  <a:cubicBezTo>
                    <a:pt x="811530" y="8847"/>
                    <a:pt x="791528" y="-6393"/>
                    <a:pt x="767715" y="3132"/>
                  </a:cubicBezTo>
                  <a:cubicBezTo>
                    <a:pt x="767715" y="3132"/>
                    <a:pt x="705803" y="37422"/>
                    <a:pt x="562928" y="203157"/>
                  </a:cubicBezTo>
                  <a:cubicBezTo>
                    <a:pt x="61913" y="220302"/>
                    <a:pt x="61913" y="220302"/>
                    <a:pt x="61913" y="220302"/>
                  </a:cubicBezTo>
                  <a:cubicBezTo>
                    <a:pt x="0" y="270784"/>
                    <a:pt x="0" y="270784"/>
                    <a:pt x="0" y="270784"/>
                  </a:cubicBezTo>
                  <a:cubicBezTo>
                    <a:pt x="449580" y="349842"/>
                    <a:pt x="449580" y="349842"/>
                    <a:pt x="449580" y="349842"/>
                  </a:cubicBezTo>
                  <a:cubicBezTo>
                    <a:pt x="449580" y="349842"/>
                    <a:pt x="335280" y="507004"/>
                    <a:pt x="251460" y="654642"/>
                  </a:cubicBezTo>
                  <a:cubicBezTo>
                    <a:pt x="251460" y="654642"/>
                    <a:pt x="90488" y="665119"/>
                    <a:pt x="85725" y="674644"/>
                  </a:cubicBezTo>
                  <a:cubicBezTo>
                    <a:pt x="66675" y="698457"/>
                    <a:pt x="66675" y="698457"/>
                    <a:pt x="66675" y="698457"/>
                  </a:cubicBezTo>
                  <a:cubicBezTo>
                    <a:pt x="66675" y="698457"/>
                    <a:pt x="69533" y="707029"/>
                    <a:pt x="84773" y="715602"/>
                  </a:cubicBezTo>
                  <a:cubicBezTo>
                    <a:pt x="190500" y="750844"/>
                    <a:pt x="190500" y="750844"/>
                    <a:pt x="190500" y="750844"/>
                  </a:cubicBezTo>
                  <a:cubicBezTo>
                    <a:pt x="190500" y="750844"/>
                    <a:pt x="209550" y="759417"/>
                    <a:pt x="216218" y="767989"/>
                  </a:cubicBezTo>
                  <a:cubicBezTo>
                    <a:pt x="225743" y="771799"/>
                    <a:pt x="238125" y="788944"/>
                    <a:pt x="238125" y="788944"/>
                  </a:cubicBezTo>
                  <a:cubicBezTo>
                    <a:pt x="298133" y="884194"/>
                    <a:pt x="298133" y="884194"/>
                    <a:pt x="298133" y="884194"/>
                  </a:cubicBezTo>
                  <a:cubicBezTo>
                    <a:pt x="310515" y="896577"/>
                    <a:pt x="319088" y="897529"/>
                    <a:pt x="319088" y="897529"/>
                  </a:cubicBezTo>
                  <a:cubicBezTo>
                    <a:pt x="338138" y="873717"/>
                    <a:pt x="338138" y="873717"/>
                    <a:pt x="338138" y="873717"/>
                  </a:cubicBezTo>
                  <a:cubicBezTo>
                    <a:pt x="346710" y="867049"/>
                    <a:pt x="318135" y="707029"/>
                    <a:pt x="318135" y="707029"/>
                  </a:cubicBezTo>
                  <a:lnTo>
                    <a:pt x="318135" y="707029"/>
                  </a:lnTo>
                  <a:close/>
                </a:path>
              </a:pathLst>
            </a:custGeom>
            <a:solidFill>
              <a:srgbClr val="99ABB4"/>
            </a:solidFill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68863D1-D74F-4A4F-BE3D-3A9384AF3373}"/>
                </a:ext>
              </a:extLst>
            </p:cNvPr>
            <p:cNvGrpSpPr/>
            <p:nvPr/>
          </p:nvGrpSpPr>
          <p:grpSpPr>
            <a:xfrm>
              <a:off x="5751333" y="3846328"/>
              <a:ext cx="756813" cy="53160"/>
              <a:chOff x="5758476" y="3846328"/>
              <a:chExt cx="756813" cy="53160"/>
            </a:xfrm>
          </p:grpSpPr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id="{ABE7C51D-FA6A-45C2-82CB-38F4399BDA13}"/>
                  </a:ext>
                </a:extLst>
              </p:cNvPr>
              <p:cNvSpPr/>
              <p:nvPr/>
            </p:nvSpPr>
            <p:spPr>
              <a:xfrm>
                <a:off x="5875751" y="3846328"/>
                <a:ext cx="53162" cy="53160"/>
              </a:xfrm>
              <a:prstGeom prst="roundRect">
                <a:avLst>
                  <a:gd name="adj" fmla="val 45834"/>
                </a:avLst>
              </a:prstGeom>
              <a:solidFill>
                <a:schemeClr val="tx1"/>
              </a:solidFill>
              <a:ln w="6350" cap="rnd">
                <a:noFill/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" name="Rectangle: Rounded Corners 255">
                <a:extLst>
                  <a:ext uri="{FF2B5EF4-FFF2-40B4-BE49-F238E27FC236}">
                    <a16:creationId xmlns:a16="http://schemas.microsoft.com/office/drawing/2014/main" id="{359EFAC0-71B5-4EC7-B379-F221E02F054E}"/>
                  </a:ext>
                </a:extLst>
              </p:cNvPr>
              <p:cNvSpPr/>
              <p:nvPr/>
            </p:nvSpPr>
            <p:spPr>
              <a:xfrm>
                <a:off x="5993026" y="3846328"/>
                <a:ext cx="53162" cy="53160"/>
              </a:xfrm>
              <a:prstGeom prst="roundRect">
                <a:avLst>
                  <a:gd name="adj" fmla="val 45834"/>
                </a:avLst>
              </a:prstGeom>
              <a:solidFill>
                <a:schemeClr val="tx1"/>
              </a:solidFill>
              <a:ln w="6350" cap="rnd">
                <a:noFill/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Rectangle: Rounded Corners 256">
                <a:extLst>
                  <a:ext uri="{FF2B5EF4-FFF2-40B4-BE49-F238E27FC236}">
                    <a16:creationId xmlns:a16="http://schemas.microsoft.com/office/drawing/2014/main" id="{27343FD6-A062-490E-9594-6BD6365CBFBF}"/>
                  </a:ext>
                </a:extLst>
              </p:cNvPr>
              <p:cNvSpPr/>
              <p:nvPr/>
            </p:nvSpPr>
            <p:spPr>
              <a:xfrm>
                <a:off x="6110301" y="3846328"/>
                <a:ext cx="53162" cy="53160"/>
              </a:xfrm>
              <a:prstGeom prst="roundRect">
                <a:avLst>
                  <a:gd name="adj" fmla="val 45834"/>
                </a:avLst>
              </a:prstGeom>
              <a:solidFill>
                <a:schemeClr val="tx1"/>
              </a:solidFill>
              <a:ln w="6350" cap="rnd">
                <a:noFill/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Rectangle: Rounded Corners 257">
                <a:extLst>
                  <a:ext uri="{FF2B5EF4-FFF2-40B4-BE49-F238E27FC236}">
                    <a16:creationId xmlns:a16="http://schemas.microsoft.com/office/drawing/2014/main" id="{68179524-CD69-4BE3-9968-6F17C5232ABD}"/>
                  </a:ext>
                </a:extLst>
              </p:cNvPr>
              <p:cNvSpPr/>
              <p:nvPr/>
            </p:nvSpPr>
            <p:spPr>
              <a:xfrm>
                <a:off x="6227576" y="3846328"/>
                <a:ext cx="53162" cy="53160"/>
              </a:xfrm>
              <a:prstGeom prst="roundRect">
                <a:avLst>
                  <a:gd name="adj" fmla="val 45834"/>
                </a:avLst>
              </a:prstGeom>
              <a:solidFill>
                <a:schemeClr val="tx1"/>
              </a:solidFill>
              <a:ln w="6350" cap="rnd">
                <a:noFill/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Rectangle: Rounded Corners 258">
                <a:extLst>
                  <a:ext uri="{FF2B5EF4-FFF2-40B4-BE49-F238E27FC236}">
                    <a16:creationId xmlns:a16="http://schemas.microsoft.com/office/drawing/2014/main" id="{7D6B4B75-DC65-404D-BDA9-6186DAF65A90}"/>
                  </a:ext>
                </a:extLst>
              </p:cNvPr>
              <p:cNvSpPr/>
              <p:nvPr/>
            </p:nvSpPr>
            <p:spPr>
              <a:xfrm>
                <a:off x="6344851" y="3846328"/>
                <a:ext cx="53162" cy="53160"/>
              </a:xfrm>
              <a:prstGeom prst="roundRect">
                <a:avLst>
                  <a:gd name="adj" fmla="val 45834"/>
                </a:avLst>
              </a:prstGeom>
              <a:solidFill>
                <a:schemeClr val="tx1"/>
              </a:solidFill>
              <a:ln w="6350" cap="rnd">
                <a:noFill/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Rectangle: Rounded Corners 259">
                <a:extLst>
                  <a:ext uri="{FF2B5EF4-FFF2-40B4-BE49-F238E27FC236}">
                    <a16:creationId xmlns:a16="http://schemas.microsoft.com/office/drawing/2014/main" id="{CA65F792-B3D5-45CF-A271-02624DAEA4C8}"/>
                  </a:ext>
                </a:extLst>
              </p:cNvPr>
              <p:cNvSpPr/>
              <p:nvPr/>
            </p:nvSpPr>
            <p:spPr>
              <a:xfrm>
                <a:off x="6462127" y="3846328"/>
                <a:ext cx="53162" cy="53160"/>
              </a:xfrm>
              <a:prstGeom prst="roundRect">
                <a:avLst>
                  <a:gd name="adj" fmla="val 45834"/>
                </a:avLst>
              </a:prstGeom>
              <a:solidFill>
                <a:schemeClr val="tx1"/>
              </a:solidFill>
              <a:ln w="6350" cap="rnd">
                <a:noFill/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Rectangle: Rounded Corners 260">
                <a:extLst>
                  <a:ext uri="{FF2B5EF4-FFF2-40B4-BE49-F238E27FC236}">
                    <a16:creationId xmlns:a16="http://schemas.microsoft.com/office/drawing/2014/main" id="{5C73172C-90C6-4E3D-858E-DF0CEA5159D3}"/>
                  </a:ext>
                </a:extLst>
              </p:cNvPr>
              <p:cNvSpPr/>
              <p:nvPr/>
            </p:nvSpPr>
            <p:spPr>
              <a:xfrm>
                <a:off x="5758476" y="3846328"/>
                <a:ext cx="53162" cy="53160"/>
              </a:xfrm>
              <a:prstGeom prst="roundRect">
                <a:avLst>
                  <a:gd name="adj" fmla="val 45834"/>
                </a:avLst>
              </a:prstGeom>
              <a:solidFill>
                <a:schemeClr val="tx1"/>
              </a:solidFill>
              <a:ln w="6350" cap="rnd">
                <a:noFill/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6B8A3554-64E8-4988-A18E-4B5AC5298EC6}"/>
              </a:ext>
            </a:extLst>
          </p:cNvPr>
          <p:cNvCxnSpPr>
            <a:cxnSpLocks/>
          </p:cNvCxnSpPr>
          <p:nvPr/>
        </p:nvCxnSpPr>
        <p:spPr>
          <a:xfrm>
            <a:off x="7110367" y="1561009"/>
            <a:ext cx="0" cy="938351"/>
          </a:xfrm>
          <a:prstGeom prst="line">
            <a:avLst/>
          </a:prstGeom>
          <a:solidFill>
            <a:srgbClr val="335769"/>
          </a:solidFill>
          <a:ln w="22225">
            <a:solidFill>
              <a:schemeClr val="bg1"/>
            </a:solidFill>
            <a:round/>
            <a:headEnd/>
            <a:tailEnd/>
          </a:ln>
        </p:spPr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D0255247-2598-4D40-A3B7-A2CF96263A46}"/>
              </a:ext>
            </a:extLst>
          </p:cNvPr>
          <p:cNvSpPr txBox="1"/>
          <p:nvPr/>
        </p:nvSpPr>
        <p:spPr>
          <a:xfrm>
            <a:off x="7159128" y="1696616"/>
            <a:ext cx="9347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TICKET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9520AA22-005D-411F-A41F-6C2089DE134F}"/>
              </a:ext>
            </a:extLst>
          </p:cNvPr>
          <p:cNvSpPr/>
          <p:nvPr/>
        </p:nvSpPr>
        <p:spPr>
          <a:xfrm>
            <a:off x="7260782" y="1979604"/>
            <a:ext cx="771635" cy="69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4E307CA4-82DA-43DA-984B-710981D74E12}"/>
              </a:ext>
            </a:extLst>
          </p:cNvPr>
          <p:cNvSpPr/>
          <p:nvPr/>
        </p:nvSpPr>
        <p:spPr>
          <a:xfrm>
            <a:off x="7260782" y="2115319"/>
            <a:ext cx="771635" cy="69211"/>
          </a:xfrm>
          <a:prstGeom prst="rect">
            <a:avLst/>
          </a:prstGeom>
          <a:solidFill>
            <a:srgbClr val="99AB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36F2B62B-F5BA-4120-92C3-34BE24D7F3C9}"/>
              </a:ext>
            </a:extLst>
          </p:cNvPr>
          <p:cNvSpPr/>
          <p:nvPr/>
        </p:nvSpPr>
        <p:spPr>
          <a:xfrm>
            <a:off x="7260782" y="2251033"/>
            <a:ext cx="771635" cy="69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049E2F2E-9C5D-40AB-B2DB-4667C12E6E2D}"/>
              </a:ext>
            </a:extLst>
          </p:cNvPr>
          <p:cNvGrpSpPr/>
          <p:nvPr/>
        </p:nvGrpSpPr>
        <p:grpSpPr>
          <a:xfrm>
            <a:off x="7075373" y="1406697"/>
            <a:ext cx="2218231" cy="2047910"/>
            <a:chOff x="6976493" y="1541281"/>
            <a:chExt cx="2072453" cy="1913325"/>
          </a:xfrm>
        </p:grpSpPr>
        <p:sp>
          <p:nvSpPr>
            <p:cNvPr id="243" name="Freeform 8">
              <a:extLst>
                <a:ext uri="{FF2B5EF4-FFF2-40B4-BE49-F238E27FC236}">
                  <a16:creationId xmlns:a16="http://schemas.microsoft.com/office/drawing/2014/main" id="{A1270E41-9C6E-49BF-9D88-89FCF21CC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0357" y="3034053"/>
              <a:ext cx="340989" cy="381717"/>
            </a:xfrm>
            <a:custGeom>
              <a:avLst/>
              <a:gdLst>
                <a:gd name="T0" fmla="*/ 0 w 360"/>
                <a:gd name="T1" fmla="*/ 403 h 403"/>
                <a:gd name="T2" fmla="*/ 360 w 360"/>
                <a:gd name="T3" fmla="*/ 305 h 403"/>
                <a:gd name="T4" fmla="*/ 360 w 360"/>
                <a:gd name="T5" fmla="*/ 0 h 403"/>
                <a:gd name="T6" fmla="*/ 114 w 360"/>
                <a:gd name="T7" fmla="*/ 24 h 403"/>
                <a:gd name="T8" fmla="*/ 0 w 360"/>
                <a:gd name="T9" fmla="*/ 403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0" h="403">
                  <a:moveTo>
                    <a:pt x="0" y="403"/>
                  </a:moveTo>
                  <a:lnTo>
                    <a:pt x="360" y="305"/>
                  </a:lnTo>
                  <a:lnTo>
                    <a:pt x="360" y="0"/>
                  </a:lnTo>
                  <a:lnTo>
                    <a:pt x="114" y="24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5045F5"/>
            </a:solidFill>
            <a:ln w="222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Freeform 9">
              <a:extLst>
                <a:ext uri="{FF2B5EF4-FFF2-40B4-BE49-F238E27FC236}">
                  <a16:creationId xmlns:a16="http://schemas.microsoft.com/office/drawing/2014/main" id="{6FD69D0A-3257-4ECA-B48A-69EC15245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2418" y="3124984"/>
              <a:ext cx="381717" cy="313521"/>
            </a:xfrm>
            <a:custGeom>
              <a:avLst/>
              <a:gdLst>
                <a:gd name="T0" fmla="*/ 403 w 403"/>
                <a:gd name="T1" fmla="*/ 331 h 331"/>
                <a:gd name="T2" fmla="*/ 44 w 403"/>
                <a:gd name="T3" fmla="*/ 258 h 331"/>
                <a:gd name="T4" fmla="*/ 0 w 403"/>
                <a:gd name="T5" fmla="*/ 7 h 331"/>
                <a:gd name="T6" fmla="*/ 345 w 403"/>
                <a:gd name="T7" fmla="*/ 0 h 331"/>
                <a:gd name="T8" fmla="*/ 403 w 403"/>
                <a:gd name="T9" fmla="*/ 33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331">
                  <a:moveTo>
                    <a:pt x="403" y="331"/>
                  </a:moveTo>
                  <a:lnTo>
                    <a:pt x="44" y="258"/>
                  </a:lnTo>
                  <a:lnTo>
                    <a:pt x="0" y="7"/>
                  </a:lnTo>
                  <a:lnTo>
                    <a:pt x="345" y="0"/>
                  </a:lnTo>
                  <a:lnTo>
                    <a:pt x="403" y="331"/>
                  </a:lnTo>
                  <a:close/>
                </a:path>
              </a:pathLst>
            </a:custGeom>
            <a:solidFill>
              <a:srgbClr val="889DA8"/>
            </a:solidFill>
            <a:ln w="222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BC6F0500-A000-4C67-953F-A478C2B07FE3}"/>
                </a:ext>
              </a:extLst>
            </p:cNvPr>
            <p:cNvGrpSpPr/>
            <p:nvPr/>
          </p:nvGrpSpPr>
          <p:grpSpPr>
            <a:xfrm>
              <a:off x="6976493" y="1541281"/>
              <a:ext cx="2072453" cy="1913325"/>
              <a:chOff x="6976493" y="1541281"/>
              <a:chExt cx="2072453" cy="1913325"/>
            </a:xfrm>
          </p:grpSpPr>
          <p:sp>
            <p:nvSpPr>
              <p:cNvPr id="246" name="Freeform 22">
                <a:extLst>
                  <a:ext uri="{FF2B5EF4-FFF2-40B4-BE49-F238E27FC236}">
                    <a16:creationId xmlns:a16="http://schemas.microsoft.com/office/drawing/2014/main" id="{7DCE2B68-5D79-400B-9BC9-E52B47189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6493" y="2472370"/>
                <a:ext cx="2072453" cy="982236"/>
              </a:xfrm>
              <a:custGeom>
                <a:avLst/>
                <a:gdLst>
                  <a:gd name="T0" fmla="*/ 1591 w 1609"/>
                  <a:gd name="T1" fmla="*/ 575 h 772"/>
                  <a:gd name="T2" fmla="*/ 1307 w 1609"/>
                  <a:gd name="T3" fmla="*/ 104 h 772"/>
                  <a:gd name="T4" fmla="*/ 1278 w 1609"/>
                  <a:gd name="T5" fmla="*/ 71 h 772"/>
                  <a:gd name="T6" fmla="*/ 827 w 1609"/>
                  <a:gd name="T7" fmla="*/ 0 h 772"/>
                  <a:gd name="T8" fmla="*/ 366 w 1609"/>
                  <a:gd name="T9" fmla="*/ 79 h 772"/>
                  <a:gd name="T10" fmla="*/ 17 w 1609"/>
                  <a:gd name="T11" fmla="*/ 579 h 772"/>
                  <a:gd name="T12" fmla="*/ 4 w 1609"/>
                  <a:gd name="T13" fmla="*/ 639 h 772"/>
                  <a:gd name="T14" fmla="*/ 38 w 1609"/>
                  <a:gd name="T15" fmla="*/ 691 h 772"/>
                  <a:gd name="T16" fmla="*/ 77 w 1609"/>
                  <a:gd name="T17" fmla="*/ 718 h 772"/>
                  <a:gd name="T18" fmla="*/ 150 w 1609"/>
                  <a:gd name="T19" fmla="*/ 734 h 772"/>
                  <a:gd name="T20" fmla="*/ 212 w 1609"/>
                  <a:gd name="T21" fmla="*/ 693 h 772"/>
                  <a:gd name="T22" fmla="*/ 376 w 1609"/>
                  <a:gd name="T23" fmla="*/ 456 h 772"/>
                  <a:gd name="T24" fmla="*/ 413 w 1609"/>
                  <a:gd name="T25" fmla="*/ 757 h 772"/>
                  <a:gd name="T26" fmla="*/ 1211 w 1609"/>
                  <a:gd name="T27" fmla="*/ 757 h 772"/>
                  <a:gd name="T28" fmla="*/ 1211 w 1609"/>
                  <a:gd name="T29" fmla="*/ 772 h 772"/>
                  <a:gd name="T30" fmla="*/ 1257 w 1609"/>
                  <a:gd name="T31" fmla="*/ 458 h 772"/>
                  <a:gd name="T32" fmla="*/ 1406 w 1609"/>
                  <a:gd name="T33" fmla="*/ 706 h 772"/>
                  <a:gd name="T34" fmla="*/ 1456 w 1609"/>
                  <a:gd name="T35" fmla="*/ 742 h 772"/>
                  <a:gd name="T36" fmla="*/ 1517 w 1609"/>
                  <a:gd name="T37" fmla="*/ 733 h 772"/>
                  <a:gd name="T38" fmla="*/ 1558 w 1609"/>
                  <a:gd name="T39" fmla="*/ 708 h 772"/>
                  <a:gd name="T40" fmla="*/ 1602 w 1609"/>
                  <a:gd name="T41" fmla="*/ 649 h 772"/>
                  <a:gd name="T42" fmla="*/ 1591 w 1609"/>
                  <a:gd name="T43" fmla="*/ 575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09" h="772">
                    <a:moveTo>
                      <a:pt x="1591" y="575"/>
                    </a:moveTo>
                    <a:cubicBezTo>
                      <a:pt x="1307" y="104"/>
                      <a:pt x="1307" y="104"/>
                      <a:pt x="1307" y="104"/>
                    </a:cubicBezTo>
                    <a:cubicBezTo>
                      <a:pt x="1306" y="98"/>
                      <a:pt x="1278" y="71"/>
                      <a:pt x="1278" y="71"/>
                    </a:cubicBezTo>
                    <a:cubicBezTo>
                      <a:pt x="1209" y="30"/>
                      <a:pt x="1033" y="0"/>
                      <a:pt x="827" y="0"/>
                    </a:cubicBezTo>
                    <a:cubicBezTo>
                      <a:pt x="609" y="0"/>
                      <a:pt x="425" y="33"/>
                      <a:pt x="366" y="79"/>
                    </a:cubicBezTo>
                    <a:cubicBezTo>
                      <a:pt x="17" y="579"/>
                      <a:pt x="17" y="579"/>
                      <a:pt x="17" y="579"/>
                    </a:cubicBezTo>
                    <a:cubicBezTo>
                      <a:pt x="5" y="596"/>
                      <a:pt x="0" y="617"/>
                      <a:pt x="4" y="639"/>
                    </a:cubicBezTo>
                    <a:cubicBezTo>
                      <a:pt x="8" y="661"/>
                      <a:pt x="21" y="679"/>
                      <a:pt x="38" y="691"/>
                    </a:cubicBezTo>
                    <a:cubicBezTo>
                      <a:pt x="77" y="718"/>
                      <a:pt x="77" y="718"/>
                      <a:pt x="77" y="718"/>
                    </a:cubicBezTo>
                    <a:cubicBezTo>
                      <a:pt x="98" y="732"/>
                      <a:pt x="123" y="738"/>
                      <a:pt x="150" y="734"/>
                    </a:cubicBezTo>
                    <a:cubicBezTo>
                      <a:pt x="176" y="729"/>
                      <a:pt x="198" y="714"/>
                      <a:pt x="212" y="693"/>
                    </a:cubicBezTo>
                    <a:cubicBezTo>
                      <a:pt x="376" y="456"/>
                      <a:pt x="376" y="456"/>
                      <a:pt x="376" y="456"/>
                    </a:cubicBezTo>
                    <a:cubicBezTo>
                      <a:pt x="413" y="757"/>
                      <a:pt x="413" y="757"/>
                      <a:pt x="413" y="757"/>
                    </a:cubicBezTo>
                    <a:cubicBezTo>
                      <a:pt x="1211" y="757"/>
                      <a:pt x="1211" y="757"/>
                      <a:pt x="1211" y="757"/>
                    </a:cubicBezTo>
                    <a:cubicBezTo>
                      <a:pt x="1211" y="772"/>
                      <a:pt x="1211" y="772"/>
                      <a:pt x="1211" y="772"/>
                    </a:cubicBezTo>
                    <a:cubicBezTo>
                      <a:pt x="1257" y="458"/>
                      <a:pt x="1257" y="458"/>
                      <a:pt x="1257" y="458"/>
                    </a:cubicBezTo>
                    <a:cubicBezTo>
                      <a:pt x="1406" y="706"/>
                      <a:pt x="1406" y="706"/>
                      <a:pt x="1406" y="706"/>
                    </a:cubicBezTo>
                    <a:cubicBezTo>
                      <a:pt x="1417" y="723"/>
                      <a:pt x="1434" y="737"/>
                      <a:pt x="1456" y="742"/>
                    </a:cubicBezTo>
                    <a:cubicBezTo>
                      <a:pt x="1477" y="748"/>
                      <a:pt x="1499" y="744"/>
                      <a:pt x="1517" y="733"/>
                    </a:cubicBezTo>
                    <a:cubicBezTo>
                      <a:pt x="1558" y="708"/>
                      <a:pt x="1558" y="708"/>
                      <a:pt x="1558" y="708"/>
                    </a:cubicBezTo>
                    <a:cubicBezTo>
                      <a:pt x="1579" y="696"/>
                      <a:pt x="1596" y="675"/>
                      <a:pt x="1602" y="649"/>
                    </a:cubicBezTo>
                    <a:cubicBezTo>
                      <a:pt x="1609" y="622"/>
                      <a:pt x="1604" y="596"/>
                      <a:pt x="1591" y="575"/>
                    </a:cubicBezTo>
                    <a:close/>
                  </a:path>
                </a:pathLst>
              </a:custGeom>
              <a:solidFill>
                <a:srgbClr val="5045F5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80F55B8D-9E15-48AC-BAFE-D491E6FF98B3}"/>
                  </a:ext>
                </a:extLst>
              </p:cNvPr>
              <p:cNvGrpSpPr/>
              <p:nvPr/>
            </p:nvGrpSpPr>
            <p:grpSpPr>
              <a:xfrm>
                <a:off x="7673625" y="1541281"/>
                <a:ext cx="679137" cy="969923"/>
                <a:chOff x="7673625" y="1541281"/>
                <a:chExt cx="679137" cy="969923"/>
              </a:xfrm>
            </p:grpSpPr>
            <p:sp>
              <p:nvSpPr>
                <p:cNvPr id="248" name="Freeform 12">
                  <a:extLst>
                    <a:ext uri="{FF2B5EF4-FFF2-40B4-BE49-F238E27FC236}">
                      <a16:creationId xmlns:a16="http://schemas.microsoft.com/office/drawing/2014/main" id="{51EBAEC1-234D-42D7-A2C1-59C23DEEB1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4355" y="1541281"/>
                  <a:ext cx="600519" cy="962346"/>
                </a:xfrm>
                <a:custGeom>
                  <a:avLst/>
                  <a:gdLst>
                    <a:gd name="T0" fmla="*/ 466 w 466"/>
                    <a:gd name="T1" fmla="*/ 329 h 747"/>
                    <a:gd name="T2" fmla="*/ 306 w 466"/>
                    <a:gd name="T3" fmla="*/ 22 h 747"/>
                    <a:gd name="T4" fmla="*/ 131 w 466"/>
                    <a:gd name="T5" fmla="*/ 42 h 747"/>
                    <a:gd name="T6" fmla="*/ 5 w 466"/>
                    <a:gd name="T7" fmla="*/ 329 h 747"/>
                    <a:gd name="T8" fmla="*/ 112 w 466"/>
                    <a:gd name="T9" fmla="*/ 596 h 747"/>
                    <a:gd name="T10" fmla="*/ 131 w 466"/>
                    <a:gd name="T11" fmla="*/ 747 h 747"/>
                    <a:gd name="T12" fmla="*/ 350 w 466"/>
                    <a:gd name="T13" fmla="*/ 747 h 747"/>
                    <a:gd name="T14" fmla="*/ 364 w 466"/>
                    <a:gd name="T15" fmla="*/ 595 h 747"/>
                    <a:gd name="T16" fmla="*/ 466 w 466"/>
                    <a:gd name="T17" fmla="*/ 329 h 7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66" h="747">
                      <a:moveTo>
                        <a:pt x="466" y="329"/>
                      </a:moveTo>
                      <a:cubicBezTo>
                        <a:pt x="466" y="158"/>
                        <a:pt x="466" y="105"/>
                        <a:pt x="306" y="22"/>
                      </a:cubicBezTo>
                      <a:cubicBezTo>
                        <a:pt x="271" y="0"/>
                        <a:pt x="153" y="14"/>
                        <a:pt x="131" y="42"/>
                      </a:cubicBezTo>
                      <a:cubicBezTo>
                        <a:pt x="1" y="111"/>
                        <a:pt x="0" y="152"/>
                        <a:pt x="5" y="329"/>
                      </a:cubicBezTo>
                      <a:cubicBezTo>
                        <a:pt x="5" y="428"/>
                        <a:pt x="78" y="517"/>
                        <a:pt x="112" y="596"/>
                      </a:cubicBezTo>
                      <a:cubicBezTo>
                        <a:pt x="129" y="635"/>
                        <a:pt x="131" y="747"/>
                        <a:pt x="131" y="747"/>
                      </a:cubicBezTo>
                      <a:cubicBezTo>
                        <a:pt x="350" y="747"/>
                        <a:pt x="350" y="747"/>
                        <a:pt x="350" y="747"/>
                      </a:cubicBezTo>
                      <a:cubicBezTo>
                        <a:pt x="350" y="747"/>
                        <a:pt x="348" y="636"/>
                        <a:pt x="364" y="595"/>
                      </a:cubicBezTo>
                      <a:cubicBezTo>
                        <a:pt x="396" y="518"/>
                        <a:pt x="466" y="424"/>
                        <a:pt x="466" y="329"/>
                      </a:cubicBezTo>
                      <a:close/>
                    </a:path>
                  </a:pathLst>
                </a:custGeom>
                <a:solidFill>
                  <a:srgbClr val="99ABB4"/>
                </a:solidFill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 13">
                  <a:extLst>
                    <a:ext uri="{FF2B5EF4-FFF2-40B4-BE49-F238E27FC236}">
                      <a16:creationId xmlns:a16="http://schemas.microsoft.com/office/drawing/2014/main" id="{2DB034DD-111E-458A-BC1A-C4D3CA85E5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97825" y="1835858"/>
                  <a:ext cx="54937" cy="194175"/>
                </a:xfrm>
                <a:custGeom>
                  <a:avLst/>
                  <a:gdLst>
                    <a:gd name="T0" fmla="*/ 38 w 43"/>
                    <a:gd name="T1" fmla="*/ 77 h 151"/>
                    <a:gd name="T2" fmla="*/ 14 w 43"/>
                    <a:gd name="T3" fmla="*/ 150 h 151"/>
                    <a:gd name="T4" fmla="*/ 5 w 43"/>
                    <a:gd name="T5" fmla="*/ 74 h 151"/>
                    <a:gd name="T6" fmla="*/ 30 w 43"/>
                    <a:gd name="T7" fmla="*/ 1 h 151"/>
                    <a:gd name="T8" fmla="*/ 38 w 43"/>
                    <a:gd name="T9" fmla="*/ 77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3" h="151">
                      <a:moveTo>
                        <a:pt x="38" y="77"/>
                      </a:moveTo>
                      <a:cubicBezTo>
                        <a:pt x="34" y="118"/>
                        <a:pt x="23" y="151"/>
                        <a:pt x="14" y="150"/>
                      </a:cubicBezTo>
                      <a:cubicBezTo>
                        <a:pt x="4" y="149"/>
                        <a:pt x="0" y="115"/>
                        <a:pt x="5" y="74"/>
                      </a:cubicBezTo>
                      <a:cubicBezTo>
                        <a:pt x="9" y="33"/>
                        <a:pt x="20" y="0"/>
                        <a:pt x="30" y="1"/>
                      </a:cubicBezTo>
                      <a:cubicBezTo>
                        <a:pt x="39" y="2"/>
                        <a:pt x="43" y="36"/>
                        <a:pt x="38" y="77"/>
                      </a:cubicBezTo>
                      <a:close/>
                    </a:path>
                  </a:pathLst>
                </a:custGeom>
                <a:solidFill>
                  <a:srgbClr val="99ABB4"/>
                </a:solidFill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14">
                  <a:extLst>
                    <a:ext uri="{FF2B5EF4-FFF2-40B4-BE49-F238E27FC236}">
                      <a16:creationId xmlns:a16="http://schemas.microsoft.com/office/drawing/2014/main" id="{799B8DBD-87BA-461F-8D63-AF874CBF4E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3625" y="1856696"/>
                  <a:ext cx="61568" cy="194175"/>
                </a:xfrm>
                <a:custGeom>
                  <a:avLst/>
                  <a:gdLst>
                    <a:gd name="T0" fmla="*/ 41 w 48"/>
                    <a:gd name="T1" fmla="*/ 72 h 151"/>
                    <a:gd name="T2" fmla="*/ 37 w 48"/>
                    <a:gd name="T3" fmla="*/ 149 h 151"/>
                    <a:gd name="T4" fmla="*/ 7 w 48"/>
                    <a:gd name="T5" fmla="*/ 78 h 151"/>
                    <a:gd name="T6" fmla="*/ 11 w 48"/>
                    <a:gd name="T7" fmla="*/ 2 h 151"/>
                    <a:gd name="T8" fmla="*/ 41 w 48"/>
                    <a:gd name="T9" fmla="*/ 72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151">
                      <a:moveTo>
                        <a:pt x="41" y="72"/>
                      </a:moveTo>
                      <a:cubicBezTo>
                        <a:pt x="48" y="113"/>
                        <a:pt x="46" y="147"/>
                        <a:pt x="37" y="149"/>
                      </a:cubicBezTo>
                      <a:cubicBezTo>
                        <a:pt x="28" y="151"/>
                        <a:pt x="14" y="119"/>
                        <a:pt x="7" y="78"/>
                      </a:cubicBezTo>
                      <a:cubicBezTo>
                        <a:pt x="0" y="38"/>
                        <a:pt x="2" y="3"/>
                        <a:pt x="11" y="2"/>
                      </a:cubicBezTo>
                      <a:cubicBezTo>
                        <a:pt x="20" y="0"/>
                        <a:pt x="33" y="32"/>
                        <a:pt x="41" y="72"/>
                      </a:cubicBezTo>
                      <a:close/>
                    </a:path>
                  </a:pathLst>
                </a:custGeom>
                <a:solidFill>
                  <a:srgbClr val="99ABB4"/>
                </a:solidFill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15">
                  <a:extLst>
                    <a:ext uri="{FF2B5EF4-FFF2-40B4-BE49-F238E27FC236}">
                      <a16:creationId xmlns:a16="http://schemas.microsoft.com/office/drawing/2014/main" id="{1B7E2134-AF46-44D6-A28B-911D7955FD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5411" y="1541281"/>
                  <a:ext cx="619463" cy="723654"/>
                </a:xfrm>
                <a:custGeom>
                  <a:avLst/>
                  <a:gdLst>
                    <a:gd name="T0" fmla="*/ 321 w 481"/>
                    <a:gd name="T1" fmla="*/ 22 h 562"/>
                    <a:gd name="T2" fmla="*/ 142 w 481"/>
                    <a:gd name="T3" fmla="*/ 38 h 562"/>
                    <a:gd name="T4" fmla="*/ 16 w 481"/>
                    <a:gd name="T5" fmla="*/ 315 h 562"/>
                    <a:gd name="T6" fmla="*/ 45 w 481"/>
                    <a:gd name="T7" fmla="*/ 400 h 562"/>
                    <a:gd name="T8" fmla="*/ 114 w 481"/>
                    <a:gd name="T9" fmla="*/ 522 h 562"/>
                    <a:gd name="T10" fmla="*/ 157 w 481"/>
                    <a:gd name="T11" fmla="*/ 538 h 562"/>
                    <a:gd name="T12" fmla="*/ 181 w 481"/>
                    <a:gd name="T13" fmla="*/ 484 h 562"/>
                    <a:gd name="T14" fmla="*/ 181 w 481"/>
                    <a:gd name="T15" fmla="*/ 546 h 562"/>
                    <a:gd name="T16" fmla="*/ 230 w 481"/>
                    <a:gd name="T17" fmla="*/ 556 h 562"/>
                    <a:gd name="T18" fmla="*/ 236 w 481"/>
                    <a:gd name="T19" fmla="*/ 534 h 562"/>
                    <a:gd name="T20" fmla="*/ 271 w 481"/>
                    <a:gd name="T21" fmla="*/ 560 h 562"/>
                    <a:gd name="T22" fmla="*/ 296 w 481"/>
                    <a:gd name="T23" fmla="*/ 560 h 562"/>
                    <a:gd name="T24" fmla="*/ 304 w 481"/>
                    <a:gd name="T25" fmla="*/ 560 h 562"/>
                    <a:gd name="T26" fmla="*/ 320 w 481"/>
                    <a:gd name="T27" fmla="*/ 496 h 562"/>
                    <a:gd name="T28" fmla="*/ 342 w 481"/>
                    <a:gd name="T29" fmla="*/ 559 h 562"/>
                    <a:gd name="T30" fmla="*/ 379 w 481"/>
                    <a:gd name="T31" fmla="*/ 528 h 562"/>
                    <a:gd name="T32" fmla="*/ 459 w 481"/>
                    <a:gd name="T33" fmla="*/ 394 h 562"/>
                    <a:gd name="T34" fmla="*/ 481 w 481"/>
                    <a:gd name="T35" fmla="*/ 306 h 562"/>
                    <a:gd name="T36" fmla="*/ 321 w 481"/>
                    <a:gd name="T37" fmla="*/ 22 h 5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81" h="562">
                      <a:moveTo>
                        <a:pt x="321" y="22"/>
                      </a:moveTo>
                      <a:cubicBezTo>
                        <a:pt x="286" y="0"/>
                        <a:pt x="164" y="10"/>
                        <a:pt x="142" y="38"/>
                      </a:cubicBezTo>
                      <a:cubicBezTo>
                        <a:pt x="12" y="107"/>
                        <a:pt x="0" y="141"/>
                        <a:pt x="16" y="315"/>
                      </a:cubicBezTo>
                      <a:cubicBezTo>
                        <a:pt x="18" y="339"/>
                        <a:pt x="38" y="377"/>
                        <a:pt x="45" y="400"/>
                      </a:cubicBezTo>
                      <a:cubicBezTo>
                        <a:pt x="61" y="451"/>
                        <a:pt x="81" y="483"/>
                        <a:pt x="114" y="522"/>
                      </a:cubicBezTo>
                      <a:cubicBezTo>
                        <a:pt x="130" y="528"/>
                        <a:pt x="144" y="534"/>
                        <a:pt x="157" y="538"/>
                      </a:cubicBezTo>
                      <a:cubicBezTo>
                        <a:pt x="181" y="484"/>
                        <a:pt x="181" y="484"/>
                        <a:pt x="181" y="484"/>
                      </a:cubicBezTo>
                      <a:cubicBezTo>
                        <a:pt x="181" y="546"/>
                        <a:pt x="181" y="546"/>
                        <a:pt x="181" y="546"/>
                      </a:cubicBezTo>
                      <a:cubicBezTo>
                        <a:pt x="196" y="551"/>
                        <a:pt x="214" y="554"/>
                        <a:pt x="230" y="556"/>
                      </a:cubicBezTo>
                      <a:cubicBezTo>
                        <a:pt x="236" y="534"/>
                        <a:pt x="236" y="534"/>
                        <a:pt x="236" y="534"/>
                      </a:cubicBezTo>
                      <a:cubicBezTo>
                        <a:pt x="271" y="560"/>
                        <a:pt x="271" y="560"/>
                        <a:pt x="271" y="560"/>
                      </a:cubicBezTo>
                      <a:cubicBezTo>
                        <a:pt x="293" y="562"/>
                        <a:pt x="289" y="560"/>
                        <a:pt x="296" y="560"/>
                      </a:cubicBezTo>
                      <a:cubicBezTo>
                        <a:pt x="299" y="560"/>
                        <a:pt x="301" y="560"/>
                        <a:pt x="304" y="560"/>
                      </a:cubicBezTo>
                      <a:cubicBezTo>
                        <a:pt x="320" y="496"/>
                        <a:pt x="320" y="496"/>
                        <a:pt x="320" y="496"/>
                      </a:cubicBezTo>
                      <a:cubicBezTo>
                        <a:pt x="342" y="559"/>
                        <a:pt x="342" y="559"/>
                        <a:pt x="342" y="559"/>
                      </a:cubicBezTo>
                      <a:cubicBezTo>
                        <a:pt x="360" y="558"/>
                        <a:pt x="330" y="553"/>
                        <a:pt x="379" y="528"/>
                      </a:cubicBezTo>
                      <a:cubicBezTo>
                        <a:pt x="410" y="489"/>
                        <a:pt x="446" y="444"/>
                        <a:pt x="459" y="394"/>
                      </a:cubicBezTo>
                      <a:cubicBezTo>
                        <a:pt x="464" y="374"/>
                        <a:pt x="481" y="327"/>
                        <a:pt x="481" y="306"/>
                      </a:cubicBezTo>
                      <a:cubicBezTo>
                        <a:pt x="481" y="135"/>
                        <a:pt x="481" y="105"/>
                        <a:pt x="321" y="22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 16">
                  <a:extLst>
                    <a:ext uri="{FF2B5EF4-FFF2-40B4-BE49-F238E27FC236}">
                      <a16:creationId xmlns:a16="http://schemas.microsoft.com/office/drawing/2014/main" id="{11866B95-A0D2-4DDB-9326-1988F415C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6559" y="2325555"/>
                  <a:ext cx="569261" cy="185649"/>
                </a:xfrm>
                <a:custGeom>
                  <a:avLst/>
                  <a:gdLst>
                    <a:gd name="T0" fmla="*/ 412 w 442"/>
                    <a:gd name="T1" fmla="*/ 144 h 144"/>
                    <a:gd name="T2" fmla="*/ 30 w 442"/>
                    <a:gd name="T3" fmla="*/ 144 h 144"/>
                    <a:gd name="T4" fmla="*/ 30 w 442"/>
                    <a:gd name="T5" fmla="*/ 11 h 144"/>
                    <a:gd name="T6" fmla="*/ 412 w 442"/>
                    <a:gd name="T7" fmla="*/ 11 h 144"/>
                    <a:gd name="T8" fmla="*/ 412 w 442"/>
                    <a:gd name="T9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2" h="144">
                      <a:moveTo>
                        <a:pt x="412" y="144"/>
                      </a:moveTo>
                      <a:cubicBezTo>
                        <a:pt x="30" y="144"/>
                        <a:pt x="30" y="144"/>
                        <a:pt x="30" y="144"/>
                      </a:cubicBezTo>
                      <a:cubicBezTo>
                        <a:pt x="30" y="144"/>
                        <a:pt x="0" y="35"/>
                        <a:pt x="30" y="11"/>
                      </a:cubicBezTo>
                      <a:cubicBezTo>
                        <a:pt x="105" y="0"/>
                        <a:pt x="345" y="8"/>
                        <a:pt x="412" y="11"/>
                      </a:cubicBezTo>
                      <a:cubicBezTo>
                        <a:pt x="442" y="35"/>
                        <a:pt x="412" y="144"/>
                        <a:pt x="412" y="144"/>
                      </a:cubicBezTo>
                      <a:close/>
                    </a:path>
                  </a:pathLst>
                </a:custGeom>
                <a:solidFill>
                  <a:srgbClr val="5045F5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62" name="Freeform: Shape 261">
            <a:extLst>
              <a:ext uri="{FF2B5EF4-FFF2-40B4-BE49-F238E27FC236}">
                <a16:creationId xmlns:a16="http://schemas.microsoft.com/office/drawing/2014/main" id="{0A5B839F-5782-4384-8BA7-CCA456D92486}"/>
              </a:ext>
            </a:extLst>
          </p:cNvPr>
          <p:cNvSpPr/>
          <p:nvPr/>
        </p:nvSpPr>
        <p:spPr>
          <a:xfrm>
            <a:off x="0" y="0"/>
            <a:ext cx="9144000" cy="4521200"/>
          </a:xfrm>
          <a:custGeom>
            <a:avLst/>
            <a:gdLst>
              <a:gd name="connsiteX0" fmla="*/ 4572000 w 9144000"/>
              <a:gd name="connsiteY0" fmla="*/ 1406695 h 4521200"/>
              <a:gd name="connsiteX1" fmla="*/ 3749222 w 9144000"/>
              <a:gd name="connsiteY1" fmla="*/ 2229473 h 4521200"/>
              <a:gd name="connsiteX2" fmla="*/ 4572000 w 9144000"/>
              <a:gd name="connsiteY2" fmla="*/ 3052251 h 4521200"/>
              <a:gd name="connsiteX3" fmla="*/ 5394778 w 9144000"/>
              <a:gd name="connsiteY3" fmla="*/ 2229473 h 4521200"/>
              <a:gd name="connsiteX4" fmla="*/ 4572000 w 9144000"/>
              <a:gd name="connsiteY4" fmla="*/ 1406695 h 4521200"/>
              <a:gd name="connsiteX5" fmla="*/ 7579179 w 9144000"/>
              <a:gd name="connsiteY5" fmla="*/ 1028628 h 4521200"/>
              <a:gd name="connsiteX6" fmla="*/ 6378333 w 9144000"/>
              <a:gd name="connsiteY6" fmla="*/ 2229473 h 4521200"/>
              <a:gd name="connsiteX7" fmla="*/ 7579179 w 9144000"/>
              <a:gd name="connsiteY7" fmla="*/ 3430318 h 4521200"/>
              <a:gd name="connsiteX8" fmla="*/ 8780025 w 9144000"/>
              <a:gd name="connsiteY8" fmla="*/ 2229473 h 4521200"/>
              <a:gd name="connsiteX9" fmla="*/ 7579179 w 9144000"/>
              <a:gd name="connsiteY9" fmla="*/ 1028628 h 4521200"/>
              <a:gd name="connsiteX10" fmla="*/ 1564821 w 9144000"/>
              <a:gd name="connsiteY10" fmla="*/ 1028628 h 4521200"/>
              <a:gd name="connsiteX11" fmla="*/ 363975 w 9144000"/>
              <a:gd name="connsiteY11" fmla="*/ 2229473 h 4521200"/>
              <a:gd name="connsiteX12" fmla="*/ 1564821 w 9144000"/>
              <a:gd name="connsiteY12" fmla="*/ 3430318 h 4521200"/>
              <a:gd name="connsiteX13" fmla="*/ 2765667 w 9144000"/>
              <a:gd name="connsiteY13" fmla="*/ 2229473 h 4521200"/>
              <a:gd name="connsiteX14" fmla="*/ 1564821 w 9144000"/>
              <a:gd name="connsiteY14" fmla="*/ 1028628 h 4521200"/>
              <a:gd name="connsiteX15" fmla="*/ 0 w 9144000"/>
              <a:gd name="connsiteY15" fmla="*/ 0 h 4521200"/>
              <a:gd name="connsiteX16" fmla="*/ 9144000 w 9144000"/>
              <a:gd name="connsiteY16" fmla="*/ 0 h 4521200"/>
              <a:gd name="connsiteX17" fmla="*/ 9144000 w 9144000"/>
              <a:gd name="connsiteY17" fmla="*/ 4521200 h 4521200"/>
              <a:gd name="connsiteX18" fmla="*/ 0 w 9144000"/>
              <a:gd name="connsiteY18" fmla="*/ 4521200 h 452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44000" h="4521200">
                <a:moveTo>
                  <a:pt x="4572000" y="1406695"/>
                </a:moveTo>
                <a:cubicBezTo>
                  <a:pt x="4117592" y="1406695"/>
                  <a:pt x="3749222" y="1775065"/>
                  <a:pt x="3749222" y="2229473"/>
                </a:cubicBezTo>
                <a:cubicBezTo>
                  <a:pt x="3749222" y="2683881"/>
                  <a:pt x="4117592" y="3052251"/>
                  <a:pt x="4572000" y="3052251"/>
                </a:cubicBezTo>
                <a:cubicBezTo>
                  <a:pt x="5026408" y="3052251"/>
                  <a:pt x="5394778" y="2683881"/>
                  <a:pt x="5394778" y="2229473"/>
                </a:cubicBezTo>
                <a:cubicBezTo>
                  <a:pt x="5394778" y="1775065"/>
                  <a:pt x="5026408" y="1406695"/>
                  <a:pt x="4572000" y="1406695"/>
                </a:cubicBezTo>
                <a:close/>
                <a:moveTo>
                  <a:pt x="7579179" y="1028628"/>
                </a:moveTo>
                <a:cubicBezTo>
                  <a:pt x="6915970" y="1028628"/>
                  <a:pt x="6378333" y="1566265"/>
                  <a:pt x="6378333" y="2229473"/>
                </a:cubicBezTo>
                <a:cubicBezTo>
                  <a:pt x="6378333" y="2892681"/>
                  <a:pt x="6915970" y="3430318"/>
                  <a:pt x="7579179" y="3430318"/>
                </a:cubicBezTo>
                <a:cubicBezTo>
                  <a:pt x="8242388" y="3430318"/>
                  <a:pt x="8780025" y="2892681"/>
                  <a:pt x="8780025" y="2229473"/>
                </a:cubicBezTo>
                <a:cubicBezTo>
                  <a:pt x="8780025" y="1566265"/>
                  <a:pt x="8242388" y="1028628"/>
                  <a:pt x="7579179" y="1028628"/>
                </a:cubicBezTo>
                <a:close/>
                <a:moveTo>
                  <a:pt x="1564821" y="1028628"/>
                </a:moveTo>
                <a:cubicBezTo>
                  <a:pt x="901612" y="1028628"/>
                  <a:pt x="363975" y="1566265"/>
                  <a:pt x="363975" y="2229473"/>
                </a:cubicBezTo>
                <a:cubicBezTo>
                  <a:pt x="363975" y="2892681"/>
                  <a:pt x="901612" y="3430318"/>
                  <a:pt x="1564821" y="3430318"/>
                </a:cubicBezTo>
                <a:cubicBezTo>
                  <a:pt x="2228030" y="3430318"/>
                  <a:pt x="2765667" y="2892681"/>
                  <a:pt x="2765667" y="2229473"/>
                </a:cubicBezTo>
                <a:cubicBezTo>
                  <a:pt x="2765667" y="1566265"/>
                  <a:pt x="2228030" y="1028628"/>
                  <a:pt x="1564821" y="1028628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521200"/>
                </a:lnTo>
                <a:lnTo>
                  <a:pt x="0" y="4521200"/>
                </a:lnTo>
                <a:close/>
              </a:path>
            </a:pathLst>
          </a:cu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63" name="Oval 262">
            <a:extLst>
              <a:ext uri="{FF2B5EF4-FFF2-40B4-BE49-F238E27FC236}">
                <a16:creationId xmlns:a16="http://schemas.microsoft.com/office/drawing/2014/main" id="{38A03AE8-5201-4C29-B15A-B5D4130614B3}"/>
              </a:ext>
            </a:extLst>
          </p:cNvPr>
          <p:cNvSpPr/>
          <p:nvPr/>
        </p:nvSpPr>
        <p:spPr>
          <a:xfrm>
            <a:off x="6378333" y="1028629"/>
            <a:ext cx="2401692" cy="2401690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D87588BA-E545-4A33-B004-3D0D41B9BD39}"/>
              </a:ext>
            </a:extLst>
          </p:cNvPr>
          <p:cNvSpPr/>
          <p:nvPr/>
        </p:nvSpPr>
        <p:spPr>
          <a:xfrm>
            <a:off x="363975" y="1028629"/>
            <a:ext cx="2401692" cy="2401690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Title 1">
            <a:extLst>
              <a:ext uri="{FF2B5EF4-FFF2-40B4-BE49-F238E27FC236}">
                <a16:creationId xmlns:a16="http://schemas.microsoft.com/office/drawing/2014/main" id="{6F62359F-BCA0-4D4A-AD49-948BA7F527CF}"/>
              </a:ext>
            </a:extLst>
          </p:cNvPr>
          <p:cNvSpPr txBox="1">
            <a:spLocks/>
          </p:cNvSpPr>
          <p:nvPr/>
        </p:nvSpPr>
        <p:spPr>
          <a:xfrm>
            <a:off x="469900" y="278723"/>
            <a:ext cx="8204200" cy="4993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E2735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j-ea"/>
                <a:cs typeface="Amazon Ember Regular" charset="0"/>
              </a:rPr>
              <a:t>Time to Value</a:t>
            </a:r>
          </a:p>
        </p:txBody>
      </p:sp>
      <p:sp>
        <p:nvSpPr>
          <p:cNvPr id="268" name="Content Placeholder 2">
            <a:extLst>
              <a:ext uri="{FF2B5EF4-FFF2-40B4-BE49-F238E27FC236}">
                <a16:creationId xmlns:a16="http://schemas.microsoft.com/office/drawing/2014/main" id="{DC6502ED-FB71-482D-85CA-659D2A451AFE}"/>
              </a:ext>
            </a:extLst>
          </p:cNvPr>
          <p:cNvSpPr txBox="1">
            <a:spLocks/>
          </p:cNvSpPr>
          <p:nvPr/>
        </p:nvSpPr>
        <p:spPr>
          <a:xfrm>
            <a:off x="407307" y="3462275"/>
            <a:ext cx="2315028" cy="659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Do some work</a:t>
            </a:r>
          </a:p>
        </p:txBody>
      </p:sp>
      <p:sp>
        <p:nvSpPr>
          <p:cNvPr id="269" name="Content Placeholder 2">
            <a:extLst>
              <a:ext uri="{FF2B5EF4-FFF2-40B4-BE49-F238E27FC236}">
                <a16:creationId xmlns:a16="http://schemas.microsoft.com/office/drawing/2014/main" id="{82FA5F7A-F1BF-40C9-B0E5-EE0D1A0C893B}"/>
              </a:ext>
            </a:extLst>
          </p:cNvPr>
          <p:cNvSpPr txBox="1">
            <a:spLocks/>
          </p:cNvSpPr>
          <p:nvPr/>
        </p:nvSpPr>
        <p:spPr>
          <a:xfrm>
            <a:off x="3414486" y="3127233"/>
            <a:ext cx="2315028" cy="659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How long?</a:t>
            </a:r>
          </a:p>
        </p:txBody>
      </p:sp>
      <p:sp>
        <p:nvSpPr>
          <p:cNvPr id="270" name="Content Placeholder 2">
            <a:extLst>
              <a:ext uri="{FF2B5EF4-FFF2-40B4-BE49-F238E27FC236}">
                <a16:creationId xmlns:a16="http://schemas.microsoft.com/office/drawing/2014/main" id="{A597F082-9F7B-4FDB-92FD-D9657FC399CC}"/>
              </a:ext>
            </a:extLst>
          </p:cNvPr>
          <p:cNvSpPr txBox="1">
            <a:spLocks/>
          </p:cNvSpPr>
          <p:nvPr/>
        </p:nvSpPr>
        <p:spPr>
          <a:xfrm>
            <a:off x="6421665" y="3462275"/>
            <a:ext cx="2315028" cy="659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Value to a customer</a:t>
            </a:r>
          </a:p>
        </p:txBody>
      </p:sp>
      <p:cxnSp>
        <p:nvCxnSpPr>
          <p:cNvPr id="329" name="Straight Arrow Connector 328">
            <a:extLst>
              <a:ext uri="{FF2B5EF4-FFF2-40B4-BE49-F238E27FC236}">
                <a16:creationId xmlns:a16="http://schemas.microsoft.com/office/drawing/2014/main" id="{A0F015C6-2B9C-42B5-B4A6-BDA4A8030749}"/>
              </a:ext>
            </a:extLst>
          </p:cNvPr>
          <p:cNvCxnSpPr>
            <a:cxnSpLocks/>
          </p:cNvCxnSpPr>
          <p:nvPr/>
        </p:nvCxnSpPr>
        <p:spPr>
          <a:xfrm>
            <a:off x="5394778" y="2229473"/>
            <a:ext cx="788308" cy="1"/>
          </a:xfrm>
          <a:prstGeom prst="straightConnector1">
            <a:avLst/>
          </a:prstGeom>
          <a:ln w="31750">
            <a:tailEnd type="arrow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6A5770BA-771B-463E-85B2-D1AAF91657E5}"/>
              </a:ext>
            </a:extLst>
          </p:cNvPr>
          <p:cNvCxnSpPr>
            <a:cxnSpLocks/>
          </p:cNvCxnSpPr>
          <p:nvPr/>
        </p:nvCxnSpPr>
        <p:spPr>
          <a:xfrm flipH="1">
            <a:off x="2986089" y="2229473"/>
            <a:ext cx="1719261" cy="0"/>
          </a:xfrm>
          <a:prstGeom prst="line">
            <a:avLst/>
          </a:prstGeom>
          <a:ln w="31750">
            <a:solidFill>
              <a:schemeClr val="accent1"/>
            </a:solidFill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Oval 265">
            <a:extLst>
              <a:ext uri="{FF2B5EF4-FFF2-40B4-BE49-F238E27FC236}">
                <a16:creationId xmlns:a16="http://schemas.microsoft.com/office/drawing/2014/main" id="{9E1BA317-72CF-4DF8-BE91-CC530E92D22F}"/>
              </a:ext>
            </a:extLst>
          </p:cNvPr>
          <p:cNvSpPr/>
          <p:nvPr/>
        </p:nvSpPr>
        <p:spPr>
          <a:xfrm>
            <a:off x="3749222" y="1406696"/>
            <a:ext cx="1645556" cy="1645556"/>
          </a:xfrm>
          <a:prstGeom prst="ellipse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8D9946D6-94EC-4256-86AA-DDEE2F0EB51B}"/>
              </a:ext>
            </a:extLst>
          </p:cNvPr>
          <p:cNvGrpSpPr/>
          <p:nvPr/>
        </p:nvGrpSpPr>
        <p:grpSpPr>
          <a:xfrm>
            <a:off x="4076966" y="1734440"/>
            <a:ext cx="990067" cy="990067"/>
            <a:chOff x="4076966" y="1734440"/>
            <a:chExt cx="990067" cy="990067"/>
          </a:xfrm>
        </p:grpSpPr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40BA37A5-2A10-4CC7-9D00-9BAC63264C6F}"/>
                </a:ext>
              </a:extLst>
            </p:cNvPr>
            <p:cNvSpPr/>
            <p:nvPr/>
          </p:nvSpPr>
          <p:spPr>
            <a:xfrm>
              <a:off x="4076966" y="1734440"/>
              <a:ext cx="990067" cy="990067"/>
            </a:xfrm>
            <a:prstGeom prst="ellipse">
              <a:avLst/>
            </a:prstGeom>
            <a:solidFill>
              <a:srgbClr val="99ABB4">
                <a:alpha val="35000"/>
              </a:srgb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id="{FA81DC2D-E48E-4542-A776-0BF18F543D24}"/>
                </a:ext>
              </a:extLst>
            </p:cNvPr>
            <p:cNvGrpSpPr/>
            <p:nvPr/>
          </p:nvGrpSpPr>
          <p:grpSpPr>
            <a:xfrm>
              <a:off x="4105706" y="1767946"/>
              <a:ext cx="925427" cy="925437"/>
              <a:chOff x="4496958" y="1898020"/>
              <a:chExt cx="1620373" cy="1620388"/>
            </a:xfrm>
          </p:grpSpPr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85C2196C-F428-4879-9992-7923595B1A4B}"/>
                  </a:ext>
                </a:extLst>
              </p:cNvPr>
              <p:cNvSpPr/>
              <p:nvPr/>
            </p:nvSpPr>
            <p:spPr>
              <a:xfrm>
                <a:off x="4572000" y="1964724"/>
                <a:ext cx="1482811" cy="1482811"/>
              </a:xfrm>
              <a:prstGeom prst="ellipse">
                <a:avLst/>
              </a:prstGeom>
              <a:solidFill>
                <a:srgbClr val="5045F5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53EE0E2C-0DC7-487B-AF0A-C85EF0E5039D}"/>
                  </a:ext>
                </a:extLst>
              </p:cNvPr>
              <p:cNvCxnSpPr/>
              <p:nvPr/>
            </p:nvCxnSpPr>
            <p:spPr>
              <a:xfrm flipH="1">
                <a:off x="5313405" y="1898020"/>
                <a:ext cx="0" cy="184115"/>
              </a:xfrm>
              <a:prstGeom prst="line">
                <a:avLst/>
              </a:prstGeom>
              <a:noFill/>
              <a:ln w="25400" cap="rnd">
                <a:solidFill>
                  <a:srgbClr val="99ABB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0" name="Straight Connector 319">
                <a:extLst>
                  <a:ext uri="{FF2B5EF4-FFF2-40B4-BE49-F238E27FC236}">
                    <a16:creationId xmlns:a16="http://schemas.microsoft.com/office/drawing/2014/main" id="{4EB8D166-C02C-4315-9972-7BB5278E7BA1}"/>
                  </a:ext>
                </a:extLst>
              </p:cNvPr>
              <p:cNvCxnSpPr/>
              <p:nvPr/>
            </p:nvCxnSpPr>
            <p:spPr>
              <a:xfrm flipH="1">
                <a:off x="5313405" y="3334293"/>
                <a:ext cx="0" cy="184115"/>
              </a:xfrm>
              <a:prstGeom prst="line">
                <a:avLst/>
              </a:prstGeom>
              <a:noFill/>
              <a:ln w="25400" cap="rnd">
                <a:solidFill>
                  <a:srgbClr val="99ABB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1" name="Straight Connector 320">
                <a:extLst>
                  <a:ext uri="{FF2B5EF4-FFF2-40B4-BE49-F238E27FC236}">
                    <a16:creationId xmlns:a16="http://schemas.microsoft.com/office/drawing/2014/main" id="{A8FAF635-41A7-4468-A8B5-64D8ACBDCE9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6025273" y="2614070"/>
                <a:ext cx="0" cy="184116"/>
              </a:xfrm>
              <a:prstGeom prst="line">
                <a:avLst/>
              </a:prstGeom>
              <a:noFill/>
              <a:ln w="25400" cap="rnd">
                <a:solidFill>
                  <a:srgbClr val="99ABB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22" name="Straight Connector 321">
                <a:extLst>
                  <a:ext uri="{FF2B5EF4-FFF2-40B4-BE49-F238E27FC236}">
                    <a16:creationId xmlns:a16="http://schemas.microsoft.com/office/drawing/2014/main" id="{E3CBF06A-99B2-4163-8A91-0592967E5232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4589016" y="2614070"/>
                <a:ext cx="0" cy="184116"/>
              </a:xfrm>
              <a:prstGeom prst="line">
                <a:avLst/>
              </a:prstGeom>
              <a:noFill/>
              <a:ln w="25400" cap="rnd">
                <a:solidFill>
                  <a:srgbClr val="99ABB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311" name="Group 310">
            <a:extLst>
              <a:ext uri="{FF2B5EF4-FFF2-40B4-BE49-F238E27FC236}">
                <a16:creationId xmlns:a16="http://schemas.microsoft.com/office/drawing/2014/main" id="{46D8FB96-2C4E-478C-9681-7A79958A4643}"/>
              </a:ext>
            </a:extLst>
          </p:cNvPr>
          <p:cNvGrpSpPr/>
          <p:nvPr/>
        </p:nvGrpSpPr>
        <p:grpSpPr>
          <a:xfrm>
            <a:off x="4572000" y="1950363"/>
            <a:ext cx="0" cy="558223"/>
            <a:chOff x="5221396" y="2284763"/>
            <a:chExt cx="0" cy="977416"/>
          </a:xfrm>
        </p:grpSpPr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263DA5FB-CEEF-4F5E-9E25-27DFDADB0FF0}"/>
                </a:ext>
              </a:extLst>
            </p:cNvPr>
            <p:cNvCxnSpPr/>
            <p:nvPr/>
          </p:nvCxnSpPr>
          <p:spPr>
            <a:xfrm flipV="1">
              <a:off x="5221396" y="2284763"/>
              <a:ext cx="0" cy="393457"/>
            </a:xfrm>
            <a:prstGeom prst="line">
              <a:avLst/>
            </a:prstGeom>
            <a:noFill/>
            <a:ln w="41275" cap="rnd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7" name="Straight Connector 316">
              <a:extLst>
                <a:ext uri="{FF2B5EF4-FFF2-40B4-BE49-F238E27FC236}">
                  <a16:creationId xmlns:a16="http://schemas.microsoft.com/office/drawing/2014/main" id="{9B5C79FF-9087-42CD-89C7-7CC48E096B71}"/>
                </a:ext>
              </a:extLst>
            </p:cNvPr>
            <p:cNvCxnSpPr/>
            <p:nvPr/>
          </p:nvCxnSpPr>
          <p:spPr>
            <a:xfrm flipV="1">
              <a:off x="5221396" y="2868720"/>
              <a:ext cx="0" cy="393459"/>
            </a:xfrm>
            <a:prstGeom prst="line">
              <a:avLst/>
            </a:prstGeom>
            <a:noFill/>
            <a:ln w="25400">
              <a:solidFill>
                <a:schemeClr val="accent1">
                  <a:alpha val="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6ECB8022-5135-42E9-B03F-C0E4D0141ED8}"/>
              </a:ext>
            </a:extLst>
          </p:cNvPr>
          <p:cNvGrpSpPr/>
          <p:nvPr/>
        </p:nvGrpSpPr>
        <p:grpSpPr>
          <a:xfrm rot="5400000">
            <a:off x="4572000" y="2039848"/>
            <a:ext cx="0" cy="379251"/>
            <a:chOff x="5309838" y="2374106"/>
            <a:chExt cx="0" cy="664047"/>
          </a:xfrm>
        </p:grpSpPr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961A1692-F75B-4E0F-A633-6427EEBD21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9838" y="2374106"/>
              <a:ext cx="0" cy="236774"/>
            </a:xfrm>
            <a:prstGeom prst="line">
              <a:avLst/>
            </a:prstGeom>
            <a:noFill/>
            <a:ln w="41275" cap="rnd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9DD68F53-DEF9-445B-9124-8BBA95E747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9838" y="2801379"/>
              <a:ext cx="0" cy="236774"/>
            </a:xfrm>
            <a:prstGeom prst="line">
              <a:avLst/>
            </a:prstGeom>
            <a:noFill/>
            <a:ln w="25400">
              <a:solidFill>
                <a:schemeClr val="accent1">
                  <a:alpha val="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204B5E3E-CD5C-43AE-B698-CB4BEFF8283E}"/>
              </a:ext>
            </a:extLst>
          </p:cNvPr>
          <p:cNvGrpSpPr/>
          <p:nvPr/>
        </p:nvGrpSpPr>
        <p:grpSpPr>
          <a:xfrm>
            <a:off x="3969137" y="1626611"/>
            <a:ext cx="1205726" cy="1205726"/>
            <a:chOff x="3969137" y="1626611"/>
            <a:chExt cx="1205726" cy="1205726"/>
          </a:xfrm>
        </p:grpSpPr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C881E379-38FC-48A4-8502-F9EFD3F63C2C}"/>
                </a:ext>
              </a:extLst>
            </p:cNvPr>
            <p:cNvGrpSpPr/>
            <p:nvPr/>
          </p:nvGrpSpPr>
          <p:grpSpPr>
            <a:xfrm>
              <a:off x="3969137" y="1626611"/>
              <a:ext cx="1205726" cy="1205726"/>
              <a:chOff x="4165818" y="1717892"/>
              <a:chExt cx="2111157" cy="2111157"/>
            </a:xfrm>
          </p:grpSpPr>
          <p:sp>
            <p:nvSpPr>
              <p:cNvPr id="323" name="Arc 322">
                <a:extLst>
                  <a:ext uri="{FF2B5EF4-FFF2-40B4-BE49-F238E27FC236}">
                    <a16:creationId xmlns:a16="http://schemas.microsoft.com/office/drawing/2014/main" id="{4C372102-BE1B-4939-8E6E-9E1F55FBD5E7}"/>
                  </a:ext>
                </a:extLst>
              </p:cNvPr>
              <p:cNvSpPr/>
              <p:nvPr/>
            </p:nvSpPr>
            <p:spPr>
              <a:xfrm>
                <a:off x="4165818" y="1717892"/>
                <a:ext cx="2111157" cy="2111157"/>
              </a:xfrm>
              <a:prstGeom prst="arc">
                <a:avLst>
                  <a:gd name="adj1" fmla="val 630950"/>
                  <a:gd name="adj2" fmla="val 4757338"/>
                </a:avLst>
              </a:prstGeom>
              <a:noFill/>
              <a:ln w="25400" cap="rnd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4" name="Arc 323">
                <a:extLst>
                  <a:ext uri="{FF2B5EF4-FFF2-40B4-BE49-F238E27FC236}">
                    <a16:creationId xmlns:a16="http://schemas.microsoft.com/office/drawing/2014/main" id="{F39C960A-61CF-44B0-BD67-3CF0DEDF3A57}"/>
                  </a:ext>
                </a:extLst>
              </p:cNvPr>
              <p:cNvSpPr/>
              <p:nvPr/>
            </p:nvSpPr>
            <p:spPr>
              <a:xfrm flipH="1">
                <a:off x="4165818" y="1717892"/>
                <a:ext cx="2111157" cy="2111157"/>
              </a:xfrm>
              <a:prstGeom prst="arc">
                <a:avLst>
                  <a:gd name="adj1" fmla="val 630950"/>
                  <a:gd name="adj2" fmla="val 4757338"/>
                </a:avLst>
              </a:prstGeom>
              <a:noFill/>
              <a:ln w="25400" cap="rnd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5" name="Arc 324">
                <a:extLst>
                  <a:ext uri="{FF2B5EF4-FFF2-40B4-BE49-F238E27FC236}">
                    <a16:creationId xmlns:a16="http://schemas.microsoft.com/office/drawing/2014/main" id="{F33AEC1C-B891-4AA7-9155-17280E996C9B}"/>
                  </a:ext>
                </a:extLst>
              </p:cNvPr>
              <p:cNvSpPr/>
              <p:nvPr/>
            </p:nvSpPr>
            <p:spPr>
              <a:xfrm flipH="1">
                <a:off x="4165818" y="1717892"/>
                <a:ext cx="2111157" cy="2111157"/>
              </a:xfrm>
              <a:prstGeom prst="arc">
                <a:avLst>
                  <a:gd name="adj1" fmla="val 16833449"/>
                  <a:gd name="adj2" fmla="val 20969919"/>
                </a:avLst>
              </a:prstGeom>
              <a:noFill/>
              <a:ln w="25400" cap="rnd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13" name="Arc 312">
              <a:extLst>
                <a:ext uri="{FF2B5EF4-FFF2-40B4-BE49-F238E27FC236}">
                  <a16:creationId xmlns:a16="http://schemas.microsoft.com/office/drawing/2014/main" id="{8DD6A83C-1925-4C70-8B60-360F78D8C222}"/>
                </a:ext>
              </a:extLst>
            </p:cNvPr>
            <p:cNvSpPr/>
            <p:nvPr/>
          </p:nvSpPr>
          <p:spPr>
            <a:xfrm>
              <a:off x="3969137" y="1626611"/>
              <a:ext cx="1205726" cy="1205726"/>
            </a:xfrm>
            <a:prstGeom prst="arc">
              <a:avLst>
                <a:gd name="adj1" fmla="val 16833449"/>
                <a:gd name="adj2" fmla="val 20969919"/>
              </a:avLst>
            </a:prstGeom>
            <a:noFill/>
            <a:ln w="25400" cap="rnd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10" name="Oval 309">
            <a:extLst>
              <a:ext uri="{FF2B5EF4-FFF2-40B4-BE49-F238E27FC236}">
                <a16:creationId xmlns:a16="http://schemas.microsoft.com/office/drawing/2014/main" id="{D0C88381-4CD5-45ED-9CAF-DF9E0109AE06}"/>
              </a:ext>
            </a:extLst>
          </p:cNvPr>
          <p:cNvSpPr/>
          <p:nvPr/>
        </p:nvSpPr>
        <p:spPr>
          <a:xfrm>
            <a:off x="4517600" y="2175074"/>
            <a:ext cx="108799" cy="108799"/>
          </a:xfrm>
          <a:prstGeom prst="ellipse">
            <a:avLst/>
          </a:prstGeom>
          <a:solidFill>
            <a:srgbClr val="5045F5"/>
          </a:solidFill>
          <a:ln w="25400">
            <a:solidFill>
              <a:srgbClr val="99ABB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39E9BFD2-34D1-4913-82E7-7E42797B47F6}"/>
              </a:ext>
            </a:extLst>
          </p:cNvPr>
          <p:cNvSpPr/>
          <p:nvPr/>
        </p:nvSpPr>
        <p:spPr>
          <a:xfrm>
            <a:off x="0" y="4511637"/>
            <a:ext cx="9144000" cy="631862"/>
          </a:xfrm>
          <a:prstGeom prst="rect">
            <a:avLst/>
          </a:prstGeom>
          <a:solidFill>
            <a:srgbClr val="504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2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0 0.0642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26337 2.09877E-6 " pathEditMode="relative" rAng="0" ptsTypes="AA">
                                      <p:cBhvr>
                                        <p:cTn id="61" dur="750" spd="-100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6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0 0.0642 " pathEditMode="relative" rAng="0" ptsTypes="AA">
                                      <p:cBhvr>
                                        <p:cTn id="72" dur="500" spd="-100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mph" presetSubtype="0" accel="100000" autoRev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76" dur="250" fill="hold"/>
                                        <p:tgtEl>
                                          <p:spTgt spid="35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accel="100000" autoRev="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80" dur="250" fill="hold"/>
                                        <p:tgtEl>
                                          <p:spTgt spid="311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accel="100000" autoRev="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351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mph" presetSubtype="0" accel="100000" autoRev="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88" dur="250" fill="hold"/>
                                        <p:tgtEl>
                                          <p:spTgt spid="312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mph" presetSubtype="0" accel="100000" autoRev="1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92" dur="250" fill="hold"/>
                                        <p:tgtEl>
                                          <p:spTgt spid="31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50"/>
                            </p:stCondLst>
                            <p:childTnLst>
                              <p:par>
                                <p:cTn id="9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0 0.0642 " pathEditMode="relative" rAng="0" ptsTypes="AA">
                                      <p:cBhvr>
                                        <p:cTn id="101" dur="500" spd="-100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5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3.45679E-6 L -0.08039 0.00124 " pathEditMode="relative" rAng="0" ptsTypes="AA">
                                      <p:cBhvr>
                                        <p:cTn id="117" dur="500" spd="-100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62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5" grpId="0" animBg="1"/>
      <p:bldP spid="147" grpId="0" animBg="1"/>
      <p:bldP spid="235" grpId="0" animBg="1"/>
      <p:bldP spid="238" grpId="0"/>
      <p:bldP spid="239" grpId="0" animBg="1"/>
      <p:bldP spid="240" grpId="0" animBg="1"/>
      <p:bldP spid="241" grpId="0" animBg="1"/>
      <p:bldP spid="263" grpId="0" animBg="1"/>
      <p:bldP spid="264" grpId="0" animBg="1"/>
      <p:bldP spid="268" grpId="0"/>
      <p:bldP spid="268" grpId="1"/>
      <p:bldP spid="269" grpId="0"/>
      <p:bldP spid="269" grpId="1"/>
      <p:bldP spid="270" grpId="0"/>
      <p:bldP spid="270" grpId="1"/>
      <p:bldP spid="266" grpId="0" animBg="1"/>
      <p:bldP spid="310" grpId="0" animBg="1"/>
      <p:bldP spid="3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E5559D-BD4C-4D9D-AB88-453999DF404F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145" name="Graphic 338">
            <a:extLst>
              <a:ext uri="{FF2B5EF4-FFF2-40B4-BE49-F238E27FC236}">
                <a16:creationId xmlns:a16="http://schemas.microsoft.com/office/drawing/2014/main" id="{4E1A0B25-C3EE-4626-B087-1B0E0B883335}"/>
              </a:ext>
            </a:extLst>
          </p:cNvPr>
          <p:cNvGrpSpPr/>
          <p:nvPr/>
        </p:nvGrpSpPr>
        <p:grpSpPr>
          <a:xfrm flipH="1">
            <a:off x="3809050" y="1419393"/>
            <a:ext cx="1101236" cy="1101236"/>
            <a:chOff x="3926950" y="2374116"/>
            <a:chExt cx="660952" cy="660952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F93FFED-8E50-4AA3-AA82-EB0C8D7790CC}"/>
                </a:ext>
              </a:extLst>
            </p:cNvPr>
            <p:cNvSpPr/>
            <p:nvPr/>
          </p:nvSpPr>
          <p:spPr>
            <a:xfrm>
              <a:off x="4082604" y="2690712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0AA7395-D00B-4A8B-B727-BD1B274DD135}"/>
                </a:ext>
              </a:extLst>
            </p:cNvPr>
            <p:cNvSpPr/>
            <p:nvPr/>
          </p:nvSpPr>
          <p:spPr>
            <a:xfrm>
              <a:off x="4169519" y="2690712"/>
              <a:ext cx="76009" cy="9914"/>
            </a:xfrm>
            <a:custGeom>
              <a:avLst/>
              <a:gdLst>
                <a:gd name="connsiteX0" fmla="*/ 7171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71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66D7B2B1-1615-4C4B-811C-41F3AE355FE8}"/>
                </a:ext>
              </a:extLst>
            </p:cNvPr>
            <p:cNvSpPr/>
            <p:nvPr/>
          </p:nvSpPr>
          <p:spPr>
            <a:xfrm>
              <a:off x="4256765" y="2690712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0494C94-93FE-4C75-922D-90D98EEE5897}"/>
                </a:ext>
              </a:extLst>
            </p:cNvPr>
            <p:cNvSpPr/>
            <p:nvPr/>
          </p:nvSpPr>
          <p:spPr>
            <a:xfrm>
              <a:off x="4344011" y="2690712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494E94AF-E40C-4AD7-9938-3309842171E9}"/>
                </a:ext>
              </a:extLst>
            </p:cNvPr>
            <p:cNvSpPr/>
            <p:nvPr/>
          </p:nvSpPr>
          <p:spPr>
            <a:xfrm>
              <a:off x="4318895" y="2548607"/>
              <a:ext cx="102448" cy="9914"/>
            </a:xfrm>
            <a:custGeom>
              <a:avLst/>
              <a:gdLst>
                <a:gd name="connsiteX0" fmla="*/ 97821 w 102447"/>
                <a:gd name="connsiteY0" fmla="*/ 4957 h 9914"/>
                <a:gd name="connsiteX1" fmla="*/ 4957 w 102447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447" h="9914">
                  <a:moveTo>
                    <a:pt x="97821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FA14A08-1136-4413-A376-FC3AC1260F13}"/>
                </a:ext>
              </a:extLst>
            </p:cNvPr>
            <p:cNvSpPr/>
            <p:nvPr/>
          </p:nvSpPr>
          <p:spPr>
            <a:xfrm>
              <a:off x="4203889" y="2548607"/>
              <a:ext cx="102448" cy="9914"/>
            </a:xfrm>
            <a:custGeom>
              <a:avLst/>
              <a:gdLst>
                <a:gd name="connsiteX0" fmla="*/ 97821 w 102447"/>
                <a:gd name="connsiteY0" fmla="*/ 4957 h 9914"/>
                <a:gd name="connsiteX1" fmla="*/ 4957 w 102447"/>
                <a:gd name="connsiteY1" fmla="*/ 5288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447" h="9914">
                  <a:moveTo>
                    <a:pt x="97821" y="4957"/>
                  </a:moveTo>
                  <a:lnTo>
                    <a:pt x="4957" y="5288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BC064663-4587-4B81-9F11-64C8303BC3BE}"/>
                </a:ext>
              </a:extLst>
            </p:cNvPr>
            <p:cNvSpPr/>
            <p:nvPr/>
          </p:nvSpPr>
          <p:spPr>
            <a:xfrm>
              <a:off x="4035346" y="2548607"/>
              <a:ext cx="429619" cy="56181"/>
            </a:xfrm>
            <a:custGeom>
              <a:avLst/>
              <a:gdLst>
                <a:gd name="connsiteX0" fmla="*/ 403511 w 429618"/>
                <a:gd name="connsiteY0" fmla="*/ 4957 h 56180"/>
                <a:gd name="connsiteX1" fmla="*/ 418052 w 429618"/>
                <a:gd name="connsiteY1" fmla="*/ 4957 h 56180"/>
                <a:gd name="connsiteX2" fmla="*/ 426975 w 429618"/>
                <a:gd name="connsiteY2" fmla="*/ 13880 h 56180"/>
                <a:gd name="connsiteX3" fmla="*/ 426975 w 429618"/>
                <a:gd name="connsiteY3" fmla="*/ 51885 h 56180"/>
                <a:gd name="connsiteX4" fmla="*/ 4957 w 429618"/>
                <a:gd name="connsiteY4" fmla="*/ 52215 h 56180"/>
                <a:gd name="connsiteX5" fmla="*/ 4957 w 429618"/>
                <a:gd name="connsiteY5" fmla="*/ 14210 h 56180"/>
                <a:gd name="connsiteX6" fmla="*/ 13880 w 429618"/>
                <a:gd name="connsiteY6" fmla="*/ 5288 h 56180"/>
                <a:gd name="connsiteX7" fmla="*/ 36683 w 429618"/>
                <a:gd name="connsiteY7" fmla="*/ 5288 h 56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618" h="56180">
                  <a:moveTo>
                    <a:pt x="403511" y="4957"/>
                  </a:moveTo>
                  <a:lnTo>
                    <a:pt x="418052" y="4957"/>
                  </a:lnTo>
                  <a:cubicBezTo>
                    <a:pt x="423009" y="4957"/>
                    <a:pt x="426975" y="8923"/>
                    <a:pt x="426975" y="13880"/>
                  </a:cubicBezTo>
                  <a:lnTo>
                    <a:pt x="426975" y="51885"/>
                  </a:lnTo>
                  <a:lnTo>
                    <a:pt x="4957" y="52215"/>
                  </a:lnTo>
                  <a:lnTo>
                    <a:pt x="4957" y="14210"/>
                  </a:lnTo>
                  <a:cubicBezTo>
                    <a:pt x="4957" y="9253"/>
                    <a:pt x="8923" y="5288"/>
                    <a:pt x="13880" y="5288"/>
                  </a:cubicBezTo>
                  <a:lnTo>
                    <a:pt x="36683" y="5288"/>
                  </a:lnTo>
                </a:path>
              </a:pathLst>
            </a:custGeom>
            <a:solidFill>
              <a:schemeClr val="bg1"/>
            </a:solidFill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53F0CFD3-C6A2-473B-8583-218C085645D8}"/>
                </a:ext>
              </a:extLst>
            </p:cNvPr>
            <p:cNvSpPr/>
            <p:nvPr/>
          </p:nvSpPr>
          <p:spPr>
            <a:xfrm>
              <a:off x="4088883" y="2548938"/>
              <a:ext cx="102448" cy="9914"/>
            </a:xfrm>
            <a:custGeom>
              <a:avLst/>
              <a:gdLst>
                <a:gd name="connsiteX0" fmla="*/ 98151 w 102447"/>
                <a:gd name="connsiteY0" fmla="*/ 4957 h 9914"/>
                <a:gd name="connsiteX1" fmla="*/ 4957 w 102447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447" h="9914">
                  <a:moveTo>
                    <a:pt x="98151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0CDF879-D525-4835-BA54-EEE6A6DE30D0}"/>
                </a:ext>
              </a:extLst>
            </p:cNvPr>
            <p:cNvSpPr/>
            <p:nvPr/>
          </p:nvSpPr>
          <p:spPr>
            <a:xfrm>
              <a:off x="4067072" y="2521839"/>
              <a:ext cx="9914" cy="59486"/>
            </a:xfrm>
            <a:custGeom>
              <a:avLst/>
              <a:gdLst>
                <a:gd name="connsiteX0" fmla="*/ 4957 w 9914"/>
                <a:gd name="connsiteY0" fmla="*/ 57172 h 59485"/>
                <a:gd name="connsiteX1" fmla="*/ 4957 w 9914"/>
                <a:gd name="connsiteY1" fmla="*/ 4957 h 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59485">
                  <a:moveTo>
                    <a:pt x="4957" y="57172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rgbClr val="1A4256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CED319B-0A97-435C-B27F-75666105D878}"/>
                </a:ext>
              </a:extLst>
            </p:cNvPr>
            <p:cNvSpPr/>
            <p:nvPr/>
          </p:nvSpPr>
          <p:spPr>
            <a:xfrm>
              <a:off x="4182077" y="2521839"/>
              <a:ext cx="9914" cy="59486"/>
            </a:xfrm>
            <a:custGeom>
              <a:avLst/>
              <a:gdLst>
                <a:gd name="connsiteX0" fmla="*/ 4957 w 9914"/>
                <a:gd name="connsiteY0" fmla="*/ 57172 h 59485"/>
                <a:gd name="connsiteX1" fmla="*/ 4957 w 9914"/>
                <a:gd name="connsiteY1" fmla="*/ 4957 h 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59485">
                  <a:moveTo>
                    <a:pt x="4957" y="57172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rgbClr val="1A4256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94E1E0C8-9045-45DE-888E-C2B0ABEF4B98}"/>
                </a:ext>
              </a:extLst>
            </p:cNvPr>
            <p:cNvSpPr/>
            <p:nvPr/>
          </p:nvSpPr>
          <p:spPr>
            <a:xfrm>
              <a:off x="4411758" y="2521839"/>
              <a:ext cx="9914" cy="59486"/>
            </a:xfrm>
            <a:custGeom>
              <a:avLst/>
              <a:gdLst>
                <a:gd name="connsiteX0" fmla="*/ 4957 w 9914"/>
                <a:gd name="connsiteY0" fmla="*/ 57172 h 59485"/>
                <a:gd name="connsiteX1" fmla="*/ 4957 w 9914"/>
                <a:gd name="connsiteY1" fmla="*/ 4957 h 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59485">
                  <a:moveTo>
                    <a:pt x="4957" y="57172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rgbClr val="1A4256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086F8CF0-82E9-4109-8209-A1104920E9AD}"/>
                </a:ext>
              </a:extLst>
            </p:cNvPr>
            <p:cNvSpPr/>
            <p:nvPr/>
          </p:nvSpPr>
          <p:spPr>
            <a:xfrm>
              <a:off x="4296753" y="2521839"/>
              <a:ext cx="9914" cy="59486"/>
            </a:xfrm>
            <a:custGeom>
              <a:avLst/>
              <a:gdLst>
                <a:gd name="connsiteX0" fmla="*/ 4957 w 9914"/>
                <a:gd name="connsiteY0" fmla="*/ 57172 h 59485"/>
                <a:gd name="connsiteX1" fmla="*/ 4957 w 9914"/>
                <a:gd name="connsiteY1" fmla="*/ 4957 h 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59485">
                  <a:moveTo>
                    <a:pt x="4957" y="57172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rgbClr val="1A4256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A6982C9-3DE6-4A7B-B1C0-91AA3E7CD61A}"/>
                </a:ext>
              </a:extLst>
            </p:cNvPr>
            <p:cNvSpPr/>
            <p:nvPr/>
          </p:nvSpPr>
          <p:spPr>
            <a:xfrm>
              <a:off x="4082604" y="2734335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7D7F2FE9-AB94-4CCB-9025-A3BCC25F734D}"/>
                </a:ext>
              </a:extLst>
            </p:cNvPr>
            <p:cNvSpPr/>
            <p:nvPr/>
          </p:nvSpPr>
          <p:spPr>
            <a:xfrm>
              <a:off x="4169519" y="2734335"/>
              <a:ext cx="76009" cy="9914"/>
            </a:xfrm>
            <a:custGeom>
              <a:avLst/>
              <a:gdLst>
                <a:gd name="connsiteX0" fmla="*/ 7171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71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AFD40035-0425-4C0C-88F8-C593061FCDB3}"/>
                </a:ext>
              </a:extLst>
            </p:cNvPr>
            <p:cNvSpPr/>
            <p:nvPr/>
          </p:nvSpPr>
          <p:spPr>
            <a:xfrm>
              <a:off x="4256765" y="2734335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A42D763-0C14-4E92-AE93-7C0E920C702C}"/>
                </a:ext>
              </a:extLst>
            </p:cNvPr>
            <p:cNvSpPr/>
            <p:nvPr/>
          </p:nvSpPr>
          <p:spPr>
            <a:xfrm>
              <a:off x="4344011" y="2734335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60209A9-957B-422F-80F8-637F64FE6B1B}"/>
                </a:ext>
              </a:extLst>
            </p:cNvPr>
            <p:cNvSpPr/>
            <p:nvPr/>
          </p:nvSpPr>
          <p:spPr>
            <a:xfrm>
              <a:off x="4082604" y="2777958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900EB906-734F-4755-B163-BDCBBAE72E91}"/>
                </a:ext>
              </a:extLst>
            </p:cNvPr>
            <p:cNvSpPr/>
            <p:nvPr/>
          </p:nvSpPr>
          <p:spPr>
            <a:xfrm>
              <a:off x="4169519" y="2777958"/>
              <a:ext cx="76009" cy="9914"/>
            </a:xfrm>
            <a:custGeom>
              <a:avLst/>
              <a:gdLst>
                <a:gd name="connsiteX0" fmla="*/ 7171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71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A20C40D1-F150-4CF7-9CDD-BD379B6D1368}"/>
                </a:ext>
              </a:extLst>
            </p:cNvPr>
            <p:cNvSpPr/>
            <p:nvPr/>
          </p:nvSpPr>
          <p:spPr>
            <a:xfrm>
              <a:off x="4256765" y="2777958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4013AA1-CE26-4962-A7ED-B345C43D8B92}"/>
                </a:ext>
              </a:extLst>
            </p:cNvPr>
            <p:cNvSpPr/>
            <p:nvPr/>
          </p:nvSpPr>
          <p:spPr>
            <a:xfrm>
              <a:off x="4344011" y="2777958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EC2A510A-6B37-460F-A12D-C119DFC0984C}"/>
                </a:ext>
              </a:extLst>
            </p:cNvPr>
            <p:cNvSpPr/>
            <p:nvPr/>
          </p:nvSpPr>
          <p:spPr>
            <a:xfrm>
              <a:off x="4082604" y="2821581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533ED2E-FF9F-46C0-8E0F-E91806117D8A}"/>
                </a:ext>
              </a:extLst>
            </p:cNvPr>
            <p:cNvSpPr/>
            <p:nvPr/>
          </p:nvSpPr>
          <p:spPr>
            <a:xfrm>
              <a:off x="4169519" y="2821581"/>
              <a:ext cx="76009" cy="9914"/>
            </a:xfrm>
            <a:custGeom>
              <a:avLst/>
              <a:gdLst>
                <a:gd name="connsiteX0" fmla="*/ 7171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71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EFF9369-0176-4DDA-BA6E-92D7645C2E11}"/>
                </a:ext>
              </a:extLst>
            </p:cNvPr>
            <p:cNvSpPr/>
            <p:nvPr/>
          </p:nvSpPr>
          <p:spPr>
            <a:xfrm>
              <a:off x="4256765" y="2821581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1A596C3A-E0C9-4DB6-A16E-98AA8BA4FE63}"/>
                </a:ext>
              </a:extLst>
            </p:cNvPr>
            <p:cNvSpPr/>
            <p:nvPr/>
          </p:nvSpPr>
          <p:spPr>
            <a:xfrm>
              <a:off x="4344011" y="2821581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E9AA993-A914-4A5D-B910-2663155AA789}"/>
                </a:ext>
              </a:extLst>
            </p:cNvPr>
            <p:cNvSpPr/>
            <p:nvPr/>
          </p:nvSpPr>
          <p:spPr>
            <a:xfrm>
              <a:off x="4035346" y="2595535"/>
              <a:ext cx="429619" cy="290819"/>
            </a:xfrm>
            <a:custGeom>
              <a:avLst/>
              <a:gdLst>
                <a:gd name="connsiteX0" fmla="*/ 4957 w 429618"/>
                <a:gd name="connsiteY0" fmla="*/ 5288 h 290818"/>
                <a:gd name="connsiteX1" fmla="*/ 426975 w 429618"/>
                <a:gd name="connsiteY1" fmla="*/ 4957 h 290818"/>
                <a:gd name="connsiteX2" fmla="*/ 426975 w 429618"/>
                <a:gd name="connsiteY2" fmla="*/ 277930 h 290818"/>
                <a:gd name="connsiteX3" fmla="*/ 418052 w 429618"/>
                <a:gd name="connsiteY3" fmla="*/ 286853 h 290818"/>
                <a:gd name="connsiteX4" fmla="*/ 13880 w 429618"/>
                <a:gd name="connsiteY4" fmla="*/ 286853 h 290818"/>
                <a:gd name="connsiteX5" fmla="*/ 4957 w 429618"/>
                <a:gd name="connsiteY5" fmla="*/ 277930 h 290818"/>
                <a:gd name="connsiteX6" fmla="*/ 4957 w 429618"/>
                <a:gd name="connsiteY6" fmla="*/ 49241 h 290818"/>
                <a:gd name="connsiteX7" fmla="*/ 37013 w 429618"/>
                <a:gd name="connsiteY7" fmla="*/ 49241 h 29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618" h="290818">
                  <a:moveTo>
                    <a:pt x="4957" y="5288"/>
                  </a:moveTo>
                  <a:lnTo>
                    <a:pt x="426975" y="4957"/>
                  </a:lnTo>
                  <a:lnTo>
                    <a:pt x="426975" y="277930"/>
                  </a:lnTo>
                  <a:cubicBezTo>
                    <a:pt x="426975" y="282887"/>
                    <a:pt x="423009" y="286853"/>
                    <a:pt x="418052" y="286853"/>
                  </a:cubicBezTo>
                  <a:lnTo>
                    <a:pt x="13880" y="286853"/>
                  </a:lnTo>
                  <a:cubicBezTo>
                    <a:pt x="8923" y="286853"/>
                    <a:pt x="4957" y="282887"/>
                    <a:pt x="4957" y="277930"/>
                  </a:cubicBezTo>
                  <a:lnTo>
                    <a:pt x="4957" y="49241"/>
                  </a:lnTo>
                  <a:lnTo>
                    <a:pt x="37013" y="4924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5" name="Graphic 338">
            <a:extLst>
              <a:ext uri="{FF2B5EF4-FFF2-40B4-BE49-F238E27FC236}">
                <a16:creationId xmlns:a16="http://schemas.microsoft.com/office/drawing/2014/main" id="{84080222-A776-4AC4-9C13-CE587EF4FBB2}"/>
              </a:ext>
            </a:extLst>
          </p:cNvPr>
          <p:cNvGrpSpPr/>
          <p:nvPr/>
        </p:nvGrpSpPr>
        <p:grpSpPr>
          <a:xfrm flipH="1">
            <a:off x="4116041" y="1821527"/>
            <a:ext cx="783774" cy="662594"/>
            <a:chOff x="4033785" y="2521839"/>
            <a:chExt cx="431180" cy="364515"/>
          </a:xfrm>
        </p:grpSpPr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83A357A8-27F4-46EC-91AE-FBB6991F483A}"/>
                </a:ext>
              </a:extLst>
            </p:cNvPr>
            <p:cNvSpPr/>
            <p:nvPr/>
          </p:nvSpPr>
          <p:spPr>
            <a:xfrm flipH="1">
              <a:off x="4033785" y="2595535"/>
              <a:ext cx="258162" cy="174756"/>
            </a:xfrm>
            <a:custGeom>
              <a:avLst/>
              <a:gdLst>
                <a:gd name="connsiteX0" fmla="*/ 4957 w 429618"/>
                <a:gd name="connsiteY0" fmla="*/ 5288 h 290818"/>
                <a:gd name="connsiteX1" fmla="*/ 426975 w 429618"/>
                <a:gd name="connsiteY1" fmla="*/ 4957 h 290818"/>
                <a:gd name="connsiteX2" fmla="*/ 426975 w 429618"/>
                <a:gd name="connsiteY2" fmla="*/ 277930 h 290818"/>
                <a:gd name="connsiteX3" fmla="*/ 418052 w 429618"/>
                <a:gd name="connsiteY3" fmla="*/ 286853 h 290818"/>
                <a:gd name="connsiteX4" fmla="*/ 13880 w 429618"/>
                <a:gd name="connsiteY4" fmla="*/ 286853 h 290818"/>
                <a:gd name="connsiteX5" fmla="*/ 4957 w 429618"/>
                <a:gd name="connsiteY5" fmla="*/ 277930 h 290818"/>
                <a:gd name="connsiteX6" fmla="*/ 4957 w 429618"/>
                <a:gd name="connsiteY6" fmla="*/ 49241 h 290818"/>
                <a:gd name="connsiteX7" fmla="*/ 37013 w 429618"/>
                <a:gd name="connsiteY7" fmla="*/ 49241 h 29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618" h="290818">
                  <a:moveTo>
                    <a:pt x="4957" y="5288"/>
                  </a:moveTo>
                  <a:lnTo>
                    <a:pt x="426975" y="4957"/>
                  </a:lnTo>
                  <a:lnTo>
                    <a:pt x="426975" y="277930"/>
                  </a:lnTo>
                  <a:cubicBezTo>
                    <a:pt x="426975" y="282887"/>
                    <a:pt x="423009" y="286853"/>
                    <a:pt x="418052" y="286853"/>
                  </a:cubicBezTo>
                  <a:lnTo>
                    <a:pt x="13880" y="286853"/>
                  </a:lnTo>
                  <a:cubicBezTo>
                    <a:pt x="8923" y="286853"/>
                    <a:pt x="4957" y="282887"/>
                    <a:pt x="4957" y="277930"/>
                  </a:cubicBezTo>
                  <a:lnTo>
                    <a:pt x="4957" y="49241"/>
                  </a:lnTo>
                  <a:lnTo>
                    <a:pt x="37013" y="49241"/>
                  </a:lnTo>
                </a:path>
              </a:pathLst>
            </a:custGeom>
            <a:solidFill>
              <a:srgbClr val="4664F2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DF88412B-6F25-4280-A7EB-AEDDF899B7D3}"/>
                </a:ext>
              </a:extLst>
            </p:cNvPr>
            <p:cNvSpPr/>
            <p:nvPr/>
          </p:nvSpPr>
          <p:spPr>
            <a:xfrm>
              <a:off x="4035346" y="2595535"/>
              <a:ext cx="429619" cy="290819"/>
            </a:xfrm>
            <a:custGeom>
              <a:avLst/>
              <a:gdLst>
                <a:gd name="connsiteX0" fmla="*/ 4957 w 429618"/>
                <a:gd name="connsiteY0" fmla="*/ 5288 h 290818"/>
                <a:gd name="connsiteX1" fmla="*/ 426975 w 429618"/>
                <a:gd name="connsiteY1" fmla="*/ 4957 h 290818"/>
                <a:gd name="connsiteX2" fmla="*/ 426975 w 429618"/>
                <a:gd name="connsiteY2" fmla="*/ 277930 h 290818"/>
                <a:gd name="connsiteX3" fmla="*/ 418052 w 429618"/>
                <a:gd name="connsiteY3" fmla="*/ 286853 h 290818"/>
                <a:gd name="connsiteX4" fmla="*/ 13880 w 429618"/>
                <a:gd name="connsiteY4" fmla="*/ 286853 h 290818"/>
                <a:gd name="connsiteX5" fmla="*/ 4957 w 429618"/>
                <a:gd name="connsiteY5" fmla="*/ 277930 h 290818"/>
                <a:gd name="connsiteX6" fmla="*/ 4957 w 429618"/>
                <a:gd name="connsiteY6" fmla="*/ 49241 h 290818"/>
                <a:gd name="connsiteX7" fmla="*/ 37013 w 429618"/>
                <a:gd name="connsiteY7" fmla="*/ 49241 h 29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618" h="290818">
                  <a:moveTo>
                    <a:pt x="4957" y="5288"/>
                  </a:moveTo>
                  <a:lnTo>
                    <a:pt x="426975" y="4957"/>
                  </a:lnTo>
                  <a:lnTo>
                    <a:pt x="426975" y="277930"/>
                  </a:lnTo>
                  <a:cubicBezTo>
                    <a:pt x="426975" y="282887"/>
                    <a:pt x="423009" y="286853"/>
                    <a:pt x="418052" y="286853"/>
                  </a:cubicBezTo>
                  <a:lnTo>
                    <a:pt x="13880" y="286853"/>
                  </a:lnTo>
                  <a:cubicBezTo>
                    <a:pt x="8923" y="286853"/>
                    <a:pt x="4957" y="282887"/>
                    <a:pt x="4957" y="277930"/>
                  </a:cubicBezTo>
                  <a:lnTo>
                    <a:pt x="4957" y="49241"/>
                  </a:lnTo>
                  <a:lnTo>
                    <a:pt x="37013" y="49241"/>
                  </a:lnTo>
                </a:path>
              </a:pathLst>
            </a:custGeom>
            <a:solidFill>
              <a:srgbClr val="4664F2"/>
            </a:solidFill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7246FAAE-123F-4C25-AEC7-EFD22304C5F1}"/>
                </a:ext>
              </a:extLst>
            </p:cNvPr>
            <p:cNvSpPr/>
            <p:nvPr/>
          </p:nvSpPr>
          <p:spPr>
            <a:xfrm>
              <a:off x="4082604" y="2690712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B0DE62E4-1245-4391-AEE2-721309A48D55}"/>
                </a:ext>
              </a:extLst>
            </p:cNvPr>
            <p:cNvSpPr/>
            <p:nvPr/>
          </p:nvSpPr>
          <p:spPr>
            <a:xfrm>
              <a:off x="4169519" y="2690712"/>
              <a:ext cx="76009" cy="9914"/>
            </a:xfrm>
            <a:custGeom>
              <a:avLst/>
              <a:gdLst>
                <a:gd name="connsiteX0" fmla="*/ 7171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71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14A74121-AE16-462D-9D71-9DF0DE7F7512}"/>
                </a:ext>
              </a:extLst>
            </p:cNvPr>
            <p:cNvSpPr/>
            <p:nvPr/>
          </p:nvSpPr>
          <p:spPr>
            <a:xfrm>
              <a:off x="4256765" y="2690712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3BD88EF2-5DB8-40CD-B606-E0311218C948}"/>
                </a:ext>
              </a:extLst>
            </p:cNvPr>
            <p:cNvSpPr/>
            <p:nvPr/>
          </p:nvSpPr>
          <p:spPr>
            <a:xfrm>
              <a:off x="4344011" y="2690712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D93BBF04-FD9D-49B7-A0D9-1DD9B0B077B1}"/>
                </a:ext>
              </a:extLst>
            </p:cNvPr>
            <p:cNvSpPr/>
            <p:nvPr/>
          </p:nvSpPr>
          <p:spPr>
            <a:xfrm>
              <a:off x="4318895" y="2548607"/>
              <a:ext cx="102448" cy="9914"/>
            </a:xfrm>
            <a:custGeom>
              <a:avLst/>
              <a:gdLst>
                <a:gd name="connsiteX0" fmla="*/ 97821 w 102447"/>
                <a:gd name="connsiteY0" fmla="*/ 4957 h 9914"/>
                <a:gd name="connsiteX1" fmla="*/ 4957 w 102447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447" h="9914">
                  <a:moveTo>
                    <a:pt x="97821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01C6D914-47BF-4225-B8D8-4CFC49DEC090}"/>
                </a:ext>
              </a:extLst>
            </p:cNvPr>
            <p:cNvSpPr/>
            <p:nvPr/>
          </p:nvSpPr>
          <p:spPr>
            <a:xfrm>
              <a:off x="4203889" y="2548607"/>
              <a:ext cx="102448" cy="9914"/>
            </a:xfrm>
            <a:custGeom>
              <a:avLst/>
              <a:gdLst>
                <a:gd name="connsiteX0" fmla="*/ 97821 w 102447"/>
                <a:gd name="connsiteY0" fmla="*/ 4957 h 9914"/>
                <a:gd name="connsiteX1" fmla="*/ 4957 w 102447"/>
                <a:gd name="connsiteY1" fmla="*/ 5288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447" h="9914">
                  <a:moveTo>
                    <a:pt x="97821" y="4957"/>
                  </a:moveTo>
                  <a:lnTo>
                    <a:pt x="4957" y="5288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ABC75493-4B13-4EDF-944D-BAB114F77320}"/>
                </a:ext>
              </a:extLst>
            </p:cNvPr>
            <p:cNvSpPr/>
            <p:nvPr/>
          </p:nvSpPr>
          <p:spPr>
            <a:xfrm>
              <a:off x="4035346" y="2548607"/>
              <a:ext cx="429619" cy="56181"/>
            </a:xfrm>
            <a:custGeom>
              <a:avLst/>
              <a:gdLst>
                <a:gd name="connsiteX0" fmla="*/ 403511 w 429618"/>
                <a:gd name="connsiteY0" fmla="*/ 4957 h 56180"/>
                <a:gd name="connsiteX1" fmla="*/ 418052 w 429618"/>
                <a:gd name="connsiteY1" fmla="*/ 4957 h 56180"/>
                <a:gd name="connsiteX2" fmla="*/ 426975 w 429618"/>
                <a:gd name="connsiteY2" fmla="*/ 13880 h 56180"/>
                <a:gd name="connsiteX3" fmla="*/ 426975 w 429618"/>
                <a:gd name="connsiteY3" fmla="*/ 51885 h 56180"/>
                <a:gd name="connsiteX4" fmla="*/ 4957 w 429618"/>
                <a:gd name="connsiteY4" fmla="*/ 52215 h 56180"/>
                <a:gd name="connsiteX5" fmla="*/ 4957 w 429618"/>
                <a:gd name="connsiteY5" fmla="*/ 14210 h 56180"/>
                <a:gd name="connsiteX6" fmla="*/ 13880 w 429618"/>
                <a:gd name="connsiteY6" fmla="*/ 5288 h 56180"/>
                <a:gd name="connsiteX7" fmla="*/ 36683 w 429618"/>
                <a:gd name="connsiteY7" fmla="*/ 5288 h 56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618" h="56180">
                  <a:moveTo>
                    <a:pt x="403511" y="4957"/>
                  </a:moveTo>
                  <a:lnTo>
                    <a:pt x="418052" y="4957"/>
                  </a:lnTo>
                  <a:cubicBezTo>
                    <a:pt x="423009" y="4957"/>
                    <a:pt x="426975" y="8923"/>
                    <a:pt x="426975" y="13880"/>
                  </a:cubicBezTo>
                  <a:lnTo>
                    <a:pt x="426975" y="51885"/>
                  </a:lnTo>
                  <a:lnTo>
                    <a:pt x="4957" y="52215"/>
                  </a:lnTo>
                  <a:lnTo>
                    <a:pt x="4957" y="14210"/>
                  </a:lnTo>
                  <a:cubicBezTo>
                    <a:pt x="4957" y="9253"/>
                    <a:pt x="8923" y="5288"/>
                    <a:pt x="13880" y="5288"/>
                  </a:cubicBezTo>
                  <a:lnTo>
                    <a:pt x="36683" y="5288"/>
                  </a:lnTo>
                </a:path>
              </a:pathLst>
            </a:custGeom>
            <a:solidFill>
              <a:schemeClr val="bg1"/>
            </a:solidFill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CFF3F0CA-5E4B-4D78-B95B-F81955AF2C7B}"/>
                </a:ext>
              </a:extLst>
            </p:cNvPr>
            <p:cNvSpPr/>
            <p:nvPr/>
          </p:nvSpPr>
          <p:spPr>
            <a:xfrm>
              <a:off x="4088883" y="2548938"/>
              <a:ext cx="102448" cy="9914"/>
            </a:xfrm>
            <a:custGeom>
              <a:avLst/>
              <a:gdLst>
                <a:gd name="connsiteX0" fmla="*/ 98151 w 102447"/>
                <a:gd name="connsiteY0" fmla="*/ 4957 h 9914"/>
                <a:gd name="connsiteX1" fmla="*/ 4957 w 102447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447" h="9914">
                  <a:moveTo>
                    <a:pt x="98151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56ED74EF-CD40-4FFC-BA01-481E5A5A0E40}"/>
                </a:ext>
              </a:extLst>
            </p:cNvPr>
            <p:cNvSpPr/>
            <p:nvPr/>
          </p:nvSpPr>
          <p:spPr>
            <a:xfrm>
              <a:off x="4067072" y="2521839"/>
              <a:ext cx="9914" cy="59486"/>
            </a:xfrm>
            <a:custGeom>
              <a:avLst/>
              <a:gdLst>
                <a:gd name="connsiteX0" fmla="*/ 4957 w 9914"/>
                <a:gd name="connsiteY0" fmla="*/ 57172 h 59485"/>
                <a:gd name="connsiteX1" fmla="*/ 4957 w 9914"/>
                <a:gd name="connsiteY1" fmla="*/ 4957 h 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59485">
                  <a:moveTo>
                    <a:pt x="4957" y="57172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rgbClr val="335769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E7212015-9F15-4C7B-B446-91D0AC215EFC}"/>
                </a:ext>
              </a:extLst>
            </p:cNvPr>
            <p:cNvSpPr/>
            <p:nvPr/>
          </p:nvSpPr>
          <p:spPr>
            <a:xfrm>
              <a:off x="4182077" y="2521839"/>
              <a:ext cx="9914" cy="59486"/>
            </a:xfrm>
            <a:custGeom>
              <a:avLst/>
              <a:gdLst>
                <a:gd name="connsiteX0" fmla="*/ 4957 w 9914"/>
                <a:gd name="connsiteY0" fmla="*/ 57172 h 59485"/>
                <a:gd name="connsiteX1" fmla="*/ 4957 w 9914"/>
                <a:gd name="connsiteY1" fmla="*/ 4957 h 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59485">
                  <a:moveTo>
                    <a:pt x="4957" y="57172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rgbClr val="335769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21B2E763-F234-42BC-B439-DF3A830B8804}"/>
                </a:ext>
              </a:extLst>
            </p:cNvPr>
            <p:cNvSpPr/>
            <p:nvPr/>
          </p:nvSpPr>
          <p:spPr>
            <a:xfrm>
              <a:off x="4411758" y="2521839"/>
              <a:ext cx="9914" cy="59486"/>
            </a:xfrm>
            <a:custGeom>
              <a:avLst/>
              <a:gdLst>
                <a:gd name="connsiteX0" fmla="*/ 4957 w 9914"/>
                <a:gd name="connsiteY0" fmla="*/ 57172 h 59485"/>
                <a:gd name="connsiteX1" fmla="*/ 4957 w 9914"/>
                <a:gd name="connsiteY1" fmla="*/ 4957 h 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59485">
                  <a:moveTo>
                    <a:pt x="4957" y="57172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rgbClr val="335769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74E7949A-4DA7-4F0B-8157-F5BE90759CDA}"/>
                </a:ext>
              </a:extLst>
            </p:cNvPr>
            <p:cNvSpPr/>
            <p:nvPr/>
          </p:nvSpPr>
          <p:spPr>
            <a:xfrm>
              <a:off x="4296753" y="2521839"/>
              <a:ext cx="9914" cy="59486"/>
            </a:xfrm>
            <a:custGeom>
              <a:avLst/>
              <a:gdLst>
                <a:gd name="connsiteX0" fmla="*/ 4957 w 9914"/>
                <a:gd name="connsiteY0" fmla="*/ 57172 h 59485"/>
                <a:gd name="connsiteX1" fmla="*/ 4957 w 9914"/>
                <a:gd name="connsiteY1" fmla="*/ 4957 h 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59485">
                  <a:moveTo>
                    <a:pt x="4957" y="57172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rgbClr val="335769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445BB2BD-ADB9-4783-989D-EBA714F5F129}"/>
                </a:ext>
              </a:extLst>
            </p:cNvPr>
            <p:cNvSpPr/>
            <p:nvPr/>
          </p:nvSpPr>
          <p:spPr>
            <a:xfrm>
              <a:off x="4082604" y="2734335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0FCC5A3F-1519-46D8-8DF0-786320DD66A6}"/>
                </a:ext>
              </a:extLst>
            </p:cNvPr>
            <p:cNvSpPr/>
            <p:nvPr/>
          </p:nvSpPr>
          <p:spPr>
            <a:xfrm>
              <a:off x="4169519" y="2734335"/>
              <a:ext cx="76009" cy="9914"/>
            </a:xfrm>
            <a:custGeom>
              <a:avLst/>
              <a:gdLst>
                <a:gd name="connsiteX0" fmla="*/ 7171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71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86922CB9-8DDA-4698-B894-78A9EE537623}"/>
                </a:ext>
              </a:extLst>
            </p:cNvPr>
            <p:cNvSpPr/>
            <p:nvPr/>
          </p:nvSpPr>
          <p:spPr>
            <a:xfrm>
              <a:off x="4256765" y="2734335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299998B3-6637-4EB8-B951-E24E154FEB09}"/>
                </a:ext>
              </a:extLst>
            </p:cNvPr>
            <p:cNvSpPr/>
            <p:nvPr/>
          </p:nvSpPr>
          <p:spPr>
            <a:xfrm>
              <a:off x="4344011" y="2734335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A9358B64-FF2A-4976-BB74-E6D5A1DE6F65}"/>
                </a:ext>
              </a:extLst>
            </p:cNvPr>
            <p:cNvSpPr/>
            <p:nvPr/>
          </p:nvSpPr>
          <p:spPr>
            <a:xfrm>
              <a:off x="4082604" y="2777958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D9F7F11D-08AD-4E44-9CE2-69CEB382F09A}"/>
                </a:ext>
              </a:extLst>
            </p:cNvPr>
            <p:cNvSpPr/>
            <p:nvPr/>
          </p:nvSpPr>
          <p:spPr>
            <a:xfrm>
              <a:off x="4169519" y="2777958"/>
              <a:ext cx="76009" cy="9914"/>
            </a:xfrm>
            <a:custGeom>
              <a:avLst/>
              <a:gdLst>
                <a:gd name="connsiteX0" fmla="*/ 7171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71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033383A3-5ED6-44F9-8461-6C7D3F38D41A}"/>
                </a:ext>
              </a:extLst>
            </p:cNvPr>
            <p:cNvSpPr/>
            <p:nvPr/>
          </p:nvSpPr>
          <p:spPr>
            <a:xfrm>
              <a:off x="4256765" y="2777958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15394C2D-8587-461C-B541-E14622802825}"/>
                </a:ext>
              </a:extLst>
            </p:cNvPr>
            <p:cNvSpPr/>
            <p:nvPr/>
          </p:nvSpPr>
          <p:spPr>
            <a:xfrm>
              <a:off x="4344011" y="2777958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D2BAFC7A-A6FE-4315-962E-80D27395852F}"/>
                </a:ext>
              </a:extLst>
            </p:cNvPr>
            <p:cNvSpPr/>
            <p:nvPr/>
          </p:nvSpPr>
          <p:spPr>
            <a:xfrm>
              <a:off x="4082604" y="2821581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2CFF4BB2-CA5E-4D07-9854-F9EF9BC94A01}"/>
                </a:ext>
              </a:extLst>
            </p:cNvPr>
            <p:cNvSpPr/>
            <p:nvPr/>
          </p:nvSpPr>
          <p:spPr>
            <a:xfrm>
              <a:off x="4169519" y="2821581"/>
              <a:ext cx="76009" cy="9914"/>
            </a:xfrm>
            <a:custGeom>
              <a:avLst/>
              <a:gdLst>
                <a:gd name="connsiteX0" fmla="*/ 7171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71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50B579E8-88AE-4F9E-9F83-A27C4672693D}"/>
                </a:ext>
              </a:extLst>
            </p:cNvPr>
            <p:cNvSpPr/>
            <p:nvPr/>
          </p:nvSpPr>
          <p:spPr>
            <a:xfrm>
              <a:off x="4256765" y="2821581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DA3E63D0-0EAC-49DE-9FF6-30F8F2F8BE08}"/>
                </a:ext>
              </a:extLst>
            </p:cNvPr>
            <p:cNvSpPr/>
            <p:nvPr/>
          </p:nvSpPr>
          <p:spPr>
            <a:xfrm>
              <a:off x="4344011" y="2821581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1" name="Graphic 338">
            <a:extLst>
              <a:ext uri="{FF2B5EF4-FFF2-40B4-BE49-F238E27FC236}">
                <a16:creationId xmlns:a16="http://schemas.microsoft.com/office/drawing/2014/main" id="{FA3095A3-A5B6-4830-904A-99805966E44E}"/>
              </a:ext>
            </a:extLst>
          </p:cNvPr>
          <p:cNvGrpSpPr/>
          <p:nvPr/>
        </p:nvGrpSpPr>
        <p:grpSpPr>
          <a:xfrm flipH="1">
            <a:off x="4242774" y="2006097"/>
            <a:ext cx="873146" cy="740829"/>
            <a:chOff x="4035346" y="2521839"/>
            <a:chExt cx="429621" cy="364516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1E3E2BBC-AD0B-431C-86EC-E23B4336C539}"/>
                </a:ext>
              </a:extLst>
            </p:cNvPr>
            <p:cNvSpPr/>
            <p:nvPr/>
          </p:nvSpPr>
          <p:spPr>
            <a:xfrm>
              <a:off x="4037206" y="2595536"/>
              <a:ext cx="129055" cy="145529"/>
            </a:xfrm>
            <a:prstGeom prst="rect">
              <a:avLst/>
            </a:prstGeom>
            <a:solidFill>
              <a:srgbClr val="5045F5"/>
            </a:solidFill>
            <a:ln w="19050" cap="flat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93060437-D900-4D2C-BC5A-BFBBD3903358}"/>
                </a:ext>
              </a:extLst>
            </p:cNvPr>
            <p:cNvSpPr/>
            <p:nvPr/>
          </p:nvSpPr>
          <p:spPr>
            <a:xfrm>
              <a:off x="4035348" y="2595536"/>
              <a:ext cx="429619" cy="290819"/>
            </a:xfrm>
            <a:custGeom>
              <a:avLst/>
              <a:gdLst>
                <a:gd name="connsiteX0" fmla="*/ 4957 w 429618"/>
                <a:gd name="connsiteY0" fmla="*/ 5288 h 290818"/>
                <a:gd name="connsiteX1" fmla="*/ 426975 w 429618"/>
                <a:gd name="connsiteY1" fmla="*/ 4957 h 290818"/>
                <a:gd name="connsiteX2" fmla="*/ 426975 w 429618"/>
                <a:gd name="connsiteY2" fmla="*/ 277930 h 290818"/>
                <a:gd name="connsiteX3" fmla="*/ 418052 w 429618"/>
                <a:gd name="connsiteY3" fmla="*/ 286853 h 290818"/>
                <a:gd name="connsiteX4" fmla="*/ 13880 w 429618"/>
                <a:gd name="connsiteY4" fmla="*/ 286853 h 290818"/>
                <a:gd name="connsiteX5" fmla="*/ 4957 w 429618"/>
                <a:gd name="connsiteY5" fmla="*/ 277930 h 290818"/>
                <a:gd name="connsiteX6" fmla="*/ 4957 w 429618"/>
                <a:gd name="connsiteY6" fmla="*/ 49241 h 290818"/>
                <a:gd name="connsiteX7" fmla="*/ 37013 w 429618"/>
                <a:gd name="connsiteY7" fmla="*/ 49241 h 29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618" h="290818">
                  <a:moveTo>
                    <a:pt x="4957" y="5288"/>
                  </a:moveTo>
                  <a:lnTo>
                    <a:pt x="426975" y="4957"/>
                  </a:lnTo>
                  <a:lnTo>
                    <a:pt x="426975" y="277930"/>
                  </a:lnTo>
                  <a:cubicBezTo>
                    <a:pt x="426975" y="282887"/>
                    <a:pt x="423009" y="286853"/>
                    <a:pt x="418052" y="286853"/>
                  </a:cubicBezTo>
                  <a:lnTo>
                    <a:pt x="13880" y="286853"/>
                  </a:lnTo>
                  <a:cubicBezTo>
                    <a:pt x="8923" y="286853"/>
                    <a:pt x="4957" y="282887"/>
                    <a:pt x="4957" y="277930"/>
                  </a:cubicBezTo>
                  <a:lnTo>
                    <a:pt x="4957" y="49241"/>
                  </a:lnTo>
                  <a:lnTo>
                    <a:pt x="37013" y="49241"/>
                  </a:lnTo>
                </a:path>
              </a:pathLst>
            </a:custGeom>
            <a:solidFill>
              <a:srgbClr val="5045F5"/>
            </a:solidFill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44F1B5BB-4663-44BE-B10B-AE1D9F2D7D46}"/>
                </a:ext>
              </a:extLst>
            </p:cNvPr>
            <p:cNvSpPr/>
            <p:nvPr/>
          </p:nvSpPr>
          <p:spPr>
            <a:xfrm>
              <a:off x="4082604" y="2690712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8EA5B91B-31B0-4CEA-98AE-2F7B48D3574F}"/>
                </a:ext>
              </a:extLst>
            </p:cNvPr>
            <p:cNvSpPr/>
            <p:nvPr/>
          </p:nvSpPr>
          <p:spPr>
            <a:xfrm>
              <a:off x="4169519" y="2690712"/>
              <a:ext cx="76009" cy="9914"/>
            </a:xfrm>
            <a:custGeom>
              <a:avLst/>
              <a:gdLst>
                <a:gd name="connsiteX0" fmla="*/ 7171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71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3278A21D-F6AF-4F6E-9431-D6341DD35EA5}"/>
                </a:ext>
              </a:extLst>
            </p:cNvPr>
            <p:cNvSpPr/>
            <p:nvPr/>
          </p:nvSpPr>
          <p:spPr>
            <a:xfrm>
              <a:off x="4256765" y="2690712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90F06AB9-D9EF-4813-AB39-FDCAB0331774}"/>
                </a:ext>
              </a:extLst>
            </p:cNvPr>
            <p:cNvSpPr/>
            <p:nvPr/>
          </p:nvSpPr>
          <p:spPr>
            <a:xfrm>
              <a:off x="4344011" y="2690712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782FC428-7EA9-49C8-A88B-E6DC134CFC71}"/>
                </a:ext>
              </a:extLst>
            </p:cNvPr>
            <p:cNvSpPr/>
            <p:nvPr/>
          </p:nvSpPr>
          <p:spPr>
            <a:xfrm>
              <a:off x="4318895" y="2548607"/>
              <a:ext cx="102448" cy="9914"/>
            </a:xfrm>
            <a:custGeom>
              <a:avLst/>
              <a:gdLst>
                <a:gd name="connsiteX0" fmla="*/ 97821 w 102447"/>
                <a:gd name="connsiteY0" fmla="*/ 4957 h 9914"/>
                <a:gd name="connsiteX1" fmla="*/ 4957 w 102447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447" h="9914">
                  <a:moveTo>
                    <a:pt x="97821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3CE13AA5-7B4D-4E3C-9141-B7F49928C9A7}"/>
                </a:ext>
              </a:extLst>
            </p:cNvPr>
            <p:cNvSpPr/>
            <p:nvPr/>
          </p:nvSpPr>
          <p:spPr>
            <a:xfrm>
              <a:off x="4203889" y="2548607"/>
              <a:ext cx="102448" cy="9914"/>
            </a:xfrm>
            <a:custGeom>
              <a:avLst/>
              <a:gdLst>
                <a:gd name="connsiteX0" fmla="*/ 97821 w 102447"/>
                <a:gd name="connsiteY0" fmla="*/ 4957 h 9914"/>
                <a:gd name="connsiteX1" fmla="*/ 4957 w 102447"/>
                <a:gd name="connsiteY1" fmla="*/ 5288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447" h="9914">
                  <a:moveTo>
                    <a:pt x="97821" y="4957"/>
                  </a:moveTo>
                  <a:lnTo>
                    <a:pt x="4957" y="5288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6BF1C8EE-56E8-4DFD-AE9E-0914073D4409}"/>
                </a:ext>
              </a:extLst>
            </p:cNvPr>
            <p:cNvSpPr/>
            <p:nvPr/>
          </p:nvSpPr>
          <p:spPr>
            <a:xfrm>
              <a:off x="4035346" y="2548607"/>
              <a:ext cx="429619" cy="56181"/>
            </a:xfrm>
            <a:custGeom>
              <a:avLst/>
              <a:gdLst>
                <a:gd name="connsiteX0" fmla="*/ 403511 w 429618"/>
                <a:gd name="connsiteY0" fmla="*/ 4957 h 56180"/>
                <a:gd name="connsiteX1" fmla="*/ 418052 w 429618"/>
                <a:gd name="connsiteY1" fmla="*/ 4957 h 56180"/>
                <a:gd name="connsiteX2" fmla="*/ 426975 w 429618"/>
                <a:gd name="connsiteY2" fmla="*/ 13880 h 56180"/>
                <a:gd name="connsiteX3" fmla="*/ 426975 w 429618"/>
                <a:gd name="connsiteY3" fmla="*/ 51885 h 56180"/>
                <a:gd name="connsiteX4" fmla="*/ 4957 w 429618"/>
                <a:gd name="connsiteY4" fmla="*/ 52215 h 56180"/>
                <a:gd name="connsiteX5" fmla="*/ 4957 w 429618"/>
                <a:gd name="connsiteY5" fmla="*/ 14210 h 56180"/>
                <a:gd name="connsiteX6" fmla="*/ 13880 w 429618"/>
                <a:gd name="connsiteY6" fmla="*/ 5288 h 56180"/>
                <a:gd name="connsiteX7" fmla="*/ 36683 w 429618"/>
                <a:gd name="connsiteY7" fmla="*/ 5288 h 56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618" h="56180">
                  <a:moveTo>
                    <a:pt x="403511" y="4957"/>
                  </a:moveTo>
                  <a:lnTo>
                    <a:pt x="418052" y="4957"/>
                  </a:lnTo>
                  <a:cubicBezTo>
                    <a:pt x="423009" y="4957"/>
                    <a:pt x="426975" y="8923"/>
                    <a:pt x="426975" y="13880"/>
                  </a:cubicBezTo>
                  <a:lnTo>
                    <a:pt x="426975" y="51885"/>
                  </a:lnTo>
                  <a:lnTo>
                    <a:pt x="4957" y="52215"/>
                  </a:lnTo>
                  <a:lnTo>
                    <a:pt x="4957" y="14210"/>
                  </a:lnTo>
                  <a:cubicBezTo>
                    <a:pt x="4957" y="9253"/>
                    <a:pt x="8923" y="5288"/>
                    <a:pt x="13880" y="5288"/>
                  </a:cubicBezTo>
                  <a:lnTo>
                    <a:pt x="36683" y="5288"/>
                  </a:lnTo>
                </a:path>
              </a:pathLst>
            </a:custGeom>
            <a:solidFill>
              <a:schemeClr val="bg1"/>
            </a:solidFill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E8247C83-2F34-46FB-ABA3-6653CACDD7F8}"/>
                </a:ext>
              </a:extLst>
            </p:cNvPr>
            <p:cNvSpPr/>
            <p:nvPr/>
          </p:nvSpPr>
          <p:spPr>
            <a:xfrm>
              <a:off x="4088883" y="2548938"/>
              <a:ext cx="102448" cy="9914"/>
            </a:xfrm>
            <a:custGeom>
              <a:avLst/>
              <a:gdLst>
                <a:gd name="connsiteX0" fmla="*/ 98151 w 102447"/>
                <a:gd name="connsiteY0" fmla="*/ 4957 h 9914"/>
                <a:gd name="connsiteX1" fmla="*/ 4957 w 102447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2447" h="9914">
                  <a:moveTo>
                    <a:pt x="98151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AB3B1D27-7E96-4775-A744-85A7E8180610}"/>
                </a:ext>
              </a:extLst>
            </p:cNvPr>
            <p:cNvSpPr/>
            <p:nvPr/>
          </p:nvSpPr>
          <p:spPr>
            <a:xfrm>
              <a:off x="4067072" y="2521839"/>
              <a:ext cx="9914" cy="59486"/>
            </a:xfrm>
            <a:custGeom>
              <a:avLst/>
              <a:gdLst>
                <a:gd name="connsiteX0" fmla="*/ 4957 w 9914"/>
                <a:gd name="connsiteY0" fmla="*/ 57172 h 59485"/>
                <a:gd name="connsiteX1" fmla="*/ 4957 w 9914"/>
                <a:gd name="connsiteY1" fmla="*/ 4957 h 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59485">
                  <a:moveTo>
                    <a:pt x="4957" y="57172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7BAF5D9B-22ED-42DE-8440-8135D0B5A22C}"/>
                </a:ext>
              </a:extLst>
            </p:cNvPr>
            <p:cNvSpPr/>
            <p:nvPr/>
          </p:nvSpPr>
          <p:spPr>
            <a:xfrm>
              <a:off x="4182077" y="2521839"/>
              <a:ext cx="9914" cy="59486"/>
            </a:xfrm>
            <a:custGeom>
              <a:avLst/>
              <a:gdLst>
                <a:gd name="connsiteX0" fmla="*/ 4957 w 9914"/>
                <a:gd name="connsiteY0" fmla="*/ 57172 h 59485"/>
                <a:gd name="connsiteX1" fmla="*/ 4957 w 9914"/>
                <a:gd name="connsiteY1" fmla="*/ 4957 h 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59485">
                  <a:moveTo>
                    <a:pt x="4957" y="57172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0ECDD8C9-BC7B-47DF-B1AD-9DB73403937C}"/>
                </a:ext>
              </a:extLst>
            </p:cNvPr>
            <p:cNvSpPr/>
            <p:nvPr/>
          </p:nvSpPr>
          <p:spPr>
            <a:xfrm>
              <a:off x="4411758" y="2521839"/>
              <a:ext cx="9914" cy="59486"/>
            </a:xfrm>
            <a:custGeom>
              <a:avLst/>
              <a:gdLst>
                <a:gd name="connsiteX0" fmla="*/ 4957 w 9914"/>
                <a:gd name="connsiteY0" fmla="*/ 57172 h 59485"/>
                <a:gd name="connsiteX1" fmla="*/ 4957 w 9914"/>
                <a:gd name="connsiteY1" fmla="*/ 4957 h 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59485">
                  <a:moveTo>
                    <a:pt x="4957" y="57172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E3B4DD98-ABCB-40D8-836B-5E8F3DB765C3}"/>
                </a:ext>
              </a:extLst>
            </p:cNvPr>
            <p:cNvSpPr/>
            <p:nvPr/>
          </p:nvSpPr>
          <p:spPr>
            <a:xfrm>
              <a:off x="4296753" y="2521839"/>
              <a:ext cx="9914" cy="59486"/>
            </a:xfrm>
            <a:custGeom>
              <a:avLst/>
              <a:gdLst>
                <a:gd name="connsiteX0" fmla="*/ 4957 w 9914"/>
                <a:gd name="connsiteY0" fmla="*/ 57172 h 59485"/>
                <a:gd name="connsiteX1" fmla="*/ 4957 w 9914"/>
                <a:gd name="connsiteY1" fmla="*/ 4957 h 5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59485">
                  <a:moveTo>
                    <a:pt x="4957" y="57172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AF95D768-56C0-495A-85D5-334BDEEEEC37}"/>
                </a:ext>
              </a:extLst>
            </p:cNvPr>
            <p:cNvSpPr/>
            <p:nvPr/>
          </p:nvSpPr>
          <p:spPr>
            <a:xfrm>
              <a:off x="4082604" y="2734335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411C381F-9BB6-4E5C-A100-702B8BAF1BC2}"/>
                </a:ext>
              </a:extLst>
            </p:cNvPr>
            <p:cNvSpPr/>
            <p:nvPr/>
          </p:nvSpPr>
          <p:spPr>
            <a:xfrm>
              <a:off x="4169519" y="2734335"/>
              <a:ext cx="76009" cy="9914"/>
            </a:xfrm>
            <a:custGeom>
              <a:avLst/>
              <a:gdLst>
                <a:gd name="connsiteX0" fmla="*/ 7171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71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79F6D960-FFD8-4406-A0E9-1C0D0CC90901}"/>
                </a:ext>
              </a:extLst>
            </p:cNvPr>
            <p:cNvSpPr/>
            <p:nvPr/>
          </p:nvSpPr>
          <p:spPr>
            <a:xfrm>
              <a:off x="4256765" y="2734335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944D3ECD-6055-4A55-A3ED-AD91170E1654}"/>
                </a:ext>
              </a:extLst>
            </p:cNvPr>
            <p:cNvSpPr/>
            <p:nvPr/>
          </p:nvSpPr>
          <p:spPr>
            <a:xfrm>
              <a:off x="4344011" y="2734335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39664E88-5202-4FDC-BC95-19C59684A743}"/>
                </a:ext>
              </a:extLst>
            </p:cNvPr>
            <p:cNvSpPr/>
            <p:nvPr/>
          </p:nvSpPr>
          <p:spPr>
            <a:xfrm>
              <a:off x="4082604" y="2777958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4AA8776A-77D2-4E2F-94FF-9CE2A25F3D34}"/>
                </a:ext>
              </a:extLst>
            </p:cNvPr>
            <p:cNvSpPr/>
            <p:nvPr/>
          </p:nvSpPr>
          <p:spPr>
            <a:xfrm>
              <a:off x="4169519" y="2777958"/>
              <a:ext cx="76009" cy="9914"/>
            </a:xfrm>
            <a:custGeom>
              <a:avLst/>
              <a:gdLst>
                <a:gd name="connsiteX0" fmla="*/ 7171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71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1F058207-AA00-41D9-A600-6F2E6F195046}"/>
                </a:ext>
              </a:extLst>
            </p:cNvPr>
            <p:cNvSpPr/>
            <p:nvPr/>
          </p:nvSpPr>
          <p:spPr>
            <a:xfrm>
              <a:off x="4256765" y="2777958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2F8542DD-F7BA-4115-BC62-77B949D91A2A}"/>
                </a:ext>
              </a:extLst>
            </p:cNvPr>
            <p:cNvSpPr/>
            <p:nvPr/>
          </p:nvSpPr>
          <p:spPr>
            <a:xfrm>
              <a:off x="4344011" y="2777958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D819DC48-36E1-443E-98BB-1B98A49E0539}"/>
                </a:ext>
              </a:extLst>
            </p:cNvPr>
            <p:cNvSpPr/>
            <p:nvPr/>
          </p:nvSpPr>
          <p:spPr>
            <a:xfrm>
              <a:off x="4082604" y="2821581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C029D499-F9C7-4E33-B02A-CB8A80CFF4FC}"/>
                </a:ext>
              </a:extLst>
            </p:cNvPr>
            <p:cNvSpPr/>
            <p:nvPr/>
          </p:nvSpPr>
          <p:spPr>
            <a:xfrm>
              <a:off x="4169519" y="2821581"/>
              <a:ext cx="76009" cy="9914"/>
            </a:xfrm>
            <a:custGeom>
              <a:avLst/>
              <a:gdLst>
                <a:gd name="connsiteX0" fmla="*/ 7171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71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A5F7C6BE-9849-4062-A22D-63BCD646615D}"/>
                </a:ext>
              </a:extLst>
            </p:cNvPr>
            <p:cNvSpPr/>
            <p:nvPr/>
          </p:nvSpPr>
          <p:spPr>
            <a:xfrm>
              <a:off x="4256765" y="2821581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F70DECD2-9CF6-4D81-98F6-2E233D1029A2}"/>
                </a:ext>
              </a:extLst>
            </p:cNvPr>
            <p:cNvSpPr/>
            <p:nvPr/>
          </p:nvSpPr>
          <p:spPr>
            <a:xfrm>
              <a:off x="4344011" y="2821581"/>
              <a:ext cx="76009" cy="9914"/>
            </a:xfrm>
            <a:custGeom>
              <a:avLst/>
              <a:gdLst>
                <a:gd name="connsiteX0" fmla="*/ 71383 w 76009"/>
                <a:gd name="connsiteY0" fmla="*/ 4957 h 9914"/>
                <a:gd name="connsiteX1" fmla="*/ 4957 w 76009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009" h="9914">
                  <a:moveTo>
                    <a:pt x="71383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C5657CC-17E0-431A-8D81-FCB93A14D7E1}"/>
              </a:ext>
            </a:extLst>
          </p:cNvPr>
          <p:cNvGrpSpPr/>
          <p:nvPr/>
        </p:nvGrpSpPr>
        <p:grpSpPr>
          <a:xfrm>
            <a:off x="223808" y="1071681"/>
            <a:ext cx="2695853" cy="2401591"/>
            <a:chOff x="223808" y="1071681"/>
            <a:chExt cx="2695853" cy="240159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7664462-6130-4646-94A3-A6A99439C318}"/>
                </a:ext>
              </a:extLst>
            </p:cNvPr>
            <p:cNvSpPr/>
            <p:nvPr/>
          </p:nvSpPr>
          <p:spPr>
            <a:xfrm>
              <a:off x="2167507" y="2078804"/>
              <a:ext cx="752154" cy="360476"/>
            </a:xfrm>
            <a:prstGeom prst="roundRect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6F2B786-AC20-4C2F-B759-F62CABDCB661}"/>
                </a:ext>
              </a:extLst>
            </p:cNvPr>
            <p:cNvSpPr/>
            <p:nvPr/>
          </p:nvSpPr>
          <p:spPr>
            <a:xfrm>
              <a:off x="1644374" y="1510645"/>
              <a:ext cx="998227" cy="642291"/>
            </a:xfrm>
            <a:prstGeom prst="roundRect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1BA7FE1-6ABD-445E-87DF-9103C4140662}"/>
                </a:ext>
              </a:extLst>
            </p:cNvPr>
            <p:cNvGrpSpPr/>
            <p:nvPr/>
          </p:nvGrpSpPr>
          <p:grpSpPr>
            <a:xfrm>
              <a:off x="1899073" y="1694790"/>
              <a:ext cx="600080" cy="374571"/>
              <a:chOff x="4713607" y="3205981"/>
              <a:chExt cx="185586" cy="115843"/>
            </a:xfrm>
            <a:solidFill>
              <a:srgbClr val="99ABB4"/>
            </a:solidFill>
          </p:grpSpPr>
          <p:sp>
            <p:nvSpPr>
              <p:cNvPr id="101" name="Freeform 25">
                <a:extLst>
                  <a:ext uri="{FF2B5EF4-FFF2-40B4-BE49-F238E27FC236}">
                    <a16:creationId xmlns:a16="http://schemas.microsoft.com/office/drawing/2014/main" id="{BD1D7BE1-A9CB-4BAA-8E22-43520BE0F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607" y="3228440"/>
                <a:ext cx="54376" cy="57922"/>
              </a:xfrm>
              <a:custGeom>
                <a:avLst/>
                <a:gdLst>
                  <a:gd name="T0" fmla="*/ 0 w 46"/>
                  <a:gd name="T1" fmla="*/ 28 h 49"/>
                  <a:gd name="T2" fmla="*/ 0 w 46"/>
                  <a:gd name="T3" fmla="*/ 23 h 49"/>
                  <a:gd name="T4" fmla="*/ 46 w 46"/>
                  <a:gd name="T5" fmla="*/ 0 h 49"/>
                  <a:gd name="T6" fmla="*/ 46 w 46"/>
                  <a:gd name="T7" fmla="*/ 7 h 49"/>
                  <a:gd name="T8" fmla="*/ 7 w 46"/>
                  <a:gd name="T9" fmla="*/ 26 h 49"/>
                  <a:gd name="T10" fmla="*/ 46 w 46"/>
                  <a:gd name="T11" fmla="*/ 42 h 49"/>
                  <a:gd name="T12" fmla="*/ 46 w 46"/>
                  <a:gd name="T13" fmla="*/ 49 h 49"/>
                  <a:gd name="T14" fmla="*/ 0 w 46"/>
                  <a:gd name="T15" fmla="*/ 2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9">
                    <a:moveTo>
                      <a:pt x="0" y="28"/>
                    </a:moveTo>
                    <a:lnTo>
                      <a:pt x="0" y="23"/>
                    </a:lnTo>
                    <a:lnTo>
                      <a:pt x="46" y="0"/>
                    </a:lnTo>
                    <a:lnTo>
                      <a:pt x="46" y="7"/>
                    </a:lnTo>
                    <a:lnTo>
                      <a:pt x="7" y="26"/>
                    </a:lnTo>
                    <a:lnTo>
                      <a:pt x="46" y="42"/>
                    </a:lnTo>
                    <a:lnTo>
                      <a:pt x="46" y="49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2F4F4"/>
              </a:solidFill>
              <a:ln w="0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reeform 26">
                <a:extLst>
                  <a:ext uri="{FF2B5EF4-FFF2-40B4-BE49-F238E27FC236}">
                    <a16:creationId xmlns:a16="http://schemas.microsoft.com/office/drawing/2014/main" id="{9049B791-552F-4401-9C2D-8501A8E23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0985" y="3205981"/>
                <a:ext cx="50829" cy="115843"/>
              </a:xfrm>
              <a:custGeom>
                <a:avLst/>
                <a:gdLst>
                  <a:gd name="T0" fmla="*/ 0 w 43"/>
                  <a:gd name="T1" fmla="*/ 98 h 98"/>
                  <a:gd name="T2" fmla="*/ 37 w 43"/>
                  <a:gd name="T3" fmla="*/ 0 h 98"/>
                  <a:gd name="T4" fmla="*/ 43 w 43"/>
                  <a:gd name="T5" fmla="*/ 0 h 98"/>
                  <a:gd name="T6" fmla="*/ 7 w 43"/>
                  <a:gd name="T7" fmla="*/ 98 h 98"/>
                  <a:gd name="T8" fmla="*/ 0 w 43"/>
                  <a:gd name="T9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98">
                    <a:moveTo>
                      <a:pt x="0" y="98"/>
                    </a:moveTo>
                    <a:lnTo>
                      <a:pt x="37" y="0"/>
                    </a:lnTo>
                    <a:lnTo>
                      <a:pt x="43" y="0"/>
                    </a:lnTo>
                    <a:lnTo>
                      <a:pt x="7" y="98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2F4F4"/>
              </a:solidFill>
              <a:ln w="0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reeform 27">
                <a:extLst>
                  <a:ext uri="{FF2B5EF4-FFF2-40B4-BE49-F238E27FC236}">
                    <a16:creationId xmlns:a16="http://schemas.microsoft.com/office/drawing/2014/main" id="{EFFE7F49-125F-4F5F-B4E8-5383DC07B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4817" y="3228440"/>
                <a:ext cx="54376" cy="57922"/>
              </a:xfrm>
              <a:custGeom>
                <a:avLst/>
                <a:gdLst>
                  <a:gd name="T0" fmla="*/ 46 w 46"/>
                  <a:gd name="T1" fmla="*/ 23 h 49"/>
                  <a:gd name="T2" fmla="*/ 46 w 46"/>
                  <a:gd name="T3" fmla="*/ 28 h 49"/>
                  <a:gd name="T4" fmla="*/ 0 w 46"/>
                  <a:gd name="T5" fmla="*/ 49 h 49"/>
                  <a:gd name="T6" fmla="*/ 0 w 46"/>
                  <a:gd name="T7" fmla="*/ 44 h 49"/>
                  <a:gd name="T8" fmla="*/ 40 w 46"/>
                  <a:gd name="T9" fmla="*/ 26 h 49"/>
                  <a:gd name="T10" fmla="*/ 0 w 46"/>
                  <a:gd name="T11" fmla="*/ 7 h 49"/>
                  <a:gd name="T12" fmla="*/ 0 w 46"/>
                  <a:gd name="T13" fmla="*/ 0 h 49"/>
                  <a:gd name="T14" fmla="*/ 46 w 46"/>
                  <a:gd name="T15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9">
                    <a:moveTo>
                      <a:pt x="46" y="23"/>
                    </a:moveTo>
                    <a:lnTo>
                      <a:pt x="46" y="28"/>
                    </a:lnTo>
                    <a:lnTo>
                      <a:pt x="0" y="49"/>
                    </a:lnTo>
                    <a:lnTo>
                      <a:pt x="0" y="44"/>
                    </a:lnTo>
                    <a:lnTo>
                      <a:pt x="40" y="26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6" y="23"/>
                    </a:lnTo>
                    <a:close/>
                  </a:path>
                </a:pathLst>
              </a:custGeom>
              <a:solidFill>
                <a:srgbClr val="F2F4F4"/>
              </a:solidFill>
              <a:ln w="0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D69873A-6F79-4E1B-805F-7794EE91F8DB}"/>
                </a:ext>
              </a:extLst>
            </p:cNvPr>
            <p:cNvSpPr/>
            <p:nvPr/>
          </p:nvSpPr>
          <p:spPr>
            <a:xfrm>
              <a:off x="855391" y="1289994"/>
              <a:ext cx="688871" cy="498139"/>
            </a:xfrm>
            <a:prstGeom prst="roundRect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grpSp>
          <p:nvGrpSpPr>
            <p:cNvPr id="19" name="Group 256">
              <a:extLst>
                <a:ext uri="{FF2B5EF4-FFF2-40B4-BE49-F238E27FC236}">
                  <a16:creationId xmlns:a16="http://schemas.microsoft.com/office/drawing/2014/main" id="{43ED1304-3A0F-498A-ADDA-C91FE6F190B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99029" y="1561009"/>
              <a:ext cx="2315176" cy="1912263"/>
              <a:chOff x="673" y="0"/>
              <a:chExt cx="4413" cy="3645"/>
            </a:xfrm>
          </p:grpSpPr>
          <p:sp>
            <p:nvSpPr>
              <p:cNvPr id="58" name="Freeform 257">
                <a:extLst>
                  <a:ext uri="{FF2B5EF4-FFF2-40B4-BE49-F238E27FC236}">
                    <a16:creationId xmlns:a16="http://schemas.microsoft.com/office/drawing/2014/main" id="{85FE5A4E-AA8A-4D8F-964A-9AF7B8FD4E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" y="1477"/>
                <a:ext cx="1632" cy="1503"/>
              </a:xfrm>
              <a:custGeom>
                <a:avLst/>
                <a:gdLst>
                  <a:gd name="T0" fmla="*/ 2001 w 2001"/>
                  <a:gd name="T1" fmla="*/ 1842 h 1842"/>
                  <a:gd name="T2" fmla="*/ 1711 w 2001"/>
                  <a:gd name="T3" fmla="*/ 197 h 1842"/>
                  <a:gd name="T4" fmla="*/ 1479 w 2001"/>
                  <a:gd name="T5" fmla="*/ 0 h 1842"/>
                  <a:gd name="T6" fmla="*/ 181 w 2001"/>
                  <a:gd name="T7" fmla="*/ 0 h 1842"/>
                  <a:gd name="T8" fmla="*/ 19 w 2001"/>
                  <a:gd name="T9" fmla="*/ 197 h 1842"/>
                  <a:gd name="T10" fmla="*/ 309 w 2001"/>
                  <a:gd name="T11" fmla="*/ 1842 h 1842"/>
                  <a:gd name="T12" fmla="*/ 2001 w 2001"/>
                  <a:gd name="T13" fmla="*/ 1842 h 1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1" h="1842">
                    <a:moveTo>
                      <a:pt x="2001" y="1842"/>
                    </a:moveTo>
                    <a:cubicBezTo>
                      <a:pt x="1711" y="197"/>
                      <a:pt x="1711" y="197"/>
                      <a:pt x="1711" y="197"/>
                    </a:cubicBezTo>
                    <a:cubicBezTo>
                      <a:pt x="1692" y="88"/>
                      <a:pt x="1588" y="0"/>
                      <a:pt x="1479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72" y="0"/>
                      <a:pt x="0" y="88"/>
                      <a:pt x="19" y="197"/>
                    </a:cubicBezTo>
                    <a:cubicBezTo>
                      <a:pt x="309" y="1842"/>
                      <a:pt x="309" y="1842"/>
                      <a:pt x="309" y="1842"/>
                    </a:cubicBezTo>
                    <a:lnTo>
                      <a:pt x="2001" y="1842"/>
                    </a:lnTo>
                    <a:close/>
                  </a:path>
                </a:pathLst>
              </a:custGeom>
              <a:solidFill>
                <a:srgbClr val="335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 258">
                <a:extLst>
                  <a:ext uri="{FF2B5EF4-FFF2-40B4-BE49-F238E27FC236}">
                    <a16:creationId xmlns:a16="http://schemas.microsoft.com/office/drawing/2014/main" id="{A684B58C-B6C1-4B8B-9E1D-864A325F3D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" y="1450"/>
                <a:ext cx="1682" cy="1530"/>
              </a:xfrm>
              <a:custGeom>
                <a:avLst/>
                <a:gdLst>
                  <a:gd name="T0" fmla="*/ 369 w 2062"/>
                  <a:gd name="T1" fmla="*/ 1876 h 1876"/>
                  <a:gd name="T2" fmla="*/ 78 w 2062"/>
                  <a:gd name="T3" fmla="*/ 225 h 1876"/>
                  <a:gd name="T4" fmla="*/ 105 w 2062"/>
                  <a:gd name="T5" fmla="*/ 112 h 1876"/>
                  <a:gd name="T6" fmla="*/ 207 w 2062"/>
                  <a:gd name="T7" fmla="*/ 68 h 1876"/>
                  <a:gd name="T8" fmla="*/ 1505 w 2062"/>
                  <a:gd name="T9" fmla="*/ 68 h 1876"/>
                  <a:gd name="T10" fmla="*/ 1704 w 2062"/>
                  <a:gd name="T11" fmla="*/ 237 h 1876"/>
                  <a:gd name="T12" fmla="*/ 1993 w 2062"/>
                  <a:gd name="T13" fmla="*/ 1876 h 1876"/>
                  <a:gd name="T14" fmla="*/ 2062 w 2062"/>
                  <a:gd name="T15" fmla="*/ 1876 h 1876"/>
                  <a:gd name="T16" fmla="*/ 1770 w 2062"/>
                  <a:gd name="T17" fmla="*/ 225 h 1876"/>
                  <a:gd name="T18" fmla="*/ 1677 w 2062"/>
                  <a:gd name="T19" fmla="*/ 66 h 1876"/>
                  <a:gd name="T20" fmla="*/ 1505 w 2062"/>
                  <a:gd name="T21" fmla="*/ 0 h 1876"/>
                  <a:gd name="T22" fmla="*/ 207 w 2062"/>
                  <a:gd name="T23" fmla="*/ 0 h 1876"/>
                  <a:gd name="T24" fmla="*/ 53 w 2062"/>
                  <a:gd name="T25" fmla="*/ 69 h 1876"/>
                  <a:gd name="T26" fmla="*/ 11 w 2062"/>
                  <a:gd name="T27" fmla="*/ 237 h 1876"/>
                  <a:gd name="T28" fmla="*/ 300 w 2062"/>
                  <a:gd name="T29" fmla="*/ 1876 h 1876"/>
                  <a:gd name="T30" fmla="*/ 369 w 2062"/>
                  <a:gd name="T31" fmla="*/ 1876 h 1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62" h="1876">
                    <a:moveTo>
                      <a:pt x="369" y="1876"/>
                    </a:moveTo>
                    <a:cubicBezTo>
                      <a:pt x="78" y="225"/>
                      <a:pt x="78" y="225"/>
                      <a:pt x="78" y="225"/>
                    </a:cubicBezTo>
                    <a:cubicBezTo>
                      <a:pt x="71" y="182"/>
                      <a:pt x="80" y="142"/>
                      <a:pt x="105" y="112"/>
                    </a:cubicBezTo>
                    <a:cubicBezTo>
                      <a:pt x="129" y="84"/>
                      <a:pt x="165" y="68"/>
                      <a:pt x="207" y="68"/>
                    </a:cubicBezTo>
                    <a:cubicBezTo>
                      <a:pt x="1505" y="68"/>
                      <a:pt x="1505" y="68"/>
                      <a:pt x="1505" y="68"/>
                    </a:cubicBezTo>
                    <a:cubicBezTo>
                      <a:pt x="1598" y="68"/>
                      <a:pt x="1687" y="144"/>
                      <a:pt x="1704" y="237"/>
                    </a:cubicBezTo>
                    <a:cubicBezTo>
                      <a:pt x="1993" y="1876"/>
                      <a:pt x="1993" y="1876"/>
                      <a:pt x="1993" y="1876"/>
                    </a:cubicBezTo>
                    <a:cubicBezTo>
                      <a:pt x="2062" y="1876"/>
                      <a:pt x="2062" y="1876"/>
                      <a:pt x="2062" y="1876"/>
                    </a:cubicBezTo>
                    <a:cubicBezTo>
                      <a:pt x="1770" y="225"/>
                      <a:pt x="1770" y="225"/>
                      <a:pt x="1770" y="225"/>
                    </a:cubicBezTo>
                    <a:cubicBezTo>
                      <a:pt x="1760" y="165"/>
                      <a:pt x="1726" y="108"/>
                      <a:pt x="1677" y="66"/>
                    </a:cubicBezTo>
                    <a:cubicBezTo>
                      <a:pt x="1627" y="23"/>
                      <a:pt x="1566" y="0"/>
                      <a:pt x="1505" y="0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145" y="0"/>
                      <a:pt x="90" y="24"/>
                      <a:pt x="53" y="69"/>
                    </a:cubicBezTo>
                    <a:cubicBezTo>
                      <a:pt x="15" y="114"/>
                      <a:pt x="0" y="174"/>
                      <a:pt x="11" y="237"/>
                    </a:cubicBezTo>
                    <a:cubicBezTo>
                      <a:pt x="300" y="1876"/>
                      <a:pt x="300" y="1876"/>
                      <a:pt x="300" y="1876"/>
                    </a:cubicBezTo>
                    <a:lnTo>
                      <a:pt x="369" y="187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 259">
                <a:extLst>
                  <a:ext uri="{FF2B5EF4-FFF2-40B4-BE49-F238E27FC236}">
                    <a16:creationId xmlns:a16="http://schemas.microsoft.com/office/drawing/2014/main" id="{5AB3AB49-0FDC-431A-AA07-72CB2CB1E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" y="1477"/>
                <a:ext cx="1633" cy="1503"/>
              </a:xfrm>
              <a:custGeom>
                <a:avLst/>
                <a:gdLst>
                  <a:gd name="T0" fmla="*/ 2001 w 2001"/>
                  <a:gd name="T1" fmla="*/ 1842 h 1842"/>
                  <a:gd name="T2" fmla="*/ 1711 w 2001"/>
                  <a:gd name="T3" fmla="*/ 197 h 1842"/>
                  <a:gd name="T4" fmla="*/ 1479 w 2001"/>
                  <a:gd name="T5" fmla="*/ 0 h 1842"/>
                  <a:gd name="T6" fmla="*/ 181 w 2001"/>
                  <a:gd name="T7" fmla="*/ 0 h 1842"/>
                  <a:gd name="T8" fmla="*/ 19 w 2001"/>
                  <a:gd name="T9" fmla="*/ 197 h 1842"/>
                  <a:gd name="T10" fmla="*/ 309 w 2001"/>
                  <a:gd name="T11" fmla="*/ 1842 h 1842"/>
                  <a:gd name="T12" fmla="*/ 2001 w 2001"/>
                  <a:gd name="T13" fmla="*/ 1842 h 1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1" h="1842">
                    <a:moveTo>
                      <a:pt x="2001" y="1842"/>
                    </a:moveTo>
                    <a:cubicBezTo>
                      <a:pt x="1711" y="197"/>
                      <a:pt x="1711" y="197"/>
                      <a:pt x="1711" y="197"/>
                    </a:cubicBezTo>
                    <a:cubicBezTo>
                      <a:pt x="1692" y="88"/>
                      <a:pt x="1588" y="0"/>
                      <a:pt x="1479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72" y="0"/>
                      <a:pt x="0" y="88"/>
                      <a:pt x="19" y="197"/>
                    </a:cubicBezTo>
                    <a:cubicBezTo>
                      <a:pt x="309" y="1842"/>
                      <a:pt x="309" y="1842"/>
                      <a:pt x="309" y="1842"/>
                    </a:cubicBezTo>
                    <a:lnTo>
                      <a:pt x="2001" y="1842"/>
                    </a:ln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260">
                <a:extLst>
                  <a:ext uri="{FF2B5EF4-FFF2-40B4-BE49-F238E27FC236}">
                    <a16:creationId xmlns:a16="http://schemas.microsoft.com/office/drawing/2014/main" id="{0E23A1DB-9850-4224-8AED-CBEE6C37D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" y="1450"/>
                <a:ext cx="1682" cy="1530"/>
              </a:xfrm>
              <a:custGeom>
                <a:avLst/>
                <a:gdLst>
                  <a:gd name="T0" fmla="*/ 369 w 2062"/>
                  <a:gd name="T1" fmla="*/ 1876 h 1876"/>
                  <a:gd name="T2" fmla="*/ 78 w 2062"/>
                  <a:gd name="T3" fmla="*/ 225 h 1876"/>
                  <a:gd name="T4" fmla="*/ 105 w 2062"/>
                  <a:gd name="T5" fmla="*/ 112 h 1876"/>
                  <a:gd name="T6" fmla="*/ 207 w 2062"/>
                  <a:gd name="T7" fmla="*/ 68 h 1876"/>
                  <a:gd name="T8" fmla="*/ 1505 w 2062"/>
                  <a:gd name="T9" fmla="*/ 68 h 1876"/>
                  <a:gd name="T10" fmla="*/ 1704 w 2062"/>
                  <a:gd name="T11" fmla="*/ 237 h 1876"/>
                  <a:gd name="T12" fmla="*/ 1993 w 2062"/>
                  <a:gd name="T13" fmla="*/ 1876 h 1876"/>
                  <a:gd name="T14" fmla="*/ 2062 w 2062"/>
                  <a:gd name="T15" fmla="*/ 1876 h 1876"/>
                  <a:gd name="T16" fmla="*/ 1770 w 2062"/>
                  <a:gd name="T17" fmla="*/ 225 h 1876"/>
                  <a:gd name="T18" fmla="*/ 1677 w 2062"/>
                  <a:gd name="T19" fmla="*/ 66 h 1876"/>
                  <a:gd name="T20" fmla="*/ 1505 w 2062"/>
                  <a:gd name="T21" fmla="*/ 0 h 1876"/>
                  <a:gd name="T22" fmla="*/ 207 w 2062"/>
                  <a:gd name="T23" fmla="*/ 0 h 1876"/>
                  <a:gd name="T24" fmla="*/ 53 w 2062"/>
                  <a:gd name="T25" fmla="*/ 69 h 1876"/>
                  <a:gd name="T26" fmla="*/ 11 w 2062"/>
                  <a:gd name="T27" fmla="*/ 237 h 1876"/>
                  <a:gd name="T28" fmla="*/ 300 w 2062"/>
                  <a:gd name="T29" fmla="*/ 1876 h 1876"/>
                  <a:gd name="T30" fmla="*/ 369 w 2062"/>
                  <a:gd name="T31" fmla="*/ 1876 h 1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62" h="1876">
                    <a:moveTo>
                      <a:pt x="369" y="1876"/>
                    </a:moveTo>
                    <a:cubicBezTo>
                      <a:pt x="78" y="225"/>
                      <a:pt x="78" y="225"/>
                      <a:pt x="78" y="225"/>
                    </a:cubicBezTo>
                    <a:cubicBezTo>
                      <a:pt x="71" y="182"/>
                      <a:pt x="80" y="142"/>
                      <a:pt x="105" y="112"/>
                    </a:cubicBezTo>
                    <a:cubicBezTo>
                      <a:pt x="129" y="84"/>
                      <a:pt x="165" y="68"/>
                      <a:pt x="207" y="68"/>
                    </a:cubicBezTo>
                    <a:cubicBezTo>
                      <a:pt x="1505" y="68"/>
                      <a:pt x="1505" y="68"/>
                      <a:pt x="1505" y="68"/>
                    </a:cubicBezTo>
                    <a:cubicBezTo>
                      <a:pt x="1598" y="68"/>
                      <a:pt x="1687" y="144"/>
                      <a:pt x="1704" y="237"/>
                    </a:cubicBezTo>
                    <a:cubicBezTo>
                      <a:pt x="1993" y="1876"/>
                      <a:pt x="1993" y="1876"/>
                      <a:pt x="1993" y="1876"/>
                    </a:cubicBezTo>
                    <a:cubicBezTo>
                      <a:pt x="2062" y="1876"/>
                      <a:pt x="2062" y="1876"/>
                      <a:pt x="2062" y="1876"/>
                    </a:cubicBezTo>
                    <a:cubicBezTo>
                      <a:pt x="1770" y="225"/>
                      <a:pt x="1770" y="225"/>
                      <a:pt x="1770" y="225"/>
                    </a:cubicBezTo>
                    <a:cubicBezTo>
                      <a:pt x="1760" y="165"/>
                      <a:pt x="1726" y="108"/>
                      <a:pt x="1677" y="66"/>
                    </a:cubicBezTo>
                    <a:cubicBezTo>
                      <a:pt x="1627" y="23"/>
                      <a:pt x="1566" y="0"/>
                      <a:pt x="1505" y="0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145" y="0"/>
                      <a:pt x="90" y="24"/>
                      <a:pt x="53" y="69"/>
                    </a:cubicBezTo>
                    <a:cubicBezTo>
                      <a:pt x="15" y="114"/>
                      <a:pt x="0" y="174"/>
                      <a:pt x="11" y="237"/>
                    </a:cubicBezTo>
                    <a:cubicBezTo>
                      <a:pt x="300" y="1876"/>
                      <a:pt x="300" y="1876"/>
                      <a:pt x="300" y="1876"/>
                    </a:cubicBezTo>
                    <a:lnTo>
                      <a:pt x="369" y="187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261">
                <a:extLst>
                  <a:ext uri="{FF2B5EF4-FFF2-40B4-BE49-F238E27FC236}">
                    <a16:creationId xmlns:a16="http://schemas.microsoft.com/office/drawing/2014/main" id="{60CAAFFF-916F-461B-8C47-A93EE1D12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1314"/>
                <a:ext cx="1508" cy="1663"/>
              </a:xfrm>
              <a:custGeom>
                <a:avLst/>
                <a:gdLst>
                  <a:gd name="T0" fmla="*/ 788 w 1849"/>
                  <a:gd name="T1" fmla="*/ 272 h 2038"/>
                  <a:gd name="T2" fmla="*/ 260 w 1849"/>
                  <a:gd name="T3" fmla="*/ 0 h 2038"/>
                  <a:gd name="T4" fmla="*/ 0 w 1849"/>
                  <a:gd name="T5" fmla="*/ 0 h 2038"/>
                  <a:gd name="T6" fmla="*/ 1456 w 1849"/>
                  <a:gd name="T7" fmla="*/ 2038 h 2038"/>
                  <a:gd name="T8" fmla="*/ 1456 w 1849"/>
                  <a:gd name="T9" fmla="*/ 2038 h 2038"/>
                  <a:gd name="T10" fmla="*/ 1704 w 1849"/>
                  <a:gd name="T11" fmla="*/ 1555 h 2038"/>
                  <a:gd name="T12" fmla="*/ 788 w 1849"/>
                  <a:gd name="T13" fmla="*/ 272 h 2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9" h="2038">
                    <a:moveTo>
                      <a:pt x="788" y="272"/>
                    </a:moveTo>
                    <a:cubicBezTo>
                      <a:pt x="666" y="101"/>
                      <a:pt x="469" y="0"/>
                      <a:pt x="2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56" y="2038"/>
                      <a:pt x="1456" y="2038"/>
                      <a:pt x="1456" y="2038"/>
                    </a:cubicBezTo>
                    <a:cubicBezTo>
                      <a:pt x="1456" y="2038"/>
                      <a:pt x="1456" y="2038"/>
                      <a:pt x="1456" y="2038"/>
                    </a:cubicBezTo>
                    <a:cubicBezTo>
                      <a:pt x="1704" y="2038"/>
                      <a:pt x="1849" y="1757"/>
                      <a:pt x="1704" y="1555"/>
                    </a:cubicBezTo>
                    <a:lnTo>
                      <a:pt x="788" y="2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262">
                <a:extLst>
                  <a:ext uri="{FF2B5EF4-FFF2-40B4-BE49-F238E27FC236}">
                    <a16:creationId xmlns:a16="http://schemas.microsoft.com/office/drawing/2014/main" id="{EA73D523-4119-4315-896E-A84C236864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7" y="1286"/>
                <a:ext cx="1511" cy="1718"/>
              </a:xfrm>
              <a:custGeom>
                <a:avLst/>
                <a:gdLst>
                  <a:gd name="T0" fmla="*/ 851 w 1852"/>
                  <a:gd name="T1" fmla="*/ 286 h 2106"/>
                  <a:gd name="T2" fmla="*/ 296 w 1852"/>
                  <a:gd name="T3" fmla="*/ 0 h 2106"/>
                  <a:gd name="T4" fmla="*/ 36 w 1852"/>
                  <a:gd name="T5" fmla="*/ 0 h 2106"/>
                  <a:gd name="T6" fmla="*/ 6 w 1852"/>
                  <a:gd name="T7" fmla="*/ 19 h 2106"/>
                  <a:gd name="T8" fmla="*/ 8 w 1852"/>
                  <a:gd name="T9" fmla="*/ 54 h 2106"/>
                  <a:gd name="T10" fmla="*/ 1464 w 1852"/>
                  <a:gd name="T11" fmla="*/ 2092 h 2106"/>
                  <a:gd name="T12" fmla="*/ 1492 w 1852"/>
                  <a:gd name="T13" fmla="*/ 2106 h 2106"/>
                  <a:gd name="T14" fmla="*/ 1794 w 1852"/>
                  <a:gd name="T15" fmla="*/ 1922 h 2106"/>
                  <a:gd name="T16" fmla="*/ 1768 w 1852"/>
                  <a:gd name="T17" fmla="*/ 1569 h 2106"/>
                  <a:gd name="T18" fmla="*/ 851 w 1852"/>
                  <a:gd name="T19" fmla="*/ 286 h 2106"/>
                  <a:gd name="T20" fmla="*/ 1733 w 1852"/>
                  <a:gd name="T21" fmla="*/ 1891 h 2106"/>
                  <a:gd name="T22" fmla="*/ 1509 w 1852"/>
                  <a:gd name="T23" fmla="*/ 2038 h 2106"/>
                  <a:gd name="T24" fmla="*/ 102 w 1852"/>
                  <a:gd name="T25" fmla="*/ 68 h 2106"/>
                  <a:gd name="T26" fmla="*/ 296 w 1852"/>
                  <a:gd name="T27" fmla="*/ 68 h 2106"/>
                  <a:gd name="T28" fmla="*/ 796 w 1852"/>
                  <a:gd name="T29" fmla="*/ 326 h 2106"/>
                  <a:gd name="T30" fmla="*/ 1713 w 1852"/>
                  <a:gd name="T31" fmla="*/ 1609 h 2106"/>
                  <a:gd name="T32" fmla="*/ 1733 w 1852"/>
                  <a:gd name="T33" fmla="*/ 1891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52" h="2106">
                    <a:moveTo>
                      <a:pt x="851" y="286"/>
                    </a:moveTo>
                    <a:cubicBezTo>
                      <a:pt x="724" y="107"/>
                      <a:pt x="516" y="0"/>
                      <a:pt x="29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3" y="0"/>
                      <a:pt x="12" y="7"/>
                      <a:pt x="6" y="19"/>
                    </a:cubicBezTo>
                    <a:cubicBezTo>
                      <a:pt x="0" y="30"/>
                      <a:pt x="1" y="44"/>
                      <a:pt x="8" y="54"/>
                    </a:cubicBezTo>
                    <a:cubicBezTo>
                      <a:pt x="1464" y="2092"/>
                      <a:pt x="1464" y="2092"/>
                      <a:pt x="1464" y="2092"/>
                    </a:cubicBezTo>
                    <a:cubicBezTo>
                      <a:pt x="1470" y="2101"/>
                      <a:pt x="1481" y="2106"/>
                      <a:pt x="1492" y="2106"/>
                    </a:cubicBezTo>
                    <a:cubicBezTo>
                      <a:pt x="1620" y="2106"/>
                      <a:pt x="1735" y="2036"/>
                      <a:pt x="1794" y="1922"/>
                    </a:cubicBezTo>
                    <a:cubicBezTo>
                      <a:pt x="1852" y="1809"/>
                      <a:pt x="1842" y="1673"/>
                      <a:pt x="1768" y="1569"/>
                    </a:cubicBezTo>
                    <a:lnTo>
                      <a:pt x="851" y="286"/>
                    </a:lnTo>
                    <a:close/>
                    <a:moveTo>
                      <a:pt x="1733" y="1891"/>
                    </a:moveTo>
                    <a:cubicBezTo>
                      <a:pt x="1688" y="1978"/>
                      <a:pt x="1605" y="2032"/>
                      <a:pt x="1509" y="2038"/>
                    </a:cubicBezTo>
                    <a:cubicBezTo>
                      <a:pt x="102" y="68"/>
                      <a:pt x="102" y="68"/>
                      <a:pt x="102" y="68"/>
                    </a:cubicBezTo>
                    <a:cubicBezTo>
                      <a:pt x="296" y="68"/>
                      <a:pt x="296" y="68"/>
                      <a:pt x="296" y="68"/>
                    </a:cubicBezTo>
                    <a:cubicBezTo>
                      <a:pt x="494" y="68"/>
                      <a:pt x="681" y="164"/>
                      <a:pt x="796" y="326"/>
                    </a:cubicBezTo>
                    <a:cubicBezTo>
                      <a:pt x="1713" y="1609"/>
                      <a:pt x="1713" y="1609"/>
                      <a:pt x="1713" y="1609"/>
                    </a:cubicBezTo>
                    <a:cubicBezTo>
                      <a:pt x="1773" y="1693"/>
                      <a:pt x="1781" y="1799"/>
                      <a:pt x="1733" y="189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 263">
                <a:extLst>
                  <a:ext uri="{FF2B5EF4-FFF2-40B4-BE49-F238E27FC236}">
                    <a16:creationId xmlns:a16="http://schemas.microsoft.com/office/drawing/2014/main" id="{A9835DBF-E344-495C-B60E-485E07E49E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7" y="1307"/>
                <a:ext cx="1306" cy="1652"/>
              </a:xfrm>
              <a:custGeom>
                <a:avLst/>
                <a:gdLst>
                  <a:gd name="T0" fmla="*/ 339 w 1601"/>
                  <a:gd name="T1" fmla="*/ 0 h 2026"/>
                  <a:gd name="T2" fmla="*/ 0 w 1601"/>
                  <a:gd name="T3" fmla="*/ 250 h 2026"/>
                  <a:gd name="T4" fmla="*/ 0 w 1601"/>
                  <a:gd name="T5" fmla="*/ 2026 h 2026"/>
                  <a:gd name="T6" fmla="*/ 1601 w 1601"/>
                  <a:gd name="T7" fmla="*/ 2026 h 2026"/>
                  <a:gd name="T8" fmla="*/ 1601 w 1601"/>
                  <a:gd name="T9" fmla="*/ 250 h 2026"/>
                  <a:gd name="T10" fmla="*/ 1263 w 1601"/>
                  <a:gd name="T11" fmla="*/ 0 h 2026"/>
                  <a:gd name="T12" fmla="*/ 339 w 1601"/>
                  <a:gd name="T13" fmla="*/ 0 h 2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1" h="2026">
                    <a:moveTo>
                      <a:pt x="339" y="0"/>
                    </a:moveTo>
                    <a:cubicBezTo>
                      <a:pt x="152" y="0"/>
                      <a:pt x="0" y="112"/>
                      <a:pt x="0" y="250"/>
                    </a:cubicBezTo>
                    <a:cubicBezTo>
                      <a:pt x="0" y="2026"/>
                      <a:pt x="0" y="2026"/>
                      <a:pt x="0" y="2026"/>
                    </a:cubicBezTo>
                    <a:cubicBezTo>
                      <a:pt x="1601" y="2026"/>
                      <a:pt x="1601" y="2026"/>
                      <a:pt x="1601" y="2026"/>
                    </a:cubicBezTo>
                    <a:cubicBezTo>
                      <a:pt x="1601" y="250"/>
                      <a:pt x="1601" y="250"/>
                      <a:pt x="1601" y="250"/>
                    </a:cubicBezTo>
                    <a:cubicBezTo>
                      <a:pt x="1263" y="0"/>
                      <a:pt x="1263" y="0"/>
                      <a:pt x="1263" y="0"/>
                    </a:cubicBezTo>
                    <a:lnTo>
                      <a:pt x="33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 264">
                <a:extLst>
                  <a:ext uri="{FF2B5EF4-FFF2-40B4-BE49-F238E27FC236}">
                    <a16:creationId xmlns:a16="http://schemas.microsoft.com/office/drawing/2014/main" id="{AD49D6D0-C3C2-4136-B63A-1255EBC01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0" y="1286"/>
                <a:ext cx="1361" cy="1694"/>
              </a:xfrm>
              <a:custGeom>
                <a:avLst/>
                <a:gdLst>
                  <a:gd name="T0" fmla="*/ 1635 w 1669"/>
                  <a:gd name="T1" fmla="*/ 249 h 2076"/>
                  <a:gd name="T2" fmla="*/ 1601 w 1669"/>
                  <a:gd name="T3" fmla="*/ 275 h 2076"/>
                  <a:gd name="T4" fmla="*/ 1601 w 1669"/>
                  <a:gd name="T5" fmla="*/ 2026 h 2076"/>
                  <a:gd name="T6" fmla="*/ 68 w 1669"/>
                  <a:gd name="T7" fmla="*/ 2026 h 2076"/>
                  <a:gd name="T8" fmla="*/ 68 w 1669"/>
                  <a:gd name="T9" fmla="*/ 275 h 2076"/>
                  <a:gd name="T10" fmla="*/ 373 w 1669"/>
                  <a:gd name="T11" fmla="*/ 50 h 2076"/>
                  <a:gd name="T12" fmla="*/ 1297 w 1669"/>
                  <a:gd name="T13" fmla="*/ 50 h 2076"/>
                  <a:gd name="T14" fmla="*/ 1331 w 1669"/>
                  <a:gd name="T15" fmla="*/ 25 h 2076"/>
                  <a:gd name="T16" fmla="*/ 1297 w 1669"/>
                  <a:gd name="T17" fmla="*/ 0 h 2076"/>
                  <a:gd name="T18" fmla="*/ 373 w 1669"/>
                  <a:gd name="T19" fmla="*/ 0 h 2076"/>
                  <a:gd name="T20" fmla="*/ 0 w 1669"/>
                  <a:gd name="T21" fmla="*/ 275 h 2076"/>
                  <a:gd name="T22" fmla="*/ 0 w 1669"/>
                  <a:gd name="T23" fmla="*/ 2051 h 2076"/>
                  <a:gd name="T24" fmla="*/ 34 w 1669"/>
                  <a:gd name="T25" fmla="*/ 2076 h 2076"/>
                  <a:gd name="T26" fmla="*/ 1635 w 1669"/>
                  <a:gd name="T27" fmla="*/ 2076 h 2076"/>
                  <a:gd name="T28" fmla="*/ 1669 w 1669"/>
                  <a:gd name="T29" fmla="*/ 2051 h 2076"/>
                  <a:gd name="T30" fmla="*/ 1669 w 1669"/>
                  <a:gd name="T31" fmla="*/ 275 h 2076"/>
                  <a:gd name="T32" fmla="*/ 1635 w 1669"/>
                  <a:gd name="T33" fmla="*/ 249 h 2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69" h="2076">
                    <a:moveTo>
                      <a:pt x="1635" y="249"/>
                    </a:moveTo>
                    <a:cubicBezTo>
                      <a:pt x="1617" y="249"/>
                      <a:pt x="1601" y="261"/>
                      <a:pt x="1601" y="275"/>
                    </a:cubicBezTo>
                    <a:cubicBezTo>
                      <a:pt x="1601" y="2026"/>
                      <a:pt x="1601" y="2026"/>
                      <a:pt x="1601" y="2026"/>
                    </a:cubicBezTo>
                    <a:cubicBezTo>
                      <a:pt x="68" y="2026"/>
                      <a:pt x="68" y="2026"/>
                      <a:pt x="68" y="2026"/>
                    </a:cubicBezTo>
                    <a:cubicBezTo>
                      <a:pt x="68" y="275"/>
                      <a:pt x="68" y="275"/>
                      <a:pt x="68" y="275"/>
                    </a:cubicBezTo>
                    <a:cubicBezTo>
                      <a:pt x="68" y="151"/>
                      <a:pt x="205" y="50"/>
                      <a:pt x="373" y="50"/>
                    </a:cubicBezTo>
                    <a:cubicBezTo>
                      <a:pt x="1297" y="50"/>
                      <a:pt x="1297" y="50"/>
                      <a:pt x="1297" y="50"/>
                    </a:cubicBezTo>
                    <a:cubicBezTo>
                      <a:pt x="1315" y="50"/>
                      <a:pt x="1331" y="39"/>
                      <a:pt x="1331" y="25"/>
                    </a:cubicBezTo>
                    <a:cubicBezTo>
                      <a:pt x="1331" y="11"/>
                      <a:pt x="1315" y="0"/>
                      <a:pt x="1297" y="0"/>
                    </a:cubicBezTo>
                    <a:cubicBezTo>
                      <a:pt x="373" y="0"/>
                      <a:pt x="373" y="0"/>
                      <a:pt x="373" y="0"/>
                    </a:cubicBezTo>
                    <a:cubicBezTo>
                      <a:pt x="167" y="0"/>
                      <a:pt x="0" y="123"/>
                      <a:pt x="0" y="275"/>
                    </a:cubicBezTo>
                    <a:cubicBezTo>
                      <a:pt x="0" y="2051"/>
                      <a:pt x="0" y="2051"/>
                      <a:pt x="0" y="2051"/>
                    </a:cubicBezTo>
                    <a:cubicBezTo>
                      <a:pt x="0" y="2065"/>
                      <a:pt x="15" y="2076"/>
                      <a:pt x="34" y="2076"/>
                    </a:cubicBezTo>
                    <a:cubicBezTo>
                      <a:pt x="1635" y="2076"/>
                      <a:pt x="1635" y="2076"/>
                      <a:pt x="1635" y="2076"/>
                    </a:cubicBezTo>
                    <a:cubicBezTo>
                      <a:pt x="1654" y="2076"/>
                      <a:pt x="1669" y="2065"/>
                      <a:pt x="1669" y="2051"/>
                    </a:cubicBezTo>
                    <a:cubicBezTo>
                      <a:pt x="1669" y="275"/>
                      <a:pt x="1669" y="275"/>
                      <a:pt x="1669" y="275"/>
                    </a:cubicBezTo>
                    <a:cubicBezTo>
                      <a:pt x="1669" y="261"/>
                      <a:pt x="1654" y="249"/>
                      <a:pt x="1635" y="24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Rectangle 265">
                <a:extLst>
                  <a:ext uri="{FF2B5EF4-FFF2-40B4-BE49-F238E27FC236}">
                    <a16:creationId xmlns:a16="http://schemas.microsoft.com/office/drawing/2014/main" id="{D581C5E5-6A37-4A43-AB48-F9D96BB3E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2977"/>
                <a:ext cx="4397" cy="668"/>
              </a:xfrm>
              <a:prstGeom prst="rect">
                <a:avLst/>
              </a:prstGeom>
              <a:solidFill>
                <a:srgbClr val="504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266">
                <a:extLst>
                  <a:ext uri="{FF2B5EF4-FFF2-40B4-BE49-F238E27FC236}">
                    <a16:creationId xmlns:a16="http://schemas.microsoft.com/office/drawing/2014/main" id="{8C8BDE5A-9FCD-4246-B3A4-62E1ADBEA64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73" y="2949"/>
                <a:ext cx="4413" cy="55"/>
              </a:xfrm>
              <a:custGeom>
                <a:avLst/>
                <a:gdLst>
                  <a:gd name="T0" fmla="*/ 5400 w 5410"/>
                  <a:gd name="T1" fmla="*/ 0 h 102"/>
                  <a:gd name="T2" fmla="*/ 10 w 5410"/>
                  <a:gd name="T3" fmla="*/ 0 h 102"/>
                  <a:gd name="T4" fmla="*/ 0 w 5410"/>
                  <a:gd name="T5" fmla="*/ 9 h 102"/>
                  <a:gd name="T6" fmla="*/ 0 w 5410"/>
                  <a:gd name="T7" fmla="*/ 93 h 102"/>
                  <a:gd name="T8" fmla="*/ 10 w 5410"/>
                  <a:gd name="T9" fmla="*/ 102 h 102"/>
                  <a:gd name="T10" fmla="*/ 5400 w 5410"/>
                  <a:gd name="T11" fmla="*/ 102 h 102"/>
                  <a:gd name="T12" fmla="*/ 5410 w 5410"/>
                  <a:gd name="T13" fmla="*/ 93 h 102"/>
                  <a:gd name="T14" fmla="*/ 5410 w 5410"/>
                  <a:gd name="T15" fmla="*/ 9 h 102"/>
                  <a:gd name="T16" fmla="*/ 5400 w 5410"/>
                  <a:gd name="T1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10" h="102">
                    <a:moveTo>
                      <a:pt x="540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8"/>
                      <a:pt x="5" y="102"/>
                      <a:pt x="10" y="102"/>
                    </a:cubicBezTo>
                    <a:cubicBezTo>
                      <a:pt x="5400" y="102"/>
                      <a:pt x="5400" y="102"/>
                      <a:pt x="5400" y="102"/>
                    </a:cubicBezTo>
                    <a:cubicBezTo>
                      <a:pt x="5405" y="102"/>
                      <a:pt x="5410" y="98"/>
                      <a:pt x="5410" y="93"/>
                    </a:cubicBezTo>
                    <a:cubicBezTo>
                      <a:pt x="5410" y="9"/>
                      <a:pt x="5410" y="9"/>
                      <a:pt x="5410" y="9"/>
                    </a:cubicBezTo>
                    <a:cubicBezTo>
                      <a:pt x="5410" y="4"/>
                      <a:pt x="5405" y="0"/>
                      <a:pt x="540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 267">
                <a:extLst>
                  <a:ext uri="{FF2B5EF4-FFF2-40B4-BE49-F238E27FC236}">
                    <a16:creationId xmlns:a16="http://schemas.microsoft.com/office/drawing/2014/main" id="{1CCA39AB-4C73-4F53-A378-259C9DDEA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1314"/>
                <a:ext cx="702" cy="1663"/>
              </a:xfrm>
              <a:custGeom>
                <a:avLst/>
                <a:gdLst>
                  <a:gd name="T0" fmla="*/ 587 w 860"/>
                  <a:gd name="T1" fmla="*/ 0 h 2038"/>
                  <a:gd name="T2" fmla="*/ 53 w 860"/>
                  <a:gd name="T3" fmla="*/ 508 h 2038"/>
                  <a:gd name="T4" fmla="*/ 5 w 860"/>
                  <a:gd name="T5" fmla="*/ 1790 h 2038"/>
                  <a:gd name="T6" fmla="*/ 245 w 860"/>
                  <a:gd name="T7" fmla="*/ 2038 h 2038"/>
                  <a:gd name="T8" fmla="*/ 429 w 860"/>
                  <a:gd name="T9" fmla="*/ 2038 h 2038"/>
                  <a:gd name="T10" fmla="*/ 465 w 860"/>
                  <a:gd name="T11" fmla="*/ 2038 h 2038"/>
                  <a:gd name="T12" fmla="*/ 517 w 860"/>
                  <a:gd name="T13" fmla="*/ 555 h 2038"/>
                  <a:gd name="T14" fmla="*/ 860 w 860"/>
                  <a:gd name="T15" fmla="*/ 0 h 2038"/>
                  <a:gd name="T16" fmla="*/ 600 w 860"/>
                  <a:gd name="T17" fmla="*/ 0 h 2038"/>
                  <a:gd name="T18" fmla="*/ 587 w 860"/>
                  <a:gd name="T19" fmla="*/ 0 h 2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2038">
                    <a:moveTo>
                      <a:pt x="587" y="0"/>
                    </a:moveTo>
                    <a:cubicBezTo>
                      <a:pt x="305" y="6"/>
                      <a:pt x="75" y="228"/>
                      <a:pt x="53" y="508"/>
                    </a:cubicBezTo>
                    <a:cubicBezTo>
                      <a:pt x="5" y="1790"/>
                      <a:pt x="5" y="1790"/>
                      <a:pt x="5" y="1790"/>
                    </a:cubicBezTo>
                    <a:cubicBezTo>
                      <a:pt x="0" y="1925"/>
                      <a:pt x="109" y="2038"/>
                      <a:pt x="245" y="2038"/>
                    </a:cubicBezTo>
                    <a:cubicBezTo>
                      <a:pt x="429" y="2038"/>
                      <a:pt x="429" y="2038"/>
                      <a:pt x="429" y="2038"/>
                    </a:cubicBezTo>
                    <a:cubicBezTo>
                      <a:pt x="465" y="2038"/>
                      <a:pt x="465" y="2038"/>
                      <a:pt x="465" y="2038"/>
                    </a:cubicBezTo>
                    <a:cubicBezTo>
                      <a:pt x="517" y="555"/>
                      <a:pt x="517" y="555"/>
                      <a:pt x="517" y="555"/>
                    </a:cubicBezTo>
                    <a:cubicBezTo>
                      <a:pt x="860" y="0"/>
                      <a:pt x="860" y="0"/>
                      <a:pt x="860" y="0"/>
                    </a:cubicBezTo>
                    <a:cubicBezTo>
                      <a:pt x="600" y="0"/>
                      <a:pt x="600" y="0"/>
                      <a:pt x="600" y="0"/>
                    </a:cubicBezTo>
                    <a:cubicBezTo>
                      <a:pt x="595" y="0"/>
                      <a:pt x="591" y="0"/>
                      <a:pt x="58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 268">
                <a:extLst>
                  <a:ext uri="{FF2B5EF4-FFF2-40B4-BE49-F238E27FC236}">
                    <a16:creationId xmlns:a16="http://schemas.microsoft.com/office/drawing/2014/main" id="{638A7B51-ACE4-4207-A9CC-67CE33C9A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286"/>
                <a:ext cx="756" cy="1718"/>
              </a:xfrm>
              <a:custGeom>
                <a:avLst/>
                <a:gdLst>
                  <a:gd name="T0" fmla="*/ 892 w 926"/>
                  <a:gd name="T1" fmla="*/ 0 h 2106"/>
                  <a:gd name="T2" fmla="*/ 632 w 926"/>
                  <a:gd name="T3" fmla="*/ 0 h 2106"/>
                  <a:gd name="T4" fmla="*/ 618 w 926"/>
                  <a:gd name="T5" fmla="*/ 0 h 2106"/>
                  <a:gd name="T6" fmla="*/ 231 w 926"/>
                  <a:gd name="T7" fmla="*/ 161 h 2106"/>
                  <a:gd name="T8" fmla="*/ 51 w 926"/>
                  <a:gd name="T9" fmla="*/ 540 h 2106"/>
                  <a:gd name="T10" fmla="*/ 51 w 926"/>
                  <a:gd name="T11" fmla="*/ 541 h 2106"/>
                  <a:gd name="T12" fmla="*/ 3 w 926"/>
                  <a:gd name="T13" fmla="*/ 1822 h 2106"/>
                  <a:gd name="T14" fmla="*/ 80 w 926"/>
                  <a:gd name="T15" fmla="*/ 2023 h 2106"/>
                  <a:gd name="T16" fmla="*/ 277 w 926"/>
                  <a:gd name="T17" fmla="*/ 2106 h 2106"/>
                  <a:gd name="T18" fmla="*/ 497 w 926"/>
                  <a:gd name="T19" fmla="*/ 2106 h 2106"/>
                  <a:gd name="T20" fmla="*/ 531 w 926"/>
                  <a:gd name="T21" fmla="*/ 2074 h 2106"/>
                  <a:gd name="T22" fmla="*/ 582 w 926"/>
                  <a:gd name="T23" fmla="*/ 590 h 2106"/>
                  <a:gd name="T24" fmla="*/ 550 w 926"/>
                  <a:gd name="T25" fmla="*/ 555 h 2106"/>
                  <a:gd name="T26" fmla="*/ 515 w 926"/>
                  <a:gd name="T27" fmla="*/ 588 h 2106"/>
                  <a:gd name="T28" fmla="*/ 464 w 926"/>
                  <a:gd name="T29" fmla="*/ 2038 h 2106"/>
                  <a:gd name="T30" fmla="*/ 277 w 926"/>
                  <a:gd name="T31" fmla="*/ 2038 h 2106"/>
                  <a:gd name="T32" fmla="*/ 129 w 926"/>
                  <a:gd name="T33" fmla="*/ 1975 h 2106"/>
                  <a:gd name="T34" fmla="*/ 71 w 926"/>
                  <a:gd name="T35" fmla="*/ 1825 h 2106"/>
                  <a:gd name="T36" fmla="*/ 119 w 926"/>
                  <a:gd name="T37" fmla="*/ 544 h 2106"/>
                  <a:gd name="T38" fmla="*/ 278 w 926"/>
                  <a:gd name="T39" fmla="*/ 210 h 2106"/>
                  <a:gd name="T40" fmla="*/ 619 w 926"/>
                  <a:gd name="T41" fmla="*/ 68 h 2106"/>
                  <a:gd name="T42" fmla="*/ 632 w 926"/>
                  <a:gd name="T43" fmla="*/ 68 h 2106"/>
                  <a:gd name="T44" fmla="*/ 892 w 926"/>
                  <a:gd name="T45" fmla="*/ 68 h 2106"/>
                  <a:gd name="T46" fmla="*/ 926 w 926"/>
                  <a:gd name="T47" fmla="*/ 34 h 2106"/>
                  <a:gd name="T48" fmla="*/ 892 w 926"/>
                  <a:gd name="T49" fmla="*/ 0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26" h="2106">
                    <a:moveTo>
                      <a:pt x="892" y="0"/>
                    </a:moveTo>
                    <a:cubicBezTo>
                      <a:pt x="632" y="0"/>
                      <a:pt x="632" y="0"/>
                      <a:pt x="632" y="0"/>
                    </a:cubicBezTo>
                    <a:cubicBezTo>
                      <a:pt x="627" y="0"/>
                      <a:pt x="623" y="0"/>
                      <a:pt x="618" y="0"/>
                    </a:cubicBezTo>
                    <a:cubicBezTo>
                      <a:pt x="474" y="3"/>
                      <a:pt x="336" y="60"/>
                      <a:pt x="231" y="161"/>
                    </a:cubicBezTo>
                    <a:cubicBezTo>
                      <a:pt x="127" y="261"/>
                      <a:pt x="63" y="395"/>
                      <a:pt x="51" y="540"/>
                    </a:cubicBezTo>
                    <a:cubicBezTo>
                      <a:pt x="51" y="540"/>
                      <a:pt x="51" y="541"/>
                      <a:pt x="51" y="541"/>
                    </a:cubicBezTo>
                    <a:cubicBezTo>
                      <a:pt x="3" y="1822"/>
                      <a:pt x="3" y="1822"/>
                      <a:pt x="3" y="1822"/>
                    </a:cubicBezTo>
                    <a:cubicBezTo>
                      <a:pt x="0" y="1897"/>
                      <a:pt x="28" y="1968"/>
                      <a:pt x="80" y="2023"/>
                    </a:cubicBezTo>
                    <a:cubicBezTo>
                      <a:pt x="132" y="2077"/>
                      <a:pt x="202" y="2106"/>
                      <a:pt x="277" y="2106"/>
                    </a:cubicBezTo>
                    <a:cubicBezTo>
                      <a:pt x="497" y="2106"/>
                      <a:pt x="497" y="2106"/>
                      <a:pt x="497" y="2106"/>
                    </a:cubicBezTo>
                    <a:cubicBezTo>
                      <a:pt x="515" y="2106"/>
                      <a:pt x="530" y="2092"/>
                      <a:pt x="531" y="2074"/>
                    </a:cubicBezTo>
                    <a:cubicBezTo>
                      <a:pt x="582" y="590"/>
                      <a:pt x="582" y="590"/>
                      <a:pt x="582" y="590"/>
                    </a:cubicBezTo>
                    <a:cubicBezTo>
                      <a:pt x="583" y="571"/>
                      <a:pt x="568" y="556"/>
                      <a:pt x="550" y="555"/>
                    </a:cubicBezTo>
                    <a:cubicBezTo>
                      <a:pt x="531" y="554"/>
                      <a:pt x="515" y="569"/>
                      <a:pt x="515" y="588"/>
                    </a:cubicBezTo>
                    <a:cubicBezTo>
                      <a:pt x="464" y="2038"/>
                      <a:pt x="464" y="2038"/>
                      <a:pt x="464" y="2038"/>
                    </a:cubicBezTo>
                    <a:cubicBezTo>
                      <a:pt x="277" y="2038"/>
                      <a:pt x="277" y="2038"/>
                      <a:pt x="277" y="2038"/>
                    </a:cubicBezTo>
                    <a:cubicBezTo>
                      <a:pt x="220" y="2038"/>
                      <a:pt x="168" y="2016"/>
                      <a:pt x="129" y="1975"/>
                    </a:cubicBezTo>
                    <a:cubicBezTo>
                      <a:pt x="89" y="1935"/>
                      <a:pt x="69" y="1881"/>
                      <a:pt x="71" y="1825"/>
                    </a:cubicBezTo>
                    <a:cubicBezTo>
                      <a:pt x="119" y="544"/>
                      <a:pt x="119" y="544"/>
                      <a:pt x="119" y="544"/>
                    </a:cubicBezTo>
                    <a:cubicBezTo>
                      <a:pt x="129" y="417"/>
                      <a:pt x="186" y="298"/>
                      <a:pt x="278" y="210"/>
                    </a:cubicBezTo>
                    <a:cubicBezTo>
                      <a:pt x="371" y="121"/>
                      <a:pt x="492" y="71"/>
                      <a:pt x="619" y="68"/>
                    </a:cubicBezTo>
                    <a:cubicBezTo>
                      <a:pt x="623" y="68"/>
                      <a:pt x="628" y="68"/>
                      <a:pt x="632" y="68"/>
                    </a:cubicBezTo>
                    <a:cubicBezTo>
                      <a:pt x="892" y="68"/>
                      <a:pt x="892" y="68"/>
                      <a:pt x="892" y="68"/>
                    </a:cubicBezTo>
                    <a:cubicBezTo>
                      <a:pt x="910" y="68"/>
                      <a:pt x="926" y="53"/>
                      <a:pt x="926" y="34"/>
                    </a:cubicBezTo>
                    <a:cubicBezTo>
                      <a:pt x="926" y="15"/>
                      <a:pt x="910" y="0"/>
                      <a:pt x="89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 269">
                <a:extLst>
                  <a:ext uri="{FF2B5EF4-FFF2-40B4-BE49-F238E27FC236}">
                    <a16:creationId xmlns:a16="http://schemas.microsoft.com/office/drawing/2014/main" id="{D2B318E0-6973-4F48-9EA0-813C41803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2676"/>
                <a:ext cx="411" cy="303"/>
              </a:xfrm>
              <a:custGeom>
                <a:avLst/>
                <a:gdLst>
                  <a:gd name="T0" fmla="*/ 0 w 504"/>
                  <a:gd name="T1" fmla="*/ 372 h 372"/>
                  <a:gd name="T2" fmla="*/ 0 w 504"/>
                  <a:gd name="T3" fmla="*/ 372 h 372"/>
                  <a:gd name="T4" fmla="*/ 504 w 504"/>
                  <a:gd name="T5" fmla="*/ 372 h 372"/>
                  <a:gd name="T6" fmla="*/ 504 w 504"/>
                  <a:gd name="T7" fmla="*/ 0 h 372"/>
                  <a:gd name="T8" fmla="*/ 372 w 504"/>
                  <a:gd name="T9" fmla="*/ 0 h 372"/>
                  <a:gd name="T10" fmla="*/ 0 w 504"/>
                  <a:gd name="T11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4" h="372">
                    <a:moveTo>
                      <a:pt x="0" y="372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504" y="372"/>
                      <a:pt x="504" y="372"/>
                      <a:pt x="504" y="37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372" y="0"/>
                      <a:pt x="372" y="0"/>
                      <a:pt x="372" y="0"/>
                    </a:cubicBezTo>
                    <a:cubicBezTo>
                      <a:pt x="167" y="0"/>
                      <a:pt x="0" y="167"/>
                      <a:pt x="0" y="3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 270">
                <a:extLst>
                  <a:ext uri="{FF2B5EF4-FFF2-40B4-BE49-F238E27FC236}">
                    <a16:creationId xmlns:a16="http://schemas.microsoft.com/office/drawing/2014/main" id="{5C3A6241-00C4-4747-964D-586B4AA679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29" y="2648"/>
                <a:ext cx="467" cy="359"/>
              </a:xfrm>
              <a:custGeom>
                <a:avLst/>
                <a:gdLst>
                  <a:gd name="T0" fmla="*/ 538 w 572"/>
                  <a:gd name="T1" fmla="*/ 0 h 440"/>
                  <a:gd name="T2" fmla="*/ 407 w 572"/>
                  <a:gd name="T3" fmla="*/ 0 h 440"/>
                  <a:gd name="T4" fmla="*/ 0 w 572"/>
                  <a:gd name="T5" fmla="*/ 406 h 440"/>
                  <a:gd name="T6" fmla="*/ 34 w 572"/>
                  <a:gd name="T7" fmla="*/ 440 h 440"/>
                  <a:gd name="T8" fmla="*/ 538 w 572"/>
                  <a:gd name="T9" fmla="*/ 440 h 440"/>
                  <a:gd name="T10" fmla="*/ 572 w 572"/>
                  <a:gd name="T11" fmla="*/ 406 h 440"/>
                  <a:gd name="T12" fmla="*/ 572 w 572"/>
                  <a:gd name="T13" fmla="*/ 34 h 440"/>
                  <a:gd name="T14" fmla="*/ 538 w 572"/>
                  <a:gd name="T15" fmla="*/ 0 h 440"/>
                  <a:gd name="T16" fmla="*/ 504 w 572"/>
                  <a:gd name="T17" fmla="*/ 372 h 440"/>
                  <a:gd name="T18" fmla="*/ 70 w 572"/>
                  <a:gd name="T19" fmla="*/ 372 h 440"/>
                  <a:gd name="T20" fmla="*/ 407 w 572"/>
                  <a:gd name="T21" fmla="*/ 68 h 440"/>
                  <a:gd name="T22" fmla="*/ 504 w 572"/>
                  <a:gd name="T23" fmla="*/ 68 h 440"/>
                  <a:gd name="T24" fmla="*/ 504 w 572"/>
                  <a:gd name="T25" fmla="*/ 372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2" h="440">
                    <a:moveTo>
                      <a:pt x="538" y="0"/>
                    </a:moveTo>
                    <a:cubicBezTo>
                      <a:pt x="407" y="0"/>
                      <a:pt x="407" y="0"/>
                      <a:pt x="407" y="0"/>
                    </a:cubicBezTo>
                    <a:cubicBezTo>
                      <a:pt x="183" y="0"/>
                      <a:pt x="0" y="182"/>
                      <a:pt x="0" y="406"/>
                    </a:cubicBezTo>
                    <a:cubicBezTo>
                      <a:pt x="0" y="425"/>
                      <a:pt x="16" y="440"/>
                      <a:pt x="34" y="440"/>
                    </a:cubicBezTo>
                    <a:cubicBezTo>
                      <a:pt x="538" y="440"/>
                      <a:pt x="538" y="440"/>
                      <a:pt x="538" y="440"/>
                    </a:cubicBezTo>
                    <a:cubicBezTo>
                      <a:pt x="557" y="440"/>
                      <a:pt x="572" y="425"/>
                      <a:pt x="572" y="406"/>
                    </a:cubicBezTo>
                    <a:cubicBezTo>
                      <a:pt x="572" y="34"/>
                      <a:pt x="572" y="34"/>
                      <a:pt x="572" y="34"/>
                    </a:cubicBezTo>
                    <a:cubicBezTo>
                      <a:pt x="572" y="15"/>
                      <a:pt x="557" y="0"/>
                      <a:pt x="538" y="0"/>
                    </a:cubicBezTo>
                    <a:close/>
                    <a:moveTo>
                      <a:pt x="504" y="372"/>
                    </a:moveTo>
                    <a:cubicBezTo>
                      <a:pt x="70" y="372"/>
                      <a:pt x="70" y="372"/>
                      <a:pt x="70" y="372"/>
                    </a:cubicBezTo>
                    <a:cubicBezTo>
                      <a:pt x="87" y="202"/>
                      <a:pt x="232" y="68"/>
                      <a:pt x="407" y="68"/>
                    </a:cubicBezTo>
                    <a:cubicBezTo>
                      <a:pt x="504" y="68"/>
                      <a:pt x="504" y="68"/>
                      <a:pt x="504" y="68"/>
                    </a:cubicBezTo>
                    <a:lnTo>
                      <a:pt x="504" y="3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271">
                <a:extLst>
                  <a:ext uri="{FF2B5EF4-FFF2-40B4-BE49-F238E27FC236}">
                    <a16:creationId xmlns:a16="http://schemas.microsoft.com/office/drawing/2014/main" id="{74DBCA1D-8BA9-4093-B95E-8319435D6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2583"/>
                <a:ext cx="624" cy="394"/>
              </a:xfrm>
              <a:custGeom>
                <a:avLst/>
                <a:gdLst>
                  <a:gd name="T0" fmla="*/ 0 w 624"/>
                  <a:gd name="T1" fmla="*/ 0 h 394"/>
                  <a:gd name="T2" fmla="*/ 0 w 624"/>
                  <a:gd name="T3" fmla="*/ 394 h 394"/>
                  <a:gd name="T4" fmla="*/ 624 w 624"/>
                  <a:gd name="T5" fmla="*/ 394 h 394"/>
                  <a:gd name="T6" fmla="*/ 304 w 624"/>
                  <a:gd name="T7" fmla="*/ 2 h 394"/>
                  <a:gd name="T8" fmla="*/ 0 w 624"/>
                  <a:gd name="T9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624" y="394"/>
                    </a:lnTo>
                    <a:lnTo>
                      <a:pt x="30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DD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 272">
                <a:extLst>
                  <a:ext uri="{FF2B5EF4-FFF2-40B4-BE49-F238E27FC236}">
                    <a16:creationId xmlns:a16="http://schemas.microsoft.com/office/drawing/2014/main" id="{56B9C1C8-10B4-45F2-9063-3D92EFD5A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" y="2556"/>
                <a:ext cx="680" cy="448"/>
              </a:xfrm>
              <a:custGeom>
                <a:avLst/>
                <a:gdLst>
                  <a:gd name="T0" fmla="*/ 799 w 833"/>
                  <a:gd name="T1" fmla="*/ 482 h 550"/>
                  <a:gd name="T2" fmla="*/ 68 w 833"/>
                  <a:gd name="T3" fmla="*/ 482 h 550"/>
                  <a:gd name="T4" fmla="*/ 68 w 833"/>
                  <a:gd name="T5" fmla="*/ 68 h 550"/>
                  <a:gd name="T6" fmla="*/ 405 w 833"/>
                  <a:gd name="T7" fmla="*/ 70 h 550"/>
                  <a:gd name="T8" fmla="*/ 406 w 833"/>
                  <a:gd name="T9" fmla="*/ 70 h 550"/>
                  <a:gd name="T10" fmla="*/ 440 w 833"/>
                  <a:gd name="T11" fmla="*/ 36 h 550"/>
                  <a:gd name="T12" fmla="*/ 406 w 833"/>
                  <a:gd name="T13" fmla="*/ 2 h 550"/>
                  <a:gd name="T14" fmla="*/ 34 w 833"/>
                  <a:gd name="T15" fmla="*/ 0 h 550"/>
                  <a:gd name="T16" fmla="*/ 10 w 833"/>
                  <a:gd name="T17" fmla="*/ 9 h 550"/>
                  <a:gd name="T18" fmla="*/ 0 w 833"/>
                  <a:gd name="T19" fmla="*/ 34 h 550"/>
                  <a:gd name="T20" fmla="*/ 0 w 833"/>
                  <a:gd name="T21" fmla="*/ 516 h 550"/>
                  <a:gd name="T22" fmla="*/ 34 w 833"/>
                  <a:gd name="T23" fmla="*/ 550 h 550"/>
                  <a:gd name="T24" fmla="*/ 799 w 833"/>
                  <a:gd name="T25" fmla="*/ 550 h 550"/>
                  <a:gd name="T26" fmla="*/ 833 w 833"/>
                  <a:gd name="T27" fmla="*/ 516 h 550"/>
                  <a:gd name="T28" fmla="*/ 799 w 833"/>
                  <a:gd name="T29" fmla="*/ 482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3" h="550">
                    <a:moveTo>
                      <a:pt x="799" y="482"/>
                    </a:moveTo>
                    <a:cubicBezTo>
                      <a:pt x="68" y="482"/>
                      <a:pt x="68" y="482"/>
                      <a:pt x="68" y="482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405" y="70"/>
                      <a:pt x="405" y="70"/>
                      <a:pt x="405" y="70"/>
                    </a:cubicBezTo>
                    <a:cubicBezTo>
                      <a:pt x="406" y="70"/>
                      <a:pt x="406" y="70"/>
                      <a:pt x="406" y="70"/>
                    </a:cubicBezTo>
                    <a:cubicBezTo>
                      <a:pt x="424" y="70"/>
                      <a:pt x="440" y="55"/>
                      <a:pt x="440" y="36"/>
                    </a:cubicBezTo>
                    <a:cubicBezTo>
                      <a:pt x="440" y="17"/>
                      <a:pt x="425" y="2"/>
                      <a:pt x="406" y="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5" y="0"/>
                      <a:pt x="16" y="3"/>
                      <a:pt x="10" y="9"/>
                    </a:cubicBezTo>
                    <a:cubicBezTo>
                      <a:pt x="3" y="16"/>
                      <a:pt x="0" y="25"/>
                      <a:pt x="0" y="34"/>
                    </a:cubicBezTo>
                    <a:cubicBezTo>
                      <a:pt x="0" y="516"/>
                      <a:pt x="0" y="516"/>
                      <a:pt x="0" y="516"/>
                    </a:cubicBezTo>
                    <a:cubicBezTo>
                      <a:pt x="0" y="535"/>
                      <a:pt x="15" y="550"/>
                      <a:pt x="34" y="550"/>
                    </a:cubicBezTo>
                    <a:cubicBezTo>
                      <a:pt x="799" y="550"/>
                      <a:pt x="799" y="550"/>
                      <a:pt x="799" y="550"/>
                    </a:cubicBezTo>
                    <a:cubicBezTo>
                      <a:pt x="818" y="550"/>
                      <a:pt x="833" y="535"/>
                      <a:pt x="833" y="516"/>
                    </a:cubicBezTo>
                    <a:cubicBezTo>
                      <a:pt x="833" y="498"/>
                      <a:pt x="818" y="482"/>
                      <a:pt x="799" y="4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 273">
                <a:extLst>
                  <a:ext uri="{FF2B5EF4-FFF2-40B4-BE49-F238E27FC236}">
                    <a16:creationId xmlns:a16="http://schemas.microsoft.com/office/drawing/2014/main" id="{514A68F4-2FE9-48C6-82BE-701D4E58B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2676"/>
                <a:ext cx="411" cy="303"/>
              </a:xfrm>
              <a:custGeom>
                <a:avLst/>
                <a:gdLst>
                  <a:gd name="T0" fmla="*/ 131 w 504"/>
                  <a:gd name="T1" fmla="*/ 0 h 372"/>
                  <a:gd name="T2" fmla="*/ 0 w 504"/>
                  <a:gd name="T3" fmla="*/ 0 h 372"/>
                  <a:gd name="T4" fmla="*/ 0 w 504"/>
                  <a:gd name="T5" fmla="*/ 372 h 372"/>
                  <a:gd name="T6" fmla="*/ 504 w 504"/>
                  <a:gd name="T7" fmla="*/ 372 h 372"/>
                  <a:gd name="T8" fmla="*/ 504 w 504"/>
                  <a:gd name="T9" fmla="*/ 372 h 372"/>
                  <a:gd name="T10" fmla="*/ 131 w 504"/>
                  <a:gd name="T11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4" h="372">
                    <a:moveTo>
                      <a:pt x="1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72"/>
                      <a:pt x="0" y="372"/>
                      <a:pt x="0" y="372"/>
                    </a:cubicBezTo>
                    <a:cubicBezTo>
                      <a:pt x="504" y="372"/>
                      <a:pt x="504" y="372"/>
                      <a:pt x="504" y="372"/>
                    </a:cubicBezTo>
                    <a:cubicBezTo>
                      <a:pt x="504" y="372"/>
                      <a:pt x="504" y="372"/>
                      <a:pt x="504" y="372"/>
                    </a:cubicBezTo>
                    <a:cubicBezTo>
                      <a:pt x="504" y="167"/>
                      <a:pt x="337" y="0"/>
                      <a:pt x="1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 274">
                <a:extLst>
                  <a:ext uri="{FF2B5EF4-FFF2-40B4-BE49-F238E27FC236}">
                    <a16:creationId xmlns:a16="http://schemas.microsoft.com/office/drawing/2014/main" id="{0E09F7D3-2803-4F04-AFFC-3EB2B9F6A5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93" y="2648"/>
                <a:ext cx="466" cy="359"/>
              </a:xfrm>
              <a:custGeom>
                <a:avLst/>
                <a:gdLst>
                  <a:gd name="T0" fmla="*/ 165 w 572"/>
                  <a:gd name="T1" fmla="*/ 0 h 440"/>
                  <a:gd name="T2" fmla="*/ 34 w 572"/>
                  <a:gd name="T3" fmla="*/ 0 h 440"/>
                  <a:gd name="T4" fmla="*/ 0 w 572"/>
                  <a:gd name="T5" fmla="*/ 34 h 440"/>
                  <a:gd name="T6" fmla="*/ 0 w 572"/>
                  <a:gd name="T7" fmla="*/ 406 h 440"/>
                  <a:gd name="T8" fmla="*/ 34 w 572"/>
                  <a:gd name="T9" fmla="*/ 440 h 440"/>
                  <a:gd name="T10" fmla="*/ 538 w 572"/>
                  <a:gd name="T11" fmla="*/ 440 h 440"/>
                  <a:gd name="T12" fmla="*/ 572 w 572"/>
                  <a:gd name="T13" fmla="*/ 406 h 440"/>
                  <a:gd name="T14" fmla="*/ 165 w 572"/>
                  <a:gd name="T15" fmla="*/ 0 h 440"/>
                  <a:gd name="T16" fmla="*/ 68 w 572"/>
                  <a:gd name="T17" fmla="*/ 372 h 440"/>
                  <a:gd name="T18" fmla="*/ 68 w 572"/>
                  <a:gd name="T19" fmla="*/ 68 h 440"/>
                  <a:gd name="T20" fmla="*/ 165 w 572"/>
                  <a:gd name="T21" fmla="*/ 68 h 440"/>
                  <a:gd name="T22" fmla="*/ 502 w 572"/>
                  <a:gd name="T23" fmla="*/ 372 h 440"/>
                  <a:gd name="T24" fmla="*/ 68 w 572"/>
                  <a:gd name="T25" fmla="*/ 372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2" h="440">
                    <a:moveTo>
                      <a:pt x="165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406"/>
                      <a:pt x="0" y="406"/>
                      <a:pt x="0" y="406"/>
                    </a:cubicBezTo>
                    <a:cubicBezTo>
                      <a:pt x="0" y="425"/>
                      <a:pt x="15" y="440"/>
                      <a:pt x="34" y="440"/>
                    </a:cubicBezTo>
                    <a:cubicBezTo>
                      <a:pt x="538" y="440"/>
                      <a:pt x="538" y="440"/>
                      <a:pt x="538" y="440"/>
                    </a:cubicBezTo>
                    <a:cubicBezTo>
                      <a:pt x="556" y="440"/>
                      <a:pt x="572" y="425"/>
                      <a:pt x="572" y="406"/>
                    </a:cubicBezTo>
                    <a:cubicBezTo>
                      <a:pt x="572" y="182"/>
                      <a:pt x="389" y="0"/>
                      <a:pt x="165" y="0"/>
                    </a:cubicBezTo>
                    <a:close/>
                    <a:moveTo>
                      <a:pt x="68" y="372"/>
                    </a:moveTo>
                    <a:cubicBezTo>
                      <a:pt x="68" y="68"/>
                      <a:pt x="68" y="68"/>
                      <a:pt x="68" y="68"/>
                    </a:cubicBezTo>
                    <a:cubicBezTo>
                      <a:pt x="165" y="68"/>
                      <a:pt x="165" y="68"/>
                      <a:pt x="165" y="68"/>
                    </a:cubicBezTo>
                    <a:cubicBezTo>
                      <a:pt x="340" y="68"/>
                      <a:pt x="485" y="202"/>
                      <a:pt x="502" y="372"/>
                    </a:cubicBezTo>
                    <a:lnTo>
                      <a:pt x="68" y="37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 275">
                <a:extLst>
                  <a:ext uri="{FF2B5EF4-FFF2-40B4-BE49-F238E27FC236}">
                    <a16:creationId xmlns:a16="http://schemas.microsoft.com/office/drawing/2014/main" id="{E4879D85-BE7A-4BF3-9EA6-C25726700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2583"/>
                <a:ext cx="550" cy="394"/>
              </a:xfrm>
              <a:custGeom>
                <a:avLst/>
                <a:gdLst>
                  <a:gd name="T0" fmla="*/ 0 w 550"/>
                  <a:gd name="T1" fmla="*/ 394 h 394"/>
                  <a:gd name="T2" fmla="*/ 550 w 550"/>
                  <a:gd name="T3" fmla="*/ 394 h 394"/>
                  <a:gd name="T4" fmla="*/ 550 w 550"/>
                  <a:gd name="T5" fmla="*/ 0 h 394"/>
                  <a:gd name="T6" fmla="*/ 5 w 550"/>
                  <a:gd name="T7" fmla="*/ 2 h 394"/>
                  <a:gd name="T8" fmla="*/ 0 w 550"/>
                  <a:gd name="T9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0" h="394">
                    <a:moveTo>
                      <a:pt x="0" y="394"/>
                    </a:moveTo>
                    <a:lnTo>
                      <a:pt x="550" y="394"/>
                    </a:lnTo>
                    <a:lnTo>
                      <a:pt x="550" y="0"/>
                    </a:lnTo>
                    <a:lnTo>
                      <a:pt x="5" y="2"/>
                    </a:lnTo>
                    <a:lnTo>
                      <a:pt x="0" y="3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Freeform 276">
                <a:extLst>
                  <a:ext uri="{FF2B5EF4-FFF2-40B4-BE49-F238E27FC236}">
                    <a16:creationId xmlns:a16="http://schemas.microsoft.com/office/drawing/2014/main" id="{328A93B5-C42B-4772-A929-6BC17FEBA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7" y="2556"/>
                <a:ext cx="606" cy="448"/>
              </a:xfrm>
              <a:custGeom>
                <a:avLst/>
                <a:gdLst>
                  <a:gd name="T0" fmla="*/ 709 w 743"/>
                  <a:gd name="T1" fmla="*/ 0 h 550"/>
                  <a:gd name="T2" fmla="*/ 709 w 743"/>
                  <a:gd name="T3" fmla="*/ 0 h 550"/>
                  <a:gd name="T4" fmla="*/ 40 w 743"/>
                  <a:gd name="T5" fmla="*/ 2 h 550"/>
                  <a:gd name="T6" fmla="*/ 6 w 743"/>
                  <a:gd name="T7" fmla="*/ 36 h 550"/>
                  <a:gd name="T8" fmla="*/ 40 w 743"/>
                  <a:gd name="T9" fmla="*/ 70 h 550"/>
                  <a:gd name="T10" fmla="*/ 40 w 743"/>
                  <a:gd name="T11" fmla="*/ 70 h 550"/>
                  <a:gd name="T12" fmla="*/ 675 w 743"/>
                  <a:gd name="T13" fmla="*/ 68 h 550"/>
                  <a:gd name="T14" fmla="*/ 675 w 743"/>
                  <a:gd name="T15" fmla="*/ 482 h 550"/>
                  <a:gd name="T16" fmla="*/ 34 w 743"/>
                  <a:gd name="T17" fmla="*/ 482 h 550"/>
                  <a:gd name="T18" fmla="*/ 0 w 743"/>
                  <a:gd name="T19" fmla="*/ 516 h 550"/>
                  <a:gd name="T20" fmla="*/ 34 w 743"/>
                  <a:gd name="T21" fmla="*/ 550 h 550"/>
                  <a:gd name="T22" fmla="*/ 709 w 743"/>
                  <a:gd name="T23" fmla="*/ 550 h 550"/>
                  <a:gd name="T24" fmla="*/ 743 w 743"/>
                  <a:gd name="T25" fmla="*/ 516 h 550"/>
                  <a:gd name="T26" fmla="*/ 743 w 743"/>
                  <a:gd name="T27" fmla="*/ 34 h 550"/>
                  <a:gd name="T28" fmla="*/ 733 w 743"/>
                  <a:gd name="T29" fmla="*/ 10 h 550"/>
                  <a:gd name="T30" fmla="*/ 709 w 743"/>
                  <a:gd name="T3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43" h="550">
                    <a:moveTo>
                      <a:pt x="709" y="0"/>
                    </a:moveTo>
                    <a:cubicBezTo>
                      <a:pt x="709" y="0"/>
                      <a:pt x="709" y="0"/>
                      <a:pt x="709" y="0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21" y="2"/>
                      <a:pt x="6" y="17"/>
                      <a:pt x="6" y="36"/>
                    </a:cubicBezTo>
                    <a:cubicBezTo>
                      <a:pt x="6" y="55"/>
                      <a:pt x="21" y="70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675" y="68"/>
                      <a:pt x="675" y="68"/>
                      <a:pt x="675" y="68"/>
                    </a:cubicBezTo>
                    <a:cubicBezTo>
                      <a:pt x="675" y="482"/>
                      <a:pt x="675" y="482"/>
                      <a:pt x="675" y="482"/>
                    </a:cubicBezTo>
                    <a:cubicBezTo>
                      <a:pt x="34" y="482"/>
                      <a:pt x="34" y="482"/>
                      <a:pt x="34" y="482"/>
                    </a:cubicBezTo>
                    <a:cubicBezTo>
                      <a:pt x="15" y="482"/>
                      <a:pt x="0" y="498"/>
                      <a:pt x="0" y="516"/>
                    </a:cubicBezTo>
                    <a:cubicBezTo>
                      <a:pt x="0" y="535"/>
                      <a:pt x="15" y="550"/>
                      <a:pt x="34" y="550"/>
                    </a:cubicBezTo>
                    <a:cubicBezTo>
                      <a:pt x="709" y="550"/>
                      <a:pt x="709" y="550"/>
                      <a:pt x="709" y="550"/>
                    </a:cubicBezTo>
                    <a:cubicBezTo>
                      <a:pt x="727" y="550"/>
                      <a:pt x="743" y="535"/>
                      <a:pt x="743" y="516"/>
                    </a:cubicBezTo>
                    <a:cubicBezTo>
                      <a:pt x="743" y="34"/>
                      <a:pt x="743" y="34"/>
                      <a:pt x="743" y="34"/>
                    </a:cubicBezTo>
                    <a:cubicBezTo>
                      <a:pt x="743" y="25"/>
                      <a:pt x="739" y="16"/>
                      <a:pt x="733" y="10"/>
                    </a:cubicBezTo>
                    <a:cubicBezTo>
                      <a:pt x="726" y="3"/>
                      <a:pt x="718" y="0"/>
                      <a:pt x="70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 277">
                <a:extLst>
                  <a:ext uri="{FF2B5EF4-FFF2-40B4-BE49-F238E27FC236}">
                    <a16:creationId xmlns:a16="http://schemas.microsoft.com/office/drawing/2014/main" id="{AB2960E1-6898-4649-82EA-F73741C32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28"/>
                <a:ext cx="814" cy="1603"/>
              </a:xfrm>
              <a:custGeom>
                <a:avLst/>
                <a:gdLst>
                  <a:gd name="T0" fmla="*/ 499 w 998"/>
                  <a:gd name="T1" fmla="*/ 0 h 1966"/>
                  <a:gd name="T2" fmla="*/ 499 w 998"/>
                  <a:gd name="T3" fmla="*/ 0 h 1966"/>
                  <a:gd name="T4" fmla="*/ 0 w 998"/>
                  <a:gd name="T5" fmla="*/ 499 h 1966"/>
                  <a:gd name="T6" fmla="*/ 0 w 998"/>
                  <a:gd name="T7" fmla="*/ 1244 h 1966"/>
                  <a:gd name="T8" fmla="*/ 722 w 998"/>
                  <a:gd name="T9" fmla="*/ 1966 h 1966"/>
                  <a:gd name="T10" fmla="*/ 722 w 998"/>
                  <a:gd name="T11" fmla="*/ 1966 h 1966"/>
                  <a:gd name="T12" fmla="*/ 998 w 998"/>
                  <a:gd name="T13" fmla="*/ 1691 h 1966"/>
                  <a:gd name="T14" fmla="*/ 998 w 998"/>
                  <a:gd name="T15" fmla="*/ 499 h 1966"/>
                  <a:gd name="T16" fmla="*/ 499 w 998"/>
                  <a:gd name="T17" fmla="*/ 0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8" h="1966">
                    <a:moveTo>
                      <a:pt x="499" y="0"/>
                    </a:moveTo>
                    <a:cubicBezTo>
                      <a:pt x="499" y="0"/>
                      <a:pt x="499" y="0"/>
                      <a:pt x="499" y="0"/>
                    </a:cubicBezTo>
                    <a:cubicBezTo>
                      <a:pt x="223" y="0"/>
                      <a:pt x="0" y="224"/>
                      <a:pt x="0" y="499"/>
                    </a:cubicBezTo>
                    <a:cubicBezTo>
                      <a:pt x="0" y="1244"/>
                      <a:pt x="0" y="1244"/>
                      <a:pt x="0" y="1244"/>
                    </a:cubicBezTo>
                    <a:cubicBezTo>
                      <a:pt x="0" y="1643"/>
                      <a:pt x="323" y="1966"/>
                      <a:pt x="722" y="1966"/>
                    </a:cubicBezTo>
                    <a:cubicBezTo>
                      <a:pt x="722" y="1966"/>
                      <a:pt x="722" y="1966"/>
                      <a:pt x="722" y="1966"/>
                    </a:cubicBezTo>
                    <a:cubicBezTo>
                      <a:pt x="874" y="1966"/>
                      <a:pt x="998" y="1843"/>
                      <a:pt x="998" y="1691"/>
                    </a:cubicBezTo>
                    <a:cubicBezTo>
                      <a:pt x="998" y="499"/>
                      <a:pt x="998" y="499"/>
                      <a:pt x="998" y="499"/>
                    </a:cubicBezTo>
                    <a:cubicBezTo>
                      <a:pt x="998" y="224"/>
                      <a:pt x="774" y="0"/>
                      <a:pt x="4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 278">
                <a:extLst>
                  <a:ext uri="{FF2B5EF4-FFF2-40B4-BE49-F238E27FC236}">
                    <a16:creationId xmlns:a16="http://schemas.microsoft.com/office/drawing/2014/main" id="{323E6555-C1F7-4A99-957D-AC4D5AA7B12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55" y="0"/>
                <a:ext cx="869" cy="1659"/>
              </a:xfrm>
              <a:custGeom>
                <a:avLst/>
                <a:gdLst>
                  <a:gd name="T0" fmla="*/ 533 w 1066"/>
                  <a:gd name="T1" fmla="*/ 0 h 2034"/>
                  <a:gd name="T2" fmla="*/ 0 w 1066"/>
                  <a:gd name="T3" fmla="*/ 533 h 2034"/>
                  <a:gd name="T4" fmla="*/ 0 w 1066"/>
                  <a:gd name="T5" fmla="*/ 1278 h 2034"/>
                  <a:gd name="T6" fmla="*/ 756 w 1066"/>
                  <a:gd name="T7" fmla="*/ 2034 h 2034"/>
                  <a:gd name="T8" fmla="*/ 1066 w 1066"/>
                  <a:gd name="T9" fmla="*/ 1725 h 2034"/>
                  <a:gd name="T10" fmla="*/ 1066 w 1066"/>
                  <a:gd name="T11" fmla="*/ 533 h 2034"/>
                  <a:gd name="T12" fmla="*/ 533 w 1066"/>
                  <a:gd name="T13" fmla="*/ 0 h 2034"/>
                  <a:gd name="T14" fmla="*/ 998 w 1066"/>
                  <a:gd name="T15" fmla="*/ 1725 h 2034"/>
                  <a:gd name="T16" fmla="*/ 756 w 1066"/>
                  <a:gd name="T17" fmla="*/ 1966 h 2034"/>
                  <a:gd name="T18" fmla="*/ 756 w 1066"/>
                  <a:gd name="T19" fmla="*/ 1966 h 2034"/>
                  <a:gd name="T20" fmla="*/ 68 w 1066"/>
                  <a:gd name="T21" fmla="*/ 1278 h 2034"/>
                  <a:gd name="T22" fmla="*/ 68 w 1066"/>
                  <a:gd name="T23" fmla="*/ 533 h 2034"/>
                  <a:gd name="T24" fmla="*/ 533 w 1066"/>
                  <a:gd name="T25" fmla="*/ 68 h 2034"/>
                  <a:gd name="T26" fmla="*/ 998 w 1066"/>
                  <a:gd name="T27" fmla="*/ 533 h 2034"/>
                  <a:gd name="T28" fmla="*/ 998 w 1066"/>
                  <a:gd name="T29" fmla="*/ 1725 h 2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6" h="2034">
                    <a:moveTo>
                      <a:pt x="533" y="0"/>
                    </a:moveTo>
                    <a:cubicBezTo>
                      <a:pt x="239" y="0"/>
                      <a:pt x="0" y="239"/>
                      <a:pt x="0" y="533"/>
                    </a:cubicBezTo>
                    <a:cubicBezTo>
                      <a:pt x="0" y="1278"/>
                      <a:pt x="0" y="1278"/>
                      <a:pt x="0" y="1278"/>
                    </a:cubicBezTo>
                    <a:cubicBezTo>
                      <a:pt x="0" y="1695"/>
                      <a:pt x="339" y="2034"/>
                      <a:pt x="756" y="2034"/>
                    </a:cubicBezTo>
                    <a:cubicBezTo>
                      <a:pt x="927" y="2034"/>
                      <a:pt x="1066" y="1895"/>
                      <a:pt x="1066" y="1725"/>
                    </a:cubicBezTo>
                    <a:cubicBezTo>
                      <a:pt x="1066" y="533"/>
                      <a:pt x="1066" y="533"/>
                      <a:pt x="1066" y="533"/>
                    </a:cubicBezTo>
                    <a:cubicBezTo>
                      <a:pt x="1066" y="239"/>
                      <a:pt x="826" y="0"/>
                      <a:pt x="533" y="0"/>
                    </a:cubicBezTo>
                    <a:close/>
                    <a:moveTo>
                      <a:pt x="998" y="1725"/>
                    </a:moveTo>
                    <a:cubicBezTo>
                      <a:pt x="998" y="1858"/>
                      <a:pt x="889" y="1966"/>
                      <a:pt x="756" y="1966"/>
                    </a:cubicBezTo>
                    <a:cubicBezTo>
                      <a:pt x="756" y="1966"/>
                      <a:pt x="756" y="1966"/>
                      <a:pt x="756" y="1966"/>
                    </a:cubicBezTo>
                    <a:cubicBezTo>
                      <a:pt x="376" y="1966"/>
                      <a:pt x="68" y="1657"/>
                      <a:pt x="68" y="1278"/>
                    </a:cubicBezTo>
                    <a:cubicBezTo>
                      <a:pt x="68" y="533"/>
                      <a:pt x="68" y="533"/>
                      <a:pt x="68" y="533"/>
                    </a:cubicBezTo>
                    <a:cubicBezTo>
                      <a:pt x="68" y="277"/>
                      <a:pt x="276" y="68"/>
                      <a:pt x="533" y="68"/>
                    </a:cubicBezTo>
                    <a:cubicBezTo>
                      <a:pt x="789" y="68"/>
                      <a:pt x="998" y="277"/>
                      <a:pt x="998" y="533"/>
                    </a:cubicBezTo>
                    <a:lnTo>
                      <a:pt x="998" y="172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 279">
                <a:extLst>
                  <a:ext uri="{FF2B5EF4-FFF2-40B4-BE49-F238E27FC236}">
                    <a16:creationId xmlns:a16="http://schemas.microsoft.com/office/drawing/2014/main" id="{5EAFA40E-1392-4D30-8ED1-DC1A2AC07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" y="612"/>
                <a:ext cx="169" cy="411"/>
              </a:xfrm>
              <a:custGeom>
                <a:avLst/>
                <a:gdLst>
                  <a:gd name="T0" fmla="*/ 173 w 207"/>
                  <a:gd name="T1" fmla="*/ 0 h 504"/>
                  <a:gd name="T2" fmla="*/ 139 w 207"/>
                  <a:gd name="T3" fmla="*/ 34 h 504"/>
                  <a:gd name="T4" fmla="*/ 139 w 207"/>
                  <a:gd name="T5" fmla="*/ 381 h 504"/>
                  <a:gd name="T6" fmla="*/ 84 w 207"/>
                  <a:gd name="T7" fmla="*/ 436 h 504"/>
                  <a:gd name="T8" fmla="*/ 34 w 207"/>
                  <a:gd name="T9" fmla="*/ 436 h 504"/>
                  <a:gd name="T10" fmla="*/ 0 w 207"/>
                  <a:gd name="T11" fmla="*/ 470 h 504"/>
                  <a:gd name="T12" fmla="*/ 34 w 207"/>
                  <a:gd name="T13" fmla="*/ 504 h 504"/>
                  <a:gd name="T14" fmla="*/ 84 w 207"/>
                  <a:gd name="T15" fmla="*/ 504 h 504"/>
                  <a:gd name="T16" fmla="*/ 207 w 207"/>
                  <a:gd name="T17" fmla="*/ 381 h 504"/>
                  <a:gd name="T18" fmla="*/ 207 w 207"/>
                  <a:gd name="T19" fmla="*/ 34 h 504"/>
                  <a:gd name="T20" fmla="*/ 173 w 207"/>
                  <a:gd name="T21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7" h="504">
                    <a:moveTo>
                      <a:pt x="173" y="0"/>
                    </a:moveTo>
                    <a:cubicBezTo>
                      <a:pt x="154" y="0"/>
                      <a:pt x="139" y="16"/>
                      <a:pt x="139" y="34"/>
                    </a:cubicBezTo>
                    <a:cubicBezTo>
                      <a:pt x="139" y="381"/>
                      <a:pt x="139" y="381"/>
                      <a:pt x="139" y="381"/>
                    </a:cubicBezTo>
                    <a:cubicBezTo>
                      <a:pt x="139" y="411"/>
                      <a:pt x="114" y="436"/>
                      <a:pt x="84" y="436"/>
                    </a:cubicBezTo>
                    <a:cubicBezTo>
                      <a:pt x="34" y="436"/>
                      <a:pt x="34" y="436"/>
                      <a:pt x="34" y="436"/>
                    </a:cubicBezTo>
                    <a:cubicBezTo>
                      <a:pt x="15" y="436"/>
                      <a:pt x="0" y="451"/>
                      <a:pt x="0" y="470"/>
                    </a:cubicBezTo>
                    <a:cubicBezTo>
                      <a:pt x="0" y="488"/>
                      <a:pt x="15" y="504"/>
                      <a:pt x="34" y="504"/>
                    </a:cubicBezTo>
                    <a:cubicBezTo>
                      <a:pt x="84" y="504"/>
                      <a:pt x="84" y="504"/>
                      <a:pt x="84" y="504"/>
                    </a:cubicBezTo>
                    <a:cubicBezTo>
                      <a:pt x="152" y="504"/>
                      <a:pt x="207" y="449"/>
                      <a:pt x="207" y="381"/>
                    </a:cubicBezTo>
                    <a:cubicBezTo>
                      <a:pt x="207" y="34"/>
                      <a:pt x="207" y="34"/>
                      <a:pt x="207" y="34"/>
                    </a:cubicBezTo>
                    <a:cubicBezTo>
                      <a:pt x="207" y="16"/>
                      <a:pt x="191" y="0"/>
                      <a:pt x="17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reeform 280">
                <a:extLst>
                  <a:ext uri="{FF2B5EF4-FFF2-40B4-BE49-F238E27FC236}">
                    <a16:creationId xmlns:a16="http://schemas.microsoft.com/office/drawing/2014/main" id="{CACC239D-C6F9-4B0B-B23C-00837F59E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584"/>
                <a:ext cx="814" cy="1047"/>
              </a:xfrm>
              <a:custGeom>
                <a:avLst/>
                <a:gdLst>
                  <a:gd name="T0" fmla="*/ 753 w 998"/>
                  <a:gd name="T1" fmla="*/ 646 h 1284"/>
                  <a:gd name="T2" fmla="*/ 641 w 998"/>
                  <a:gd name="T3" fmla="*/ 646 h 1284"/>
                  <a:gd name="T4" fmla="*/ 0 w 998"/>
                  <a:gd name="T5" fmla="*/ 0 h 1284"/>
                  <a:gd name="T6" fmla="*/ 0 w 998"/>
                  <a:gd name="T7" fmla="*/ 562 h 1284"/>
                  <a:gd name="T8" fmla="*/ 722 w 998"/>
                  <a:gd name="T9" fmla="*/ 1284 h 1284"/>
                  <a:gd name="T10" fmla="*/ 998 w 998"/>
                  <a:gd name="T11" fmla="*/ 1009 h 1284"/>
                  <a:gd name="T12" fmla="*/ 998 w 998"/>
                  <a:gd name="T13" fmla="*/ 397 h 1284"/>
                  <a:gd name="T14" fmla="*/ 753 w 998"/>
                  <a:gd name="T15" fmla="*/ 646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98" h="1284">
                    <a:moveTo>
                      <a:pt x="753" y="646"/>
                    </a:moveTo>
                    <a:cubicBezTo>
                      <a:pt x="641" y="646"/>
                      <a:pt x="641" y="646"/>
                      <a:pt x="641" y="646"/>
                    </a:cubicBezTo>
                    <a:cubicBezTo>
                      <a:pt x="120" y="646"/>
                      <a:pt x="0" y="354"/>
                      <a:pt x="0" y="0"/>
                    </a:cubicBezTo>
                    <a:cubicBezTo>
                      <a:pt x="0" y="562"/>
                      <a:pt x="0" y="562"/>
                      <a:pt x="0" y="562"/>
                    </a:cubicBezTo>
                    <a:cubicBezTo>
                      <a:pt x="0" y="961"/>
                      <a:pt x="323" y="1284"/>
                      <a:pt x="722" y="1284"/>
                    </a:cubicBezTo>
                    <a:cubicBezTo>
                      <a:pt x="874" y="1284"/>
                      <a:pt x="998" y="1161"/>
                      <a:pt x="998" y="1009"/>
                    </a:cubicBezTo>
                    <a:cubicBezTo>
                      <a:pt x="998" y="397"/>
                      <a:pt x="998" y="397"/>
                      <a:pt x="998" y="397"/>
                    </a:cubicBezTo>
                    <a:cubicBezTo>
                      <a:pt x="998" y="532"/>
                      <a:pt x="888" y="646"/>
                      <a:pt x="753" y="646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 281">
                <a:extLst>
                  <a:ext uri="{FF2B5EF4-FFF2-40B4-BE49-F238E27FC236}">
                    <a16:creationId xmlns:a16="http://schemas.microsoft.com/office/drawing/2014/main" id="{D556507D-CE51-4156-AA5C-79113DA8B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5" y="556"/>
                <a:ext cx="869" cy="1103"/>
              </a:xfrm>
              <a:custGeom>
                <a:avLst/>
                <a:gdLst>
                  <a:gd name="T0" fmla="*/ 1032 w 1066"/>
                  <a:gd name="T1" fmla="*/ 397 h 1352"/>
                  <a:gd name="T2" fmla="*/ 998 w 1066"/>
                  <a:gd name="T3" fmla="*/ 431 h 1352"/>
                  <a:gd name="T4" fmla="*/ 998 w 1066"/>
                  <a:gd name="T5" fmla="*/ 1043 h 1352"/>
                  <a:gd name="T6" fmla="*/ 756 w 1066"/>
                  <a:gd name="T7" fmla="*/ 1284 h 1352"/>
                  <a:gd name="T8" fmla="*/ 68 w 1066"/>
                  <a:gd name="T9" fmla="*/ 596 h 1352"/>
                  <a:gd name="T10" fmla="*/ 68 w 1066"/>
                  <a:gd name="T11" fmla="*/ 34 h 1352"/>
                  <a:gd name="T12" fmla="*/ 34 w 1066"/>
                  <a:gd name="T13" fmla="*/ 0 h 1352"/>
                  <a:gd name="T14" fmla="*/ 0 w 1066"/>
                  <a:gd name="T15" fmla="*/ 34 h 1352"/>
                  <a:gd name="T16" fmla="*/ 0 w 1066"/>
                  <a:gd name="T17" fmla="*/ 596 h 1352"/>
                  <a:gd name="T18" fmla="*/ 756 w 1066"/>
                  <a:gd name="T19" fmla="*/ 1352 h 1352"/>
                  <a:gd name="T20" fmla="*/ 1066 w 1066"/>
                  <a:gd name="T21" fmla="*/ 1043 h 1352"/>
                  <a:gd name="T22" fmla="*/ 1066 w 1066"/>
                  <a:gd name="T23" fmla="*/ 431 h 1352"/>
                  <a:gd name="T24" fmla="*/ 1032 w 1066"/>
                  <a:gd name="T25" fmla="*/ 397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6" h="1352">
                    <a:moveTo>
                      <a:pt x="1032" y="397"/>
                    </a:moveTo>
                    <a:cubicBezTo>
                      <a:pt x="1013" y="397"/>
                      <a:pt x="998" y="412"/>
                      <a:pt x="998" y="431"/>
                    </a:cubicBezTo>
                    <a:cubicBezTo>
                      <a:pt x="998" y="1043"/>
                      <a:pt x="998" y="1043"/>
                      <a:pt x="998" y="1043"/>
                    </a:cubicBezTo>
                    <a:cubicBezTo>
                      <a:pt x="998" y="1176"/>
                      <a:pt x="889" y="1284"/>
                      <a:pt x="756" y="1284"/>
                    </a:cubicBezTo>
                    <a:cubicBezTo>
                      <a:pt x="376" y="1284"/>
                      <a:pt x="68" y="975"/>
                      <a:pt x="68" y="596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15"/>
                      <a:pt x="52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596"/>
                      <a:pt x="0" y="596"/>
                      <a:pt x="0" y="596"/>
                    </a:cubicBezTo>
                    <a:cubicBezTo>
                      <a:pt x="0" y="1013"/>
                      <a:pt x="339" y="1352"/>
                      <a:pt x="756" y="1352"/>
                    </a:cubicBezTo>
                    <a:cubicBezTo>
                      <a:pt x="927" y="1352"/>
                      <a:pt x="1066" y="1213"/>
                      <a:pt x="1066" y="1043"/>
                    </a:cubicBezTo>
                    <a:cubicBezTo>
                      <a:pt x="1066" y="431"/>
                      <a:pt x="1066" y="431"/>
                      <a:pt x="1066" y="431"/>
                    </a:cubicBezTo>
                    <a:cubicBezTo>
                      <a:pt x="1066" y="412"/>
                      <a:pt x="1050" y="397"/>
                      <a:pt x="1032" y="39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Freeform 282">
                <a:extLst>
                  <a:ext uri="{FF2B5EF4-FFF2-40B4-BE49-F238E27FC236}">
                    <a16:creationId xmlns:a16="http://schemas.microsoft.com/office/drawing/2014/main" id="{5EC1E142-EA16-45CB-B91A-78DA7E9AC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3" y="730"/>
                <a:ext cx="151" cy="204"/>
              </a:xfrm>
              <a:custGeom>
                <a:avLst/>
                <a:gdLst>
                  <a:gd name="T0" fmla="*/ 124 w 185"/>
                  <a:gd name="T1" fmla="*/ 0 h 250"/>
                  <a:gd name="T2" fmla="*/ 0 w 185"/>
                  <a:gd name="T3" fmla="*/ 125 h 250"/>
                  <a:gd name="T4" fmla="*/ 0 w 185"/>
                  <a:gd name="T5" fmla="*/ 125 h 250"/>
                  <a:gd name="T6" fmla="*/ 124 w 185"/>
                  <a:gd name="T7" fmla="*/ 250 h 250"/>
                  <a:gd name="T8" fmla="*/ 185 w 185"/>
                  <a:gd name="T9" fmla="*/ 250 h 250"/>
                  <a:gd name="T10" fmla="*/ 163 w 185"/>
                  <a:gd name="T11" fmla="*/ 0 h 250"/>
                  <a:gd name="T12" fmla="*/ 124 w 185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250">
                    <a:moveTo>
                      <a:pt x="124" y="0"/>
                    </a:moveTo>
                    <a:cubicBezTo>
                      <a:pt x="55" y="0"/>
                      <a:pt x="0" y="56"/>
                      <a:pt x="0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94"/>
                      <a:pt x="55" y="250"/>
                      <a:pt x="124" y="250"/>
                    </a:cubicBezTo>
                    <a:cubicBezTo>
                      <a:pt x="185" y="250"/>
                      <a:pt x="185" y="250"/>
                      <a:pt x="185" y="250"/>
                    </a:cubicBezTo>
                    <a:cubicBezTo>
                      <a:pt x="163" y="0"/>
                      <a:pt x="163" y="0"/>
                      <a:pt x="163" y="0"/>
                    </a:cubicBez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Freeform 283">
                <a:extLst>
                  <a:ext uri="{FF2B5EF4-FFF2-40B4-BE49-F238E27FC236}">
                    <a16:creationId xmlns:a16="http://schemas.microsoft.com/office/drawing/2014/main" id="{D216ED82-C70B-49FA-BFD3-42F2CC5E2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5" y="702"/>
                <a:ext cx="207" cy="260"/>
              </a:xfrm>
              <a:custGeom>
                <a:avLst/>
                <a:gdLst>
                  <a:gd name="T0" fmla="*/ 219 w 253"/>
                  <a:gd name="T1" fmla="*/ 250 h 318"/>
                  <a:gd name="T2" fmla="*/ 158 w 253"/>
                  <a:gd name="T3" fmla="*/ 250 h 318"/>
                  <a:gd name="T4" fmla="*/ 94 w 253"/>
                  <a:gd name="T5" fmla="*/ 223 h 318"/>
                  <a:gd name="T6" fmla="*/ 68 w 253"/>
                  <a:gd name="T7" fmla="*/ 159 h 318"/>
                  <a:gd name="T8" fmla="*/ 158 w 253"/>
                  <a:gd name="T9" fmla="*/ 68 h 318"/>
                  <a:gd name="T10" fmla="*/ 197 w 253"/>
                  <a:gd name="T11" fmla="*/ 68 h 318"/>
                  <a:gd name="T12" fmla="*/ 231 w 253"/>
                  <a:gd name="T13" fmla="*/ 34 h 318"/>
                  <a:gd name="T14" fmla="*/ 197 w 253"/>
                  <a:gd name="T15" fmla="*/ 0 h 318"/>
                  <a:gd name="T16" fmla="*/ 158 w 253"/>
                  <a:gd name="T17" fmla="*/ 0 h 318"/>
                  <a:gd name="T18" fmla="*/ 0 w 253"/>
                  <a:gd name="T19" fmla="*/ 159 h 318"/>
                  <a:gd name="T20" fmla="*/ 46 w 253"/>
                  <a:gd name="T21" fmla="*/ 271 h 318"/>
                  <a:gd name="T22" fmla="*/ 158 w 253"/>
                  <a:gd name="T23" fmla="*/ 318 h 318"/>
                  <a:gd name="T24" fmla="*/ 219 w 253"/>
                  <a:gd name="T25" fmla="*/ 318 h 318"/>
                  <a:gd name="T26" fmla="*/ 253 w 253"/>
                  <a:gd name="T27" fmla="*/ 284 h 318"/>
                  <a:gd name="T28" fmla="*/ 219 w 253"/>
                  <a:gd name="T29" fmla="*/ 25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3" h="318">
                    <a:moveTo>
                      <a:pt x="219" y="250"/>
                    </a:moveTo>
                    <a:cubicBezTo>
                      <a:pt x="158" y="250"/>
                      <a:pt x="158" y="250"/>
                      <a:pt x="158" y="250"/>
                    </a:cubicBezTo>
                    <a:cubicBezTo>
                      <a:pt x="134" y="250"/>
                      <a:pt x="111" y="240"/>
                      <a:pt x="94" y="223"/>
                    </a:cubicBezTo>
                    <a:cubicBezTo>
                      <a:pt x="77" y="206"/>
                      <a:pt x="68" y="183"/>
                      <a:pt x="68" y="159"/>
                    </a:cubicBezTo>
                    <a:cubicBezTo>
                      <a:pt x="68" y="109"/>
                      <a:pt x="108" y="68"/>
                      <a:pt x="158" y="68"/>
                    </a:cubicBezTo>
                    <a:cubicBezTo>
                      <a:pt x="197" y="68"/>
                      <a:pt x="197" y="68"/>
                      <a:pt x="197" y="68"/>
                    </a:cubicBezTo>
                    <a:cubicBezTo>
                      <a:pt x="215" y="68"/>
                      <a:pt x="231" y="53"/>
                      <a:pt x="231" y="34"/>
                    </a:cubicBezTo>
                    <a:cubicBezTo>
                      <a:pt x="231" y="15"/>
                      <a:pt x="215" y="0"/>
                      <a:pt x="197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71" y="0"/>
                      <a:pt x="0" y="71"/>
                      <a:pt x="0" y="159"/>
                    </a:cubicBezTo>
                    <a:cubicBezTo>
                      <a:pt x="0" y="201"/>
                      <a:pt x="16" y="241"/>
                      <a:pt x="46" y="271"/>
                    </a:cubicBezTo>
                    <a:cubicBezTo>
                      <a:pt x="76" y="301"/>
                      <a:pt x="116" y="318"/>
                      <a:pt x="158" y="318"/>
                    </a:cubicBezTo>
                    <a:cubicBezTo>
                      <a:pt x="219" y="318"/>
                      <a:pt x="219" y="318"/>
                      <a:pt x="219" y="318"/>
                    </a:cubicBezTo>
                    <a:cubicBezTo>
                      <a:pt x="238" y="318"/>
                      <a:pt x="253" y="302"/>
                      <a:pt x="253" y="284"/>
                    </a:cubicBezTo>
                    <a:cubicBezTo>
                      <a:pt x="253" y="265"/>
                      <a:pt x="238" y="250"/>
                      <a:pt x="219" y="25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Freeform 284">
                <a:extLst>
                  <a:ext uri="{FF2B5EF4-FFF2-40B4-BE49-F238E27FC236}">
                    <a16:creationId xmlns:a16="http://schemas.microsoft.com/office/drawing/2014/main" id="{C647A440-6811-4498-A480-55F94D953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7" y="612"/>
                <a:ext cx="1010" cy="55"/>
              </a:xfrm>
              <a:custGeom>
                <a:avLst/>
                <a:gdLst>
                  <a:gd name="T0" fmla="*/ 1204 w 1238"/>
                  <a:gd name="T1" fmla="*/ 0 h 68"/>
                  <a:gd name="T2" fmla="*/ 34 w 1238"/>
                  <a:gd name="T3" fmla="*/ 0 h 68"/>
                  <a:gd name="T4" fmla="*/ 0 w 1238"/>
                  <a:gd name="T5" fmla="*/ 34 h 68"/>
                  <a:gd name="T6" fmla="*/ 34 w 1238"/>
                  <a:gd name="T7" fmla="*/ 68 h 68"/>
                  <a:gd name="T8" fmla="*/ 1204 w 1238"/>
                  <a:gd name="T9" fmla="*/ 68 h 68"/>
                  <a:gd name="T10" fmla="*/ 1238 w 1238"/>
                  <a:gd name="T11" fmla="*/ 34 h 68"/>
                  <a:gd name="T12" fmla="*/ 1204 w 1238"/>
                  <a:gd name="T1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8" h="68">
                    <a:moveTo>
                      <a:pt x="1204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4"/>
                    </a:cubicBezTo>
                    <a:cubicBezTo>
                      <a:pt x="0" y="53"/>
                      <a:pt x="15" y="68"/>
                      <a:pt x="34" y="68"/>
                    </a:cubicBezTo>
                    <a:cubicBezTo>
                      <a:pt x="1204" y="68"/>
                      <a:pt x="1204" y="68"/>
                      <a:pt x="1204" y="68"/>
                    </a:cubicBezTo>
                    <a:cubicBezTo>
                      <a:pt x="1223" y="68"/>
                      <a:pt x="1238" y="53"/>
                      <a:pt x="1238" y="34"/>
                    </a:cubicBezTo>
                    <a:cubicBezTo>
                      <a:pt x="1238" y="16"/>
                      <a:pt x="1223" y="0"/>
                      <a:pt x="120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reeform 285">
                <a:extLst>
                  <a:ext uri="{FF2B5EF4-FFF2-40B4-BE49-F238E27FC236}">
                    <a16:creationId xmlns:a16="http://schemas.microsoft.com/office/drawing/2014/main" id="{0E4C5468-8460-4CC9-9FED-806141EFD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" y="640"/>
                <a:ext cx="301" cy="233"/>
              </a:xfrm>
              <a:custGeom>
                <a:avLst/>
                <a:gdLst>
                  <a:gd name="T0" fmla="*/ 0 w 368"/>
                  <a:gd name="T1" fmla="*/ 102 h 286"/>
                  <a:gd name="T2" fmla="*/ 184 w 368"/>
                  <a:gd name="T3" fmla="*/ 286 h 286"/>
                  <a:gd name="T4" fmla="*/ 184 w 368"/>
                  <a:gd name="T5" fmla="*/ 286 h 286"/>
                  <a:gd name="T6" fmla="*/ 368 w 368"/>
                  <a:gd name="T7" fmla="*/ 102 h 286"/>
                  <a:gd name="T8" fmla="*/ 368 w 368"/>
                  <a:gd name="T9" fmla="*/ 0 h 286"/>
                  <a:gd name="T10" fmla="*/ 0 w 368"/>
                  <a:gd name="T11" fmla="*/ 0 h 286"/>
                  <a:gd name="T12" fmla="*/ 0 w 368"/>
                  <a:gd name="T13" fmla="*/ 10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8" h="286">
                    <a:moveTo>
                      <a:pt x="0" y="102"/>
                    </a:moveTo>
                    <a:cubicBezTo>
                      <a:pt x="0" y="203"/>
                      <a:pt x="83" y="286"/>
                      <a:pt x="184" y="286"/>
                    </a:cubicBezTo>
                    <a:cubicBezTo>
                      <a:pt x="184" y="286"/>
                      <a:pt x="184" y="286"/>
                      <a:pt x="184" y="286"/>
                    </a:cubicBezTo>
                    <a:cubicBezTo>
                      <a:pt x="286" y="286"/>
                      <a:pt x="368" y="203"/>
                      <a:pt x="368" y="102"/>
                    </a:cubicBezTo>
                    <a:cubicBezTo>
                      <a:pt x="368" y="0"/>
                      <a:pt x="368" y="0"/>
                      <a:pt x="36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335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reeform 286">
                <a:extLst>
                  <a:ext uri="{FF2B5EF4-FFF2-40B4-BE49-F238E27FC236}">
                    <a16:creationId xmlns:a16="http://schemas.microsoft.com/office/drawing/2014/main" id="{096D5789-4E06-4FF4-AFD4-136C8D61B5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78" y="612"/>
                <a:ext cx="355" cy="289"/>
              </a:xfrm>
              <a:custGeom>
                <a:avLst/>
                <a:gdLst>
                  <a:gd name="T0" fmla="*/ 402 w 436"/>
                  <a:gd name="T1" fmla="*/ 0 h 354"/>
                  <a:gd name="T2" fmla="*/ 34 w 436"/>
                  <a:gd name="T3" fmla="*/ 0 h 354"/>
                  <a:gd name="T4" fmla="*/ 0 w 436"/>
                  <a:gd name="T5" fmla="*/ 34 h 354"/>
                  <a:gd name="T6" fmla="*/ 0 w 436"/>
                  <a:gd name="T7" fmla="*/ 136 h 354"/>
                  <a:gd name="T8" fmla="*/ 218 w 436"/>
                  <a:gd name="T9" fmla="*/ 354 h 354"/>
                  <a:gd name="T10" fmla="*/ 436 w 436"/>
                  <a:gd name="T11" fmla="*/ 136 h 354"/>
                  <a:gd name="T12" fmla="*/ 436 w 436"/>
                  <a:gd name="T13" fmla="*/ 34 h 354"/>
                  <a:gd name="T14" fmla="*/ 402 w 436"/>
                  <a:gd name="T15" fmla="*/ 0 h 354"/>
                  <a:gd name="T16" fmla="*/ 368 w 436"/>
                  <a:gd name="T17" fmla="*/ 136 h 354"/>
                  <a:gd name="T18" fmla="*/ 218 w 436"/>
                  <a:gd name="T19" fmla="*/ 286 h 354"/>
                  <a:gd name="T20" fmla="*/ 68 w 436"/>
                  <a:gd name="T21" fmla="*/ 136 h 354"/>
                  <a:gd name="T22" fmla="*/ 68 w 436"/>
                  <a:gd name="T23" fmla="*/ 68 h 354"/>
                  <a:gd name="T24" fmla="*/ 368 w 436"/>
                  <a:gd name="T25" fmla="*/ 68 h 354"/>
                  <a:gd name="T26" fmla="*/ 368 w 436"/>
                  <a:gd name="T27" fmla="*/ 136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6" h="354">
                    <a:moveTo>
                      <a:pt x="402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6" y="0"/>
                      <a:pt x="0" y="16"/>
                      <a:pt x="0" y="34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256"/>
                      <a:pt x="98" y="354"/>
                      <a:pt x="218" y="354"/>
                    </a:cubicBezTo>
                    <a:cubicBezTo>
                      <a:pt x="338" y="354"/>
                      <a:pt x="436" y="256"/>
                      <a:pt x="436" y="136"/>
                    </a:cubicBezTo>
                    <a:cubicBezTo>
                      <a:pt x="436" y="34"/>
                      <a:pt x="436" y="34"/>
                      <a:pt x="436" y="34"/>
                    </a:cubicBezTo>
                    <a:cubicBezTo>
                      <a:pt x="436" y="16"/>
                      <a:pt x="421" y="0"/>
                      <a:pt x="402" y="0"/>
                    </a:cubicBezTo>
                    <a:close/>
                    <a:moveTo>
                      <a:pt x="368" y="136"/>
                    </a:moveTo>
                    <a:cubicBezTo>
                      <a:pt x="368" y="218"/>
                      <a:pt x="301" y="286"/>
                      <a:pt x="218" y="286"/>
                    </a:cubicBezTo>
                    <a:cubicBezTo>
                      <a:pt x="136" y="286"/>
                      <a:pt x="68" y="218"/>
                      <a:pt x="68" y="136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368" y="68"/>
                      <a:pt x="368" y="68"/>
                      <a:pt x="368" y="68"/>
                    </a:cubicBezTo>
                    <a:lnTo>
                      <a:pt x="368" y="13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reeform 287">
                <a:extLst>
                  <a:ext uri="{FF2B5EF4-FFF2-40B4-BE49-F238E27FC236}">
                    <a16:creationId xmlns:a16="http://schemas.microsoft.com/office/drawing/2014/main" id="{378FE0DE-5CDE-4089-893C-2E3FD16AA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640"/>
                <a:ext cx="299" cy="233"/>
              </a:xfrm>
              <a:custGeom>
                <a:avLst/>
                <a:gdLst>
                  <a:gd name="T0" fmla="*/ 0 w 367"/>
                  <a:gd name="T1" fmla="*/ 102 h 286"/>
                  <a:gd name="T2" fmla="*/ 184 w 367"/>
                  <a:gd name="T3" fmla="*/ 286 h 286"/>
                  <a:gd name="T4" fmla="*/ 184 w 367"/>
                  <a:gd name="T5" fmla="*/ 286 h 286"/>
                  <a:gd name="T6" fmla="*/ 367 w 367"/>
                  <a:gd name="T7" fmla="*/ 102 h 286"/>
                  <a:gd name="T8" fmla="*/ 367 w 367"/>
                  <a:gd name="T9" fmla="*/ 0 h 286"/>
                  <a:gd name="T10" fmla="*/ 0 w 367"/>
                  <a:gd name="T11" fmla="*/ 0 h 286"/>
                  <a:gd name="T12" fmla="*/ 0 w 367"/>
                  <a:gd name="T13" fmla="*/ 10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7" h="286">
                    <a:moveTo>
                      <a:pt x="0" y="102"/>
                    </a:moveTo>
                    <a:cubicBezTo>
                      <a:pt x="0" y="203"/>
                      <a:pt x="82" y="286"/>
                      <a:pt x="184" y="286"/>
                    </a:cubicBezTo>
                    <a:cubicBezTo>
                      <a:pt x="184" y="286"/>
                      <a:pt x="184" y="286"/>
                      <a:pt x="184" y="286"/>
                    </a:cubicBezTo>
                    <a:cubicBezTo>
                      <a:pt x="285" y="286"/>
                      <a:pt x="367" y="203"/>
                      <a:pt x="367" y="102"/>
                    </a:cubicBezTo>
                    <a:cubicBezTo>
                      <a:pt x="367" y="0"/>
                      <a:pt x="367" y="0"/>
                      <a:pt x="36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335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 288">
                <a:extLst>
                  <a:ext uri="{FF2B5EF4-FFF2-40B4-BE49-F238E27FC236}">
                    <a16:creationId xmlns:a16="http://schemas.microsoft.com/office/drawing/2014/main" id="{00C105C6-94CB-4A53-B0DF-D67CE873CE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2" y="612"/>
                <a:ext cx="355" cy="289"/>
              </a:xfrm>
              <a:custGeom>
                <a:avLst/>
                <a:gdLst>
                  <a:gd name="T0" fmla="*/ 401 w 435"/>
                  <a:gd name="T1" fmla="*/ 0 h 354"/>
                  <a:gd name="T2" fmla="*/ 34 w 435"/>
                  <a:gd name="T3" fmla="*/ 0 h 354"/>
                  <a:gd name="T4" fmla="*/ 0 w 435"/>
                  <a:gd name="T5" fmla="*/ 34 h 354"/>
                  <a:gd name="T6" fmla="*/ 0 w 435"/>
                  <a:gd name="T7" fmla="*/ 136 h 354"/>
                  <a:gd name="T8" fmla="*/ 218 w 435"/>
                  <a:gd name="T9" fmla="*/ 354 h 354"/>
                  <a:gd name="T10" fmla="*/ 435 w 435"/>
                  <a:gd name="T11" fmla="*/ 136 h 354"/>
                  <a:gd name="T12" fmla="*/ 435 w 435"/>
                  <a:gd name="T13" fmla="*/ 34 h 354"/>
                  <a:gd name="T14" fmla="*/ 401 w 435"/>
                  <a:gd name="T15" fmla="*/ 0 h 354"/>
                  <a:gd name="T16" fmla="*/ 367 w 435"/>
                  <a:gd name="T17" fmla="*/ 136 h 354"/>
                  <a:gd name="T18" fmla="*/ 218 w 435"/>
                  <a:gd name="T19" fmla="*/ 286 h 354"/>
                  <a:gd name="T20" fmla="*/ 68 w 435"/>
                  <a:gd name="T21" fmla="*/ 136 h 354"/>
                  <a:gd name="T22" fmla="*/ 68 w 435"/>
                  <a:gd name="T23" fmla="*/ 68 h 354"/>
                  <a:gd name="T24" fmla="*/ 367 w 435"/>
                  <a:gd name="T25" fmla="*/ 68 h 354"/>
                  <a:gd name="T26" fmla="*/ 367 w 435"/>
                  <a:gd name="T27" fmla="*/ 136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5" h="354">
                    <a:moveTo>
                      <a:pt x="401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4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256"/>
                      <a:pt x="97" y="354"/>
                      <a:pt x="218" y="354"/>
                    </a:cubicBezTo>
                    <a:cubicBezTo>
                      <a:pt x="338" y="354"/>
                      <a:pt x="435" y="256"/>
                      <a:pt x="435" y="136"/>
                    </a:cubicBezTo>
                    <a:cubicBezTo>
                      <a:pt x="435" y="34"/>
                      <a:pt x="435" y="34"/>
                      <a:pt x="435" y="34"/>
                    </a:cubicBezTo>
                    <a:cubicBezTo>
                      <a:pt x="435" y="16"/>
                      <a:pt x="420" y="0"/>
                      <a:pt x="401" y="0"/>
                    </a:cubicBezTo>
                    <a:close/>
                    <a:moveTo>
                      <a:pt x="367" y="136"/>
                    </a:moveTo>
                    <a:cubicBezTo>
                      <a:pt x="367" y="218"/>
                      <a:pt x="300" y="286"/>
                      <a:pt x="218" y="286"/>
                    </a:cubicBezTo>
                    <a:cubicBezTo>
                      <a:pt x="135" y="286"/>
                      <a:pt x="68" y="218"/>
                      <a:pt x="68" y="136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367" y="68"/>
                      <a:pt x="367" y="68"/>
                      <a:pt x="367" y="68"/>
                    </a:cubicBezTo>
                    <a:lnTo>
                      <a:pt x="367" y="13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eform 289">
                <a:extLst>
                  <a:ext uri="{FF2B5EF4-FFF2-40B4-BE49-F238E27FC236}">
                    <a16:creationId xmlns:a16="http://schemas.microsoft.com/office/drawing/2014/main" id="{3EA13422-5781-4E52-85B9-D84323919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688"/>
                <a:ext cx="139" cy="139"/>
              </a:xfrm>
              <a:custGeom>
                <a:avLst/>
                <a:gdLst>
                  <a:gd name="T0" fmla="*/ 136 w 170"/>
                  <a:gd name="T1" fmla="*/ 0 h 170"/>
                  <a:gd name="T2" fmla="*/ 102 w 170"/>
                  <a:gd name="T3" fmla="*/ 34 h 170"/>
                  <a:gd name="T4" fmla="*/ 34 w 170"/>
                  <a:gd name="T5" fmla="*/ 102 h 170"/>
                  <a:gd name="T6" fmla="*/ 0 w 170"/>
                  <a:gd name="T7" fmla="*/ 136 h 170"/>
                  <a:gd name="T8" fmla="*/ 34 w 170"/>
                  <a:gd name="T9" fmla="*/ 170 h 170"/>
                  <a:gd name="T10" fmla="*/ 170 w 170"/>
                  <a:gd name="T11" fmla="*/ 34 h 170"/>
                  <a:gd name="T12" fmla="*/ 136 w 170"/>
                  <a:gd name="T1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70">
                    <a:moveTo>
                      <a:pt x="136" y="0"/>
                    </a:moveTo>
                    <a:cubicBezTo>
                      <a:pt x="117" y="0"/>
                      <a:pt x="102" y="15"/>
                      <a:pt x="102" y="34"/>
                    </a:cubicBezTo>
                    <a:cubicBezTo>
                      <a:pt x="102" y="71"/>
                      <a:pt x="71" y="102"/>
                      <a:pt x="34" y="102"/>
                    </a:cubicBezTo>
                    <a:cubicBezTo>
                      <a:pt x="15" y="102"/>
                      <a:pt x="0" y="117"/>
                      <a:pt x="0" y="136"/>
                    </a:cubicBezTo>
                    <a:cubicBezTo>
                      <a:pt x="0" y="154"/>
                      <a:pt x="15" y="170"/>
                      <a:pt x="34" y="170"/>
                    </a:cubicBezTo>
                    <a:cubicBezTo>
                      <a:pt x="109" y="170"/>
                      <a:pt x="170" y="109"/>
                      <a:pt x="170" y="34"/>
                    </a:cubicBezTo>
                    <a:cubicBezTo>
                      <a:pt x="170" y="15"/>
                      <a:pt x="154" y="0"/>
                      <a:pt x="136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reeform 290">
                <a:extLst>
                  <a:ext uri="{FF2B5EF4-FFF2-40B4-BE49-F238E27FC236}">
                    <a16:creationId xmlns:a16="http://schemas.microsoft.com/office/drawing/2014/main" id="{A43FD742-0999-49B0-92A6-9E46B494A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688"/>
                <a:ext cx="139" cy="139"/>
              </a:xfrm>
              <a:custGeom>
                <a:avLst/>
                <a:gdLst>
                  <a:gd name="T0" fmla="*/ 136 w 170"/>
                  <a:gd name="T1" fmla="*/ 0 h 170"/>
                  <a:gd name="T2" fmla="*/ 102 w 170"/>
                  <a:gd name="T3" fmla="*/ 34 h 170"/>
                  <a:gd name="T4" fmla="*/ 34 w 170"/>
                  <a:gd name="T5" fmla="*/ 102 h 170"/>
                  <a:gd name="T6" fmla="*/ 0 w 170"/>
                  <a:gd name="T7" fmla="*/ 136 h 170"/>
                  <a:gd name="T8" fmla="*/ 34 w 170"/>
                  <a:gd name="T9" fmla="*/ 170 h 170"/>
                  <a:gd name="T10" fmla="*/ 170 w 170"/>
                  <a:gd name="T11" fmla="*/ 34 h 170"/>
                  <a:gd name="T12" fmla="*/ 136 w 170"/>
                  <a:gd name="T1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70">
                    <a:moveTo>
                      <a:pt x="136" y="0"/>
                    </a:moveTo>
                    <a:cubicBezTo>
                      <a:pt x="117" y="0"/>
                      <a:pt x="102" y="15"/>
                      <a:pt x="102" y="34"/>
                    </a:cubicBezTo>
                    <a:cubicBezTo>
                      <a:pt x="102" y="71"/>
                      <a:pt x="72" y="102"/>
                      <a:pt x="34" y="102"/>
                    </a:cubicBezTo>
                    <a:cubicBezTo>
                      <a:pt x="16" y="102"/>
                      <a:pt x="0" y="117"/>
                      <a:pt x="0" y="136"/>
                    </a:cubicBezTo>
                    <a:cubicBezTo>
                      <a:pt x="0" y="154"/>
                      <a:pt x="16" y="170"/>
                      <a:pt x="34" y="170"/>
                    </a:cubicBezTo>
                    <a:cubicBezTo>
                      <a:pt x="109" y="170"/>
                      <a:pt x="170" y="109"/>
                      <a:pt x="170" y="34"/>
                    </a:cubicBezTo>
                    <a:cubicBezTo>
                      <a:pt x="170" y="15"/>
                      <a:pt x="155" y="0"/>
                      <a:pt x="136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reeform 291">
                <a:extLst>
                  <a:ext uri="{FF2B5EF4-FFF2-40B4-BE49-F238E27FC236}">
                    <a16:creationId xmlns:a16="http://schemas.microsoft.com/office/drawing/2014/main" id="{E581E617-C653-4361-AC0A-B9C8ECF362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28"/>
                <a:ext cx="814" cy="435"/>
              </a:xfrm>
              <a:custGeom>
                <a:avLst/>
                <a:gdLst>
                  <a:gd name="T0" fmla="*/ 499 w 998"/>
                  <a:gd name="T1" fmla="*/ 0 h 533"/>
                  <a:gd name="T2" fmla="*/ 0 w 998"/>
                  <a:gd name="T3" fmla="*/ 499 h 533"/>
                  <a:gd name="T4" fmla="*/ 0 w 998"/>
                  <a:gd name="T5" fmla="*/ 533 h 533"/>
                  <a:gd name="T6" fmla="*/ 998 w 998"/>
                  <a:gd name="T7" fmla="*/ 533 h 533"/>
                  <a:gd name="T8" fmla="*/ 998 w 998"/>
                  <a:gd name="T9" fmla="*/ 499 h 533"/>
                  <a:gd name="T10" fmla="*/ 499 w 998"/>
                  <a:gd name="T11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8" h="533">
                    <a:moveTo>
                      <a:pt x="499" y="0"/>
                    </a:moveTo>
                    <a:cubicBezTo>
                      <a:pt x="223" y="0"/>
                      <a:pt x="0" y="224"/>
                      <a:pt x="0" y="499"/>
                    </a:cubicBezTo>
                    <a:cubicBezTo>
                      <a:pt x="0" y="533"/>
                      <a:pt x="0" y="533"/>
                      <a:pt x="0" y="533"/>
                    </a:cubicBezTo>
                    <a:cubicBezTo>
                      <a:pt x="998" y="533"/>
                      <a:pt x="998" y="533"/>
                      <a:pt x="998" y="533"/>
                    </a:cubicBezTo>
                    <a:cubicBezTo>
                      <a:pt x="998" y="499"/>
                      <a:pt x="998" y="499"/>
                      <a:pt x="998" y="499"/>
                    </a:cubicBezTo>
                    <a:cubicBezTo>
                      <a:pt x="998" y="224"/>
                      <a:pt x="774" y="0"/>
                      <a:pt x="499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reeform 292">
                <a:extLst>
                  <a:ext uri="{FF2B5EF4-FFF2-40B4-BE49-F238E27FC236}">
                    <a16:creationId xmlns:a16="http://schemas.microsoft.com/office/drawing/2014/main" id="{D390780D-E341-4A3B-BB53-99BE5BEF32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55" y="0"/>
                <a:ext cx="869" cy="490"/>
              </a:xfrm>
              <a:custGeom>
                <a:avLst/>
                <a:gdLst>
                  <a:gd name="T0" fmla="*/ 533 w 1066"/>
                  <a:gd name="T1" fmla="*/ 0 h 601"/>
                  <a:gd name="T2" fmla="*/ 0 w 1066"/>
                  <a:gd name="T3" fmla="*/ 533 h 601"/>
                  <a:gd name="T4" fmla="*/ 0 w 1066"/>
                  <a:gd name="T5" fmla="*/ 567 h 601"/>
                  <a:gd name="T6" fmla="*/ 34 w 1066"/>
                  <a:gd name="T7" fmla="*/ 601 h 601"/>
                  <a:gd name="T8" fmla="*/ 1032 w 1066"/>
                  <a:gd name="T9" fmla="*/ 601 h 601"/>
                  <a:gd name="T10" fmla="*/ 1066 w 1066"/>
                  <a:gd name="T11" fmla="*/ 567 h 601"/>
                  <a:gd name="T12" fmla="*/ 1066 w 1066"/>
                  <a:gd name="T13" fmla="*/ 533 h 601"/>
                  <a:gd name="T14" fmla="*/ 533 w 1066"/>
                  <a:gd name="T15" fmla="*/ 0 h 601"/>
                  <a:gd name="T16" fmla="*/ 68 w 1066"/>
                  <a:gd name="T17" fmla="*/ 533 h 601"/>
                  <a:gd name="T18" fmla="*/ 533 w 1066"/>
                  <a:gd name="T19" fmla="*/ 68 h 601"/>
                  <a:gd name="T20" fmla="*/ 998 w 1066"/>
                  <a:gd name="T21" fmla="*/ 533 h 601"/>
                  <a:gd name="T22" fmla="*/ 68 w 1066"/>
                  <a:gd name="T23" fmla="*/ 533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66" h="601">
                    <a:moveTo>
                      <a:pt x="533" y="0"/>
                    </a:moveTo>
                    <a:cubicBezTo>
                      <a:pt x="239" y="0"/>
                      <a:pt x="0" y="239"/>
                      <a:pt x="0" y="533"/>
                    </a:cubicBezTo>
                    <a:cubicBezTo>
                      <a:pt x="0" y="567"/>
                      <a:pt x="0" y="567"/>
                      <a:pt x="0" y="567"/>
                    </a:cubicBezTo>
                    <a:cubicBezTo>
                      <a:pt x="0" y="586"/>
                      <a:pt x="15" y="601"/>
                      <a:pt x="34" y="601"/>
                    </a:cubicBezTo>
                    <a:cubicBezTo>
                      <a:pt x="1032" y="601"/>
                      <a:pt x="1032" y="601"/>
                      <a:pt x="1032" y="601"/>
                    </a:cubicBezTo>
                    <a:cubicBezTo>
                      <a:pt x="1050" y="601"/>
                      <a:pt x="1066" y="586"/>
                      <a:pt x="1066" y="567"/>
                    </a:cubicBezTo>
                    <a:cubicBezTo>
                      <a:pt x="1066" y="533"/>
                      <a:pt x="1066" y="533"/>
                      <a:pt x="1066" y="533"/>
                    </a:cubicBezTo>
                    <a:cubicBezTo>
                      <a:pt x="1066" y="239"/>
                      <a:pt x="826" y="0"/>
                      <a:pt x="533" y="0"/>
                    </a:cubicBezTo>
                    <a:close/>
                    <a:moveTo>
                      <a:pt x="68" y="533"/>
                    </a:moveTo>
                    <a:cubicBezTo>
                      <a:pt x="68" y="277"/>
                      <a:pt x="276" y="68"/>
                      <a:pt x="533" y="68"/>
                    </a:cubicBezTo>
                    <a:cubicBezTo>
                      <a:pt x="789" y="68"/>
                      <a:pt x="997" y="277"/>
                      <a:pt x="998" y="533"/>
                    </a:cubicBezTo>
                    <a:lnTo>
                      <a:pt x="68" y="53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reeform 293">
                <a:extLst>
                  <a:ext uri="{FF2B5EF4-FFF2-40B4-BE49-F238E27FC236}">
                    <a16:creationId xmlns:a16="http://schemas.microsoft.com/office/drawing/2014/main" id="{89748B2F-6CF2-485C-88D0-C8EC6F179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368"/>
                <a:ext cx="735" cy="95"/>
              </a:xfrm>
              <a:custGeom>
                <a:avLst/>
                <a:gdLst>
                  <a:gd name="T0" fmla="*/ 843 w 901"/>
                  <a:gd name="T1" fmla="*/ 0 h 116"/>
                  <a:gd name="T2" fmla="*/ 338 w 901"/>
                  <a:gd name="T3" fmla="*/ 0 h 116"/>
                  <a:gd name="T4" fmla="*/ 0 w 901"/>
                  <a:gd name="T5" fmla="*/ 116 h 116"/>
                  <a:gd name="T6" fmla="*/ 843 w 901"/>
                  <a:gd name="T7" fmla="*/ 116 h 116"/>
                  <a:gd name="T8" fmla="*/ 901 w 901"/>
                  <a:gd name="T9" fmla="*/ 58 h 116"/>
                  <a:gd name="T10" fmla="*/ 901 w 901"/>
                  <a:gd name="T11" fmla="*/ 58 h 116"/>
                  <a:gd name="T12" fmla="*/ 843 w 90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1" h="116">
                    <a:moveTo>
                      <a:pt x="843" y="0"/>
                    </a:moveTo>
                    <a:cubicBezTo>
                      <a:pt x="338" y="0"/>
                      <a:pt x="338" y="0"/>
                      <a:pt x="338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3" y="116"/>
                      <a:pt x="843" y="116"/>
                      <a:pt x="843" y="116"/>
                    </a:cubicBezTo>
                    <a:cubicBezTo>
                      <a:pt x="875" y="116"/>
                      <a:pt x="901" y="90"/>
                      <a:pt x="901" y="58"/>
                    </a:cubicBezTo>
                    <a:cubicBezTo>
                      <a:pt x="901" y="58"/>
                      <a:pt x="901" y="58"/>
                      <a:pt x="901" y="58"/>
                    </a:cubicBezTo>
                    <a:cubicBezTo>
                      <a:pt x="901" y="26"/>
                      <a:pt x="875" y="0"/>
                      <a:pt x="843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Freeform 294">
                <a:extLst>
                  <a:ext uri="{FF2B5EF4-FFF2-40B4-BE49-F238E27FC236}">
                    <a16:creationId xmlns:a16="http://schemas.microsoft.com/office/drawing/2014/main" id="{35C8CFF7-F129-46F5-8D80-0F54E14DF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340"/>
                <a:ext cx="790" cy="150"/>
              </a:xfrm>
              <a:custGeom>
                <a:avLst/>
                <a:gdLst>
                  <a:gd name="T0" fmla="*/ 877 w 969"/>
                  <a:gd name="T1" fmla="*/ 0 h 184"/>
                  <a:gd name="T2" fmla="*/ 372 w 969"/>
                  <a:gd name="T3" fmla="*/ 0 h 184"/>
                  <a:gd name="T4" fmla="*/ 338 w 969"/>
                  <a:gd name="T5" fmla="*/ 34 h 184"/>
                  <a:gd name="T6" fmla="*/ 372 w 969"/>
                  <a:gd name="T7" fmla="*/ 68 h 184"/>
                  <a:gd name="T8" fmla="*/ 877 w 969"/>
                  <a:gd name="T9" fmla="*/ 68 h 184"/>
                  <a:gd name="T10" fmla="*/ 901 w 969"/>
                  <a:gd name="T11" fmla="*/ 92 h 184"/>
                  <a:gd name="T12" fmla="*/ 877 w 969"/>
                  <a:gd name="T13" fmla="*/ 116 h 184"/>
                  <a:gd name="T14" fmla="*/ 34 w 969"/>
                  <a:gd name="T15" fmla="*/ 116 h 184"/>
                  <a:gd name="T16" fmla="*/ 0 w 969"/>
                  <a:gd name="T17" fmla="*/ 150 h 184"/>
                  <a:gd name="T18" fmla="*/ 34 w 969"/>
                  <a:gd name="T19" fmla="*/ 184 h 184"/>
                  <a:gd name="T20" fmla="*/ 877 w 969"/>
                  <a:gd name="T21" fmla="*/ 184 h 184"/>
                  <a:gd name="T22" fmla="*/ 969 w 969"/>
                  <a:gd name="T23" fmla="*/ 92 h 184"/>
                  <a:gd name="T24" fmla="*/ 877 w 969"/>
                  <a:gd name="T2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9" h="184">
                    <a:moveTo>
                      <a:pt x="877" y="0"/>
                    </a:moveTo>
                    <a:cubicBezTo>
                      <a:pt x="372" y="0"/>
                      <a:pt x="372" y="0"/>
                      <a:pt x="372" y="0"/>
                    </a:cubicBezTo>
                    <a:cubicBezTo>
                      <a:pt x="353" y="0"/>
                      <a:pt x="338" y="15"/>
                      <a:pt x="338" y="34"/>
                    </a:cubicBezTo>
                    <a:cubicBezTo>
                      <a:pt x="338" y="52"/>
                      <a:pt x="353" y="68"/>
                      <a:pt x="372" y="68"/>
                    </a:cubicBezTo>
                    <a:cubicBezTo>
                      <a:pt x="877" y="68"/>
                      <a:pt x="877" y="68"/>
                      <a:pt x="877" y="68"/>
                    </a:cubicBezTo>
                    <a:cubicBezTo>
                      <a:pt x="890" y="68"/>
                      <a:pt x="901" y="78"/>
                      <a:pt x="901" y="92"/>
                    </a:cubicBezTo>
                    <a:cubicBezTo>
                      <a:pt x="901" y="105"/>
                      <a:pt x="890" y="116"/>
                      <a:pt x="877" y="116"/>
                    </a:cubicBezTo>
                    <a:cubicBezTo>
                      <a:pt x="34" y="116"/>
                      <a:pt x="34" y="116"/>
                      <a:pt x="34" y="116"/>
                    </a:cubicBezTo>
                    <a:cubicBezTo>
                      <a:pt x="16" y="116"/>
                      <a:pt x="0" y="131"/>
                      <a:pt x="0" y="150"/>
                    </a:cubicBezTo>
                    <a:cubicBezTo>
                      <a:pt x="0" y="169"/>
                      <a:pt x="16" y="184"/>
                      <a:pt x="34" y="184"/>
                    </a:cubicBezTo>
                    <a:cubicBezTo>
                      <a:pt x="877" y="184"/>
                      <a:pt x="877" y="184"/>
                      <a:pt x="877" y="184"/>
                    </a:cubicBezTo>
                    <a:cubicBezTo>
                      <a:pt x="927" y="184"/>
                      <a:pt x="969" y="143"/>
                      <a:pt x="969" y="92"/>
                    </a:cubicBezTo>
                    <a:cubicBezTo>
                      <a:pt x="969" y="41"/>
                      <a:pt x="927" y="0"/>
                      <a:pt x="87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reeform 295">
                <a:extLst>
                  <a:ext uri="{FF2B5EF4-FFF2-40B4-BE49-F238E27FC236}">
                    <a16:creationId xmlns:a16="http://schemas.microsoft.com/office/drawing/2014/main" id="{AF579209-839D-4C64-9217-4CAE97FD23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1100"/>
                <a:ext cx="228" cy="86"/>
              </a:xfrm>
              <a:custGeom>
                <a:avLst/>
                <a:gdLst>
                  <a:gd name="T0" fmla="*/ 232 w 280"/>
                  <a:gd name="T1" fmla="*/ 27 h 105"/>
                  <a:gd name="T2" fmla="*/ 154 w 280"/>
                  <a:gd name="T3" fmla="*/ 36 h 105"/>
                  <a:gd name="T4" fmla="*/ 56 w 280"/>
                  <a:gd name="T5" fmla="*/ 9 h 105"/>
                  <a:gd name="T6" fmla="*/ 10 w 280"/>
                  <a:gd name="T7" fmla="*/ 21 h 105"/>
                  <a:gd name="T8" fmla="*/ 21 w 280"/>
                  <a:gd name="T9" fmla="*/ 68 h 105"/>
                  <a:gd name="T10" fmla="*/ 151 w 280"/>
                  <a:gd name="T11" fmla="*/ 104 h 105"/>
                  <a:gd name="T12" fmla="*/ 165 w 280"/>
                  <a:gd name="T13" fmla="*/ 105 h 105"/>
                  <a:gd name="T14" fmla="*/ 253 w 280"/>
                  <a:gd name="T15" fmla="*/ 92 h 105"/>
                  <a:gd name="T16" fmla="*/ 275 w 280"/>
                  <a:gd name="T17" fmla="*/ 49 h 105"/>
                  <a:gd name="T18" fmla="*/ 232 w 280"/>
                  <a:gd name="T19" fmla="*/ 2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105">
                    <a:moveTo>
                      <a:pt x="232" y="27"/>
                    </a:moveTo>
                    <a:cubicBezTo>
                      <a:pt x="208" y="34"/>
                      <a:pt x="182" y="38"/>
                      <a:pt x="154" y="36"/>
                    </a:cubicBezTo>
                    <a:cubicBezTo>
                      <a:pt x="118" y="35"/>
                      <a:pt x="83" y="25"/>
                      <a:pt x="56" y="9"/>
                    </a:cubicBezTo>
                    <a:cubicBezTo>
                      <a:pt x="40" y="0"/>
                      <a:pt x="19" y="5"/>
                      <a:pt x="10" y="21"/>
                    </a:cubicBezTo>
                    <a:cubicBezTo>
                      <a:pt x="0" y="37"/>
                      <a:pt x="5" y="58"/>
                      <a:pt x="21" y="68"/>
                    </a:cubicBezTo>
                    <a:cubicBezTo>
                      <a:pt x="58" y="89"/>
                      <a:pt x="103" y="102"/>
                      <a:pt x="151" y="104"/>
                    </a:cubicBezTo>
                    <a:cubicBezTo>
                      <a:pt x="156" y="105"/>
                      <a:pt x="161" y="105"/>
                      <a:pt x="165" y="105"/>
                    </a:cubicBezTo>
                    <a:cubicBezTo>
                      <a:pt x="196" y="105"/>
                      <a:pt x="226" y="100"/>
                      <a:pt x="253" y="92"/>
                    </a:cubicBezTo>
                    <a:cubicBezTo>
                      <a:pt x="271" y="86"/>
                      <a:pt x="280" y="67"/>
                      <a:pt x="275" y="49"/>
                    </a:cubicBezTo>
                    <a:cubicBezTo>
                      <a:pt x="269" y="31"/>
                      <a:pt x="250" y="21"/>
                      <a:pt x="232" y="2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reeform 296">
                <a:extLst>
                  <a:ext uri="{FF2B5EF4-FFF2-40B4-BE49-F238E27FC236}">
                    <a16:creationId xmlns:a16="http://schemas.microsoft.com/office/drawing/2014/main" id="{C60F3174-417F-4B3F-BD4D-9EBDC3866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1" y="1763"/>
                <a:ext cx="2331" cy="1216"/>
              </a:xfrm>
              <a:custGeom>
                <a:avLst/>
                <a:gdLst>
                  <a:gd name="T0" fmla="*/ 2677 w 2857"/>
                  <a:gd name="T1" fmla="*/ 0 h 1491"/>
                  <a:gd name="T2" fmla="*/ 1010 w 2857"/>
                  <a:gd name="T3" fmla="*/ 0 h 1491"/>
                  <a:gd name="T4" fmla="*/ 770 w 2857"/>
                  <a:gd name="T5" fmla="*/ 199 h 1491"/>
                  <a:gd name="T6" fmla="*/ 708 w 2857"/>
                  <a:gd name="T7" fmla="*/ 1335 h 1491"/>
                  <a:gd name="T8" fmla="*/ 156 w 2857"/>
                  <a:gd name="T9" fmla="*/ 1335 h 1491"/>
                  <a:gd name="T10" fmla="*/ 0 w 2857"/>
                  <a:gd name="T11" fmla="*/ 1491 h 1491"/>
                  <a:gd name="T12" fmla="*/ 675 w 2857"/>
                  <a:gd name="T13" fmla="*/ 1491 h 1491"/>
                  <a:gd name="T14" fmla="*/ 1067 w 2857"/>
                  <a:gd name="T15" fmla="*/ 1491 h 1491"/>
                  <a:gd name="T16" fmla="*/ 2739 w 2857"/>
                  <a:gd name="T17" fmla="*/ 1491 h 1491"/>
                  <a:gd name="T18" fmla="*/ 2834 w 2857"/>
                  <a:gd name="T19" fmla="*/ 199 h 1491"/>
                  <a:gd name="T20" fmla="*/ 2677 w 2857"/>
                  <a:gd name="T21" fmla="*/ 0 h 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57" h="1491">
                    <a:moveTo>
                      <a:pt x="2677" y="0"/>
                    </a:moveTo>
                    <a:cubicBezTo>
                      <a:pt x="1010" y="0"/>
                      <a:pt x="1010" y="0"/>
                      <a:pt x="1010" y="0"/>
                    </a:cubicBezTo>
                    <a:cubicBezTo>
                      <a:pt x="901" y="0"/>
                      <a:pt x="771" y="87"/>
                      <a:pt x="770" y="199"/>
                    </a:cubicBezTo>
                    <a:cubicBezTo>
                      <a:pt x="708" y="1335"/>
                      <a:pt x="708" y="1335"/>
                      <a:pt x="708" y="1335"/>
                    </a:cubicBezTo>
                    <a:cubicBezTo>
                      <a:pt x="156" y="1335"/>
                      <a:pt x="156" y="1335"/>
                      <a:pt x="156" y="1335"/>
                    </a:cubicBezTo>
                    <a:cubicBezTo>
                      <a:pt x="70" y="1335"/>
                      <a:pt x="0" y="1405"/>
                      <a:pt x="0" y="1491"/>
                    </a:cubicBezTo>
                    <a:cubicBezTo>
                      <a:pt x="675" y="1491"/>
                      <a:pt x="675" y="1491"/>
                      <a:pt x="675" y="1491"/>
                    </a:cubicBezTo>
                    <a:cubicBezTo>
                      <a:pt x="1067" y="1491"/>
                      <a:pt x="1067" y="1491"/>
                      <a:pt x="1067" y="1491"/>
                    </a:cubicBezTo>
                    <a:cubicBezTo>
                      <a:pt x="2739" y="1491"/>
                      <a:pt x="2739" y="1491"/>
                      <a:pt x="2739" y="1491"/>
                    </a:cubicBezTo>
                    <a:cubicBezTo>
                      <a:pt x="2834" y="199"/>
                      <a:pt x="2834" y="199"/>
                      <a:pt x="2834" y="199"/>
                    </a:cubicBezTo>
                    <a:cubicBezTo>
                      <a:pt x="2857" y="89"/>
                      <a:pt x="2787" y="0"/>
                      <a:pt x="2677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reeform 297">
                <a:extLst>
                  <a:ext uri="{FF2B5EF4-FFF2-40B4-BE49-F238E27FC236}">
                    <a16:creationId xmlns:a16="http://schemas.microsoft.com/office/drawing/2014/main" id="{767882C2-562F-4C60-BAA6-0FB7A05C29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34" y="1735"/>
                <a:ext cx="2376" cy="1272"/>
              </a:xfrm>
              <a:custGeom>
                <a:avLst/>
                <a:gdLst>
                  <a:gd name="T0" fmla="*/ 2711 w 2914"/>
                  <a:gd name="T1" fmla="*/ 0 h 1559"/>
                  <a:gd name="T2" fmla="*/ 1044 w 2914"/>
                  <a:gd name="T3" fmla="*/ 0 h 1559"/>
                  <a:gd name="T4" fmla="*/ 863 w 2914"/>
                  <a:gd name="T5" fmla="*/ 64 h 1559"/>
                  <a:gd name="T6" fmla="*/ 770 w 2914"/>
                  <a:gd name="T7" fmla="*/ 231 h 1559"/>
                  <a:gd name="T8" fmla="*/ 710 w 2914"/>
                  <a:gd name="T9" fmla="*/ 1335 h 1559"/>
                  <a:gd name="T10" fmla="*/ 190 w 2914"/>
                  <a:gd name="T11" fmla="*/ 1335 h 1559"/>
                  <a:gd name="T12" fmla="*/ 0 w 2914"/>
                  <a:gd name="T13" fmla="*/ 1525 h 1559"/>
                  <a:gd name="T14" fmla="*/ 34 w 2914"/>
                  <a:gd name="T15" fmla="*/ 1559 h 1559"/>
                  <a:gd name="T16" fmla="*/ 2773 w 2914"/>
                  <a:gd name="T17" fmla="*/ 1559 h 1559"/>
                  <a:gd name="T18" fmla="*/ 2807 w 2914"/>
                  <a:gd name="T19" fmla="*/ 1528 h 1559"/>
                  <a:gd name="T20" fmla="*/ 2901 w 2914"/>
                  <a:gd name="T21" fmla="*/ 237 h 1559"/>
                  <a:gd name="T22" fmla="*/ 2864 w 2914"/>
                  <a:gd name="T23" fmla="*/ 69 h 1559"/>
                  <a:gd name="T24" fmla="*/ 2711 w 2914"/>
                  <a:gd name="T25" fmla="*/ 0 h 1559"/>
                  <a:gd name="T26" fmla="*/ 2834 w 2914"/>
                  <a:gd name="T27" fmla="*/ 226 h 1559"/>
                  <a:gd name="T28" fmla="*/ 2834 w 2914"/>
                  <a:gd name="T29" fmla="*/ 230 h 1559"/>
                  <a:gd name="T30" fmla="*/ 2741 w 2914"/>
                  <a:gd name="T31" fmla="*/ 1491 h 1559"/>
                  <a:gd name="T32" fmla="*/ 73 w 2914"/>
                  <a:gd name="T33" fmla="*/ 1491 h 1559"/>
                  <a:gd name="T34" fmla="*/ 190 w 2914"/>
                  <a:gd name="T35" fmla="*/ 1403 h 1559"/>
                  <a:gd name="T36" fmla="*/ 742 w 2914"/>
                  <a:gd name="T37" fmla="*/ 1403 h 1559"/>
                  <a:gd name="T38" fmla="*/ 776 w 2914"/>
                  <a:gd name="T39" fmla="*/ 1371 h 1559"/>
                  <a:gd name="T40" fmla="*/ 838 w 2914"/>
                  <a:gd name="T41" fmla="*/ 234 h 1559"/>
                  <a:gd name="T42" fmla="*/ 838 w 2914"/>
                  <a:gd name="T43" fmla="*/ 233 h 1559"/>
                  <a:gd name="T44" fmla="*/ 1044 w 2914"/>
                  <a:gd name="T45" fmla="*/ 68 h 1559"/>
                  <a:gd name="T46" fmla="*/ 2711 w 2914"/>
                  <a:gd name="T47" fmla="*/ 68 h 1559"/>
                  <a:gd name="T48" fmla="*/ 2812 w 2914"/>
                  <a:gd name="T49" fmla="*/ 112 h 1559"/>
                  <a:gd name="T50" fmla="*/ 2834 w 2914"/>
                  <a:gd name="T51" fmla="*/ 226 h 1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14" h="1559">
                    <a:moveTo>
                      <a:pt x="2711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983" y="0"/>
                      <a:pt x="915" y="24"/>
                      <a:pt x="863" y="64"/>
                    </a:cubicBezTo>
                    <a:cubicBezTo>
                      <a:pt x="804" y="110"/>
                      <a:pt x="771" y="169"/>
                      <a:pt x="770" y="231"/>
                    </a:cubicBezTo>
                    <a:cubicBezTo>
                      <a:pt x="710" y="1335"/>
                      <a:pt x="710" y="1335"/>
                      <a:pt x="710" y="1335"/>
                    </a:cubicBezTo>
                    <a:cubicBezTo>
                      <a:pt x="190" y="1335"/>
                      <a:pt x="190" y="1335"/>
                      <a:pt x="190" y="1335"/>
                    </a:cubicBezTo>
                    <a:cubicBezTo>
                      <a:pt x="85" y="1335"/>
                      <a:pt x="0" y="1421"/>
                      <a:pt x="0" y="1525"/>
                    </a:cubicBezTo>
                    <a:cubicBezTo>
                      <a:pt x="0" y="1544"/>
                      <a:pt x="15" y="1559"/>
                      <a:pt x="34" y="1559"/>
                    </a:cubicBezTo>
                    <a:cubicBezTo>
                      <a:pt x="2773" y="1559"/>
                      <a:pt x="2773" y="1559"/>
                      <a:pt x="2773" y="1559"/>
                    </a:cubicBezTo>
                    <a:cubicBezTo>
                      <a:pt x="2791" y="1559"/>
                      <a:pt x="2805" y="1546"/>
                      <a:pt x="2807" y="1528"/>
                    </a:cubicBezTo>
                    <a:cubicBezTo>
                      <a:pt x="2901" y="237"/>
                      <a:pt x="2901" y="237"/>
                      <a:pt x="2901" y="237"/>
                    </a:cubicBezTo>
                    <a:cubicBezTo>
                      <a:pt x="2914" y="174"/>
                      <a:pt x="2901" y="115"/>
                      <a:pt x="2864" y="69"/>
                    </a:cubicBezTo>
                    <a:cubicBezTo>
                      <a:pt x="2828" y="25"/>
                      <a:pt x="2774" y="0"/>
                      <a:pt x="2711" y="0"/>
                    </a:cubicBezTo>
                    <a:close/>
                    <a:moveTo>
                      <a:pt x="2834" y="226"/>
                    </a:moveTo>
                    <a:cubicBezTo>
                      <a:pt x="2834" y="227"/>
                      <a:pt x="2834" y="229"/>
                      <a:pt x="2834" y="230"/>
                    </a:cubicBezTo>
                    <a:cubicBezTo>
                      <a:pt x="2741" y="1491"/>
                      <a:pt x="2741" y="1491"/>
                      <a:pt x="2741" y="1491"/>
                    </a:cubicBezTo>
                    <a:cubicBezTo>
                      <a:pt x="73" y="1491"/>
                      <a:pt x="73" y="1491"/>
                      <a:pt x="73" y="1491"/>
                    </a:cubicBezTo>
                    <a:cubicBezTo>
                      <a:pt x="88" y="1441"/>
                      <a:pt x="135" y="1403"/>
                      <a:pt x="190" y="1403"/>
                    </a:cubicBezTo>
                    <a:cubicBezTo>
                      <a:pt x="742" y="1403"/>
                      <a:pt x="742" y="1403"/>
                      <a:pt x="742" y="1403"/>
                    </a:cubicBezTo>
                    <a:cubicBezTo>
                      <a:pt x="760" y="1403"/>
                      <a:pt x="775" y="1389"/>
                      <a:pt x="776" y="1371"/>
                    </a:cubicBezTo>
                    <a:cubicBezTo>
                      <a:pt x="838" y="234"/>
                      <a:pt x="838" y="234"/>
                      <a:pt x="838" y="234"/>
                    </a:cubicBezTo>
                    <a:cubicBezTo>
                      <a:pt x="838" y="234"/>
                      <a:pt x="838" y="234"/>
                      <a:pt x="838" y="233"/>
                    </a:cubicBezTo>
                    <a:cubicBezTo>
                      <a:pt x="839" y="142"/>
                      <a:pt x="951" y="68"/>
                      <a:pt x="1044" y="68"/>
                    </a:cubicBezTo>
                    <a:cubicBezTo>
                      <a:pt x="2711" y="68"/>
                      <a:pt x="2711" y="68"/>
                      <a:pt x="2711" y="68"/>
                    </a:cubicBezTo>
                    <a:cubicBezTo>
                      <a:pt x="2753" y="68"/>
                      <a:pt x="2789" y="84"/>
                      <a:pt x="2812" y="112"/>
                    </a:cubicBezTo>
                    <a:cubicBezTo>
                      <a:pt x="2836" y="142"/>
                      <a:pt x="2844" y="182"/>
                      <a:pt x="2834" y="226"/>
                    </a:cubicBezTo>
                    <a:close/>
                  </a:path>
                </a:pathLst>
              </a:custGeom>
              <a:solidFill>
                <a:srgbClr val="002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 298">
                <a:extLst>
                  <a:ext uri="{FF2B5EF4-FFF2-40B4-BE49-F238E27FC236}">
                    <a16:creationId xmlns:a16="http://schemas.microsoft.com/office/drawing/2014/main" id="{FF4D8497-577A-4EB2-9ACC-64EB5735E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1763"/>
                <a:ext cx="1767" cy="1216"/>
              </a:xfrm>
              <a:custGeom>
                <a:avLst/>
                <a:gdLst>
                  <a:gd name="T0" fmla="*/ 2002 w 2166"/>
                  <a:gd name="T1" fmla="*/ 0 h 1491"/>
                  <a:gd name="T2" fmla="*/ 335 w 2166"/>
                  <a:gd name="T3" fmla="*/ 0 h 1491"/>
                  <a:gd name="T4" fmla="*/ 94 w 2166"/>
                  <a:gd name="T5" fmla="*/ 199 h 1491"/>
                  <a:gd name="T6" fmla="*/ 0 w 2166"/>
                  <a:gd name="T7" fmla="*/ 1491 h 1491"/>
                  <a:gd name="T8" fmla="*/ 2064 w 2166"/>
                  <a:gd name="T9" fmla="*/ 1491 h 1491"/>
                  <a:gd name="T10" fmla="*/ 2158 w 2166"/>
                  <a:gd name="T11" fmla="*/ 199 h 1491"/>
                  <a:gd name="T12" fmla="*/ 2002 w 2166"/>
                  <a:gd name="T13" fmla="*/ 0 h 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66" h="1491">
                    <a:moveTo>
                      <a:pt x="2002" y="0"/>
                    </a:moveTo>
                    <a:cubicBezTo>
                      <a:pt x="335" y="0"/>
                      <a:pt x="335" y="0"/>
                      <a:pt x="335" y="0"/>
                    </a:cubicBezTo>
                    <a:cubicBezTo>
                      <a:pt x="225" y="0"/>
                      <a:pt x="105" y="83"/>
                      <a:pt x="94" y="199"/>
                    </a:cubicBezTo>
                    <a:cubicBezTo>
                      <a:pt x="0" y="1491"/>
                      <a:pt x="0" y="1491"/>
                      <a:pt x="0" y="1491"/>
                    </a:cubicBezTo>
                    <a:cubicBezTo>
                      <a:pt x="2064" y="1491"/>
                      <a:pt x="2064" y="1491"/>
                      <a:pt x="2064" y="1491"/>
                    </a:cubicBezTo>
                    <a:cubicBezTo>
                      <a:pt x="2158" y="199"/>
                      <a:pt x="2158" y="199"/>
                      <a:pt x="2158" y="199"/>
                    </a:cubicBezTo>
                    <a:cubicBezTo>
                      <a:pt x="2166" y="85"/>
                      <a:pt x="2112" y="0"/>
                      <a:pt x="2002" y="0"/>
                    </a:cubicBezTo>
                    <a:close/>
                  </a:path>
                </a:pathLst>
              </a:custGeom>
              <a:solidFill>
                <a:srgbClr val="5045F5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reeform 299">
                <a:extLst>
                  <a:ext uri="{FF2B5EF4-FFF2-40B4-BE49-F238E27FC236}">
                    <a16:creationId xmlns:a16="http://schemas.microsoft.com/office/drawing/2014/main" id="{BCF3A5C6-D72A-4234-A94C-CABC1524CD1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05" y="1735"/>
                <a:ext cx="1820" cy="1272"/>
              </a:xfrm>
              <a:custGeom>
                <a:avLst/>
                <a:gdLst>
                  <a:gd name="T0" fmla="*/ 2037 w 2232"/>
                  <a:gd name="T1" fmla="*/ 0 h 1559"/>
                  <a:gd name="T2" fmla="*/ 370 w 2232"/>
                  <a:gd name="T3" fmla="*/ 0 h 1559"/>
                  <a:gd name="T4" fmla="*/ 96 w 2232"/>
                  <a:gd name="T5" fmla="*/ 230 h 1559"/>
                  <a:gd name="T6" fmla="*/ 95 w 2232"/>
                  <a:gd name="T7" fmla="*/ 230 h 1559"/>
                  <a:gd name="T8" fmla="*/ 1 w 2232"/>
                  <a:gd name="T9" fmla="*/ 1523 h 1559"/>
                  <a:gd name="T10" fmla="*/ 10 w 2232"/>
                  <a:gd name="T11" fmla="*/ 1548 h 1559"/>
                  <a:gd name="T12" fmla="*/ 35 w 2232"/>
                  <a:gd name="T13" fmla="*/ 1559 h 1559"/>
                  <a:gd name="T14" fmla="*/ 2099 w 2232"/>
                  <a:gd name="T15" fmla="*/ 1559 h 1559"/>
                  <a:gd name="T16" fmla="*/ 2133 w 2232"/>
                  <a:gd name="T17" fmla="*/ 1528 h 1559"/>
                  <a:gd name="T18" fmla="*/ 2227 w 2232"/>
                  <a:gd name="T19" fmla="*/ 235 h 1559"/>
                  <a:gd name="T20" fmla="*/ 2173 w 2232"/>
                  <a:gd name="T21" fmla="*/ 55 h 1559"/>
                  <a:gd name="T22" fmla="*/ 2037 w 2232"/>
                  <a:gd name="T23" fmla="*/ 0 h 1559"/>
                  <a:gd name="T24" fmla="*/ 2160 w 2232"/>
                  <a:gd name="T25" fmla="*/ 230 h 1559"/>
                  <a:gd name="T26" fmla="*/ 2067 w 2232"/>
                  <a:gd name="T27" fmla="*/ 1491 h 1559"/>
                  <a:gd name="T28" fmla="*/ 71 w 2232"/>
                  <a:gd name="T29" fmla="*/ 1491 h 1559"/>
                  <a:gd name="T30" fmla="*/ 163 w 2232"/>
                  <a:gd name="T31" fmla="*/ 235 h 1559"/>
                  <a:gd name="T32" fmla="*/ 370 w 2232"/>
                  <a:gd name="T33" fmla="*/ 68 h 1559"/>
                  <a:gd name="T34" fmla="*/ 2037 w 2232"/>
                  <a:gd name="T35" fmla="*/ 68 h 1559"/>
                  <a:gd name="T36" fmla="*/ 2124 w 2232"/>
                  <a:gd name="T37" fmla="*/ 102 h 1559"/>
                  <a:gd name="T38" fmla="*/ 2160 w 2232"/>
                  <a:gd name="T39" fmla="*/ 230 h 1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32" h="1559">
                    <a:moveTo>
                      <a:pt x="2037" y="0"/>
                    </a:moveTo>
                    <a:cubicBezTo>
                      <a:pt x="370" y="0"/>
                      <a:pt x="370" y="0"/>
                      <a:pt x="370" y="0"/>
                    </a:cubicBezTo>
                    <a:cubicBezTo>
                      <a:pt x="247" y="0"/>
                      <a:pt x="108" y="92"/>
                      <a:pt x="96" y="230"/>
                    </a:cubicBezTo>
                    <a:cubicBezTo>
                      <a:pt x="96" y="230"/>
                      <a:pt x="96" y="230"/>
                      <a:pt x="95" y="230"/>
                    </a:cubicBezTo>
                    <a:cubicBezTo>
                      <a:pt x="1" y="1523"/>
                      <a:pt x="1" y="1523"/>
                      <a:pt x="1" y="1523"/>
                    </a:cubicBezTo>
                    <a:cubicBezTo>
                      <a:pt x="0" y="1532"/>
                      <a:pt x="3" y="1542"/>
                      <a:pt x="10" y="1548"/>
                    </a:cubicBezTo>
                    <a:cubicBezTo>
                      <a:pt x="16" y="1555"/>
                      <a:pt x="25" y="1559"/>
                      <a:pt x="35" y="1559"/>
                    </a:cubicBezTo>
                    <a:cubicBezTo>
                      <a:pt x="2099" y="1559"/>
                      <a:pt x="2099" y="1559"/>
                      <a:pt x="2099" y="1559"/>
                    </a:cubicBezTo>
                    <a:cubicBezTo>
                      <a:pt x="2116" y="1559"/>
                      <a:pt x="2131" y="1546"/>
                      <a:pt x="2133" y="1528"/>
                    </a:cubicBezTo>
                    <a:cubicBezTo>
                      <a:pt x="2227" y="235"/>
                      <a:pt x="2227" y="235"/>
                      <a:pt x="2227" y="235"/>
                    </a:cubicBezTo>
                    <a:cubicBezTo>
                      <a:pt x="2232" y="161"/>
                      <a:pt x="2213" y="97"/>
                      <a:pt x="2173" y="55"/>
                    </a:cubicBezTo>
                    <a:cubicBezTo>
                      <a:pt x="2140" y="19"/>
                      <a:pt x="2093" y="0"/>
                      <a:pt x="2037" y="0"/>
                    </a:cubicBezTo>
                    <a:close/>
                    <a:moveTo>
                      <a:pt x="2160" y="230"/>
                    </a:moveTo>
                    <a:cubicBezTo>
                      <a:pt x="2067" y="1491"/>
                      <a:pt x="2067" y="1491"/>
                      <a:pt x="2067" y="1491"/>
                    </a:cubicBezTo>
                    <a:cubicBezTo>
                      <a:pt x="71" y="1491"/>
                      <a:pt x="71" y="1491"/>
                      <a:pt x="71" y="1491"/>
                    </a:cubicBezTo>
                    <a:cubicBezTo>
                      <a:pt x="163" y="235"/>
                      <a:pt x="163" y="235"/>
                      <a:pt x="163" y="235"/>
                    </a:cubicBezTo>
                    <a:cubicBezTo>
                      <a:pt x="172" y="137"/>
                      <a:pt x="279" y="68"/>
                      <a:pt x="370" y="68"/>
                    </a:cubicBezTo>
                    <a:cubicBezTo>
                      <a:pt x="2037" y="68"/>
                      <a:pt x="2037" y="68"/>
                      <a:pt x="2037" y="68"/>
                    </a:cubicBezTo>
                    <a:cubicBezTo>
                      <a:pt x="2074" y="68"/>
                      <a:pt x="2103" y="80"/>
                      <a:pt x="2124" y="102"/>
                    </a:cubicBezTo>
                    <a:cubicBezTo>
                      <a:pt x="2150" y="130"/>
                      <a:pt x="2163" y="176"/>
                      <a:pt x="2160" y="230"/>
                    </a:cubicBezTo>
                    <a:close/>
                  </a:path>
                </a:pathLst>
              </a:custGeom>
              <a:solidFill>
                <a:srgbClr val="002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EEBA64A-017F-4D0E-B6DD-966D8F4EAEBB}"/>
                </a:ext>
              </a:extLst>
            </p:cNvPr>
            <p:cNvSpPr/>
            <p:nvPr/>
          </p:nvSpPr>
          <p:spPr>
            <a:xfrm>
              <a:off x="223808" y="1569769"/>
              <a:ext cx="998227" cy="692140"/>
            </a:xfrm>
            <a:prstGeom prst="roundRect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36F76DE-260E-43EA-9BF4-480CFE9C04B4}"/>
                </a:ext>
              </a:extLst>
            </p:cNvPr>
            <p:cNvGrpSpPr/>
            <p:nvPr/>
          </p:nvGrpSpPr>
          <p:grpSpPr>
            <a:xfrm>
              <a:off x="337104" y="1714804"/>
              <a:ext cx="771635" cy="397156"/>
              <a:chOff x="5388864" y="2080880"/>
              <a:chExt cx="640080" cy="329445"/>
            </a:xfrm>
            <a:solidFill>
              <a:srgbClr val="335769"/>
            </a:solidFill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EF7D21B9-B318-49C5-987E-220CE561E9DA}"/>
                  </a:ext>
                </a:extLst>
              </p:cNvPr>
              <p:cNvSpPr/>
              <p:nvPr/>
            </p:nvSpPr>
            <p:spPr>
              <a:xfrm>
                <a:off x="5388864" y="2080880"/>
                <a:ext cx="359664" cy="57411"/>
              </a:xfrm>
              <a:prstGeom prst="rect">
                <a:avLst/>
              </a:prstGeom>
              <a:solidFill>
                <a:srgbClr val="99AB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5DA3AB4-3A18-44DB-B1DC-C209F0F91A88}"/>
                  </a:ext>
                </a:extLst>
              </p:cNvPr>
              <p:cNvSpPr/>
              <p:nvPr/>
            </p:nvSpPr>
            <p:spPr>
              <a:xfrm>
                <a:off x="5388864" y="2196704"/>
                <a:ext cx="640080" cy="5741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2F46F1E-7645-4232-AA81-3A3E0A132F1D}"/>
                  </a:ext>
                </a:extLst>
              </p:cNvPr>
              <p:cNvSpPr/>
              <p:nvPr/>
            </p:nvSpPr>
            <p:spPr>
              <a:xfrm>
                <a:off x="5388864" y="2280524"/>
                <a:ext cx="640080" cy="57411"/>
              </a:xfrm>
              <a:prstGeom prst="rect">
                <a:avLst/>
              </a:prstGeom>
              <a:solidFill>
                <a:srgbClr val="99AB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B2A94F4-2320-4E61-A236-45E2D855D49F}"/>
                  </a:ext>
                </a:extLst>
              </p:cNvPr>
              <p:cNvSpPr/>
              <p:nvPr/>
            </p:nvSpPr>
            <p:spPr>
              <a:xfrm>
                <a:off x="5388864" y="2352914"/>
                <a:ext cx="640080" cy="5741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B8A51B0-C054-488B-9798-5514077A5C06}"/>
                </a:ext>
              </a:extLst>
            </p:cNvPr>
            <p:cNvGrpSpPr/>
            <p:nvPr/>
          </p:nvGrpSpPr>
          <p:grpSpPr>
            <a:xfrm>
              <a:off x="2093699" y="1307779"/>
              <a:ext cx="153706" cy="153116"/>
              <a:chOff x="8488179" y="1342988"/>
              <a:chExt cx="220743" cy="219894"/>
            </a:xfrm>
            <a:solidFill>
              <a:srgbClr val="335769"/>
            </a:solidFill>
          </p:grpSpPr>
          <p:sp>
            <p:nvSpPr>
              <p:cNvPr id="50" name="Freeform 303">
                <a:extLst>
                  <a:ext uri="{FF2B5EF4-FFF2-40B4-BE49-F238E27FC236}">
                    <a16:creationId xmlns:a16="http://schemas.microsoft.com/office/drawing/2014/main" id="{A2789B8C-24F4-4201-BAD9-3411A5F35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342988"/>
                <a:ext cx="127776" cy="126927"/>
              </a:xfrm>
              <a:custGeom>
                <a:avLst/>
                <a:gdLst>
                  <a:gd name="T0" fmla="*/ 194 w 224"/>
                  <a:gd name="T1" fmla="*/ 0 h 223"/>
                  <a:gd name="T2" fmla="*/ 164 w 224"/>
                  <a:gd name="T3" fmla="*/ 30 h 223"/>
                  <a:gd name="T4" fmla="*/ 30 w 224"/>
                  <a:gd name="T5" fmla="*/ 163 h 223"/>
                  <a:gd name="T6" fmla="*/ 0 w 224"/>
                  <a:gd name="T7" fmla="*/ 193 h 223"/>
                  <a:gd name="T8" fmla="*/ 30 w 224"/>
                  <a:gd name="T9" fmla="*/ 223 h 223"/>
                  <a:gd name="T10" fmla="*/ 224 w 224"/>
                  <a:gd name="T11" fmla="*/ 30 h 223"/>
                  <a:gd name="T12" fmla="*/ 194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194" y="0"/>
                    </a:moveTo>
                    <a:cubicBezTo>
                      <a:pt x="177" y="0"/>
                      <a:pt x="164" y="13"/>
                      <a:pt x="164" y="30"/>
                    </a:cubicBezTo>
                    <a:cubicBezTo>
                      <a:pt x="164" y="103"/>
                      <a:pt x="104" y="163"/>
                      <a:pt x="30" y="163"/>
                    </a:cubicBezTo>
                    <a:cubicBezTo>
                      <a:pt x="14" y="163"/>
                      <a:pt x="0" y="176"/>
                      <a:pt x="0" y="193"/>
                    </a:cubicBezTo>
                    <a:cubicBezTo>
                      <a:pt x="0" y="209"/>
                      <a:pt x="14" y="223"/>
                      <a:pt x="30" y="223"/>
                    </a:cubicBezTo>
                    <a:cubicBezTo>
                      <a:pt x="137" y="223"/>
                      <a:pt x="224" y="136"/>
                      <a:pt x="224" y="30"/>
                    </a:cubicBezTo>
                    <a:cubicBezTo>
                      <a:pt x="224" y="13"/>
                      <a:pt x="210" y="0"/>
                      <a:pt x="194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 304">
                <a:extLst>
                  <a:ext uri="{FF2B5EF4-FFF2-40B4-BE49-F238E27FC236}">
                    <a16:creationId xmlns:a16="http://schemas.microsoft.com/office/drawing/2014/main" id="{8409679D-0519-4BEF-A6C5-A0E060AC7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342988"/>
                <a:ext cx="127352" cy="126927"/>
              </a:xfrm>
              <a:custGeom>
                <a:avLst/>
                <a:gdLst>
                  <a:gd name="T0" fmla="*/ 193 w 223"/>
                  <a:gd name="T1" fmla="*/ 163 h 223"/>
                  <a:gd name="T2" fmla="*/ 60 w 223"/>
                  <a:gd name="T3" fmla="*/ 30 h 223"/>
                  <a:gd name="T4" fmla="*/ 30 w 223"/>
                  <a:gd name="T5" fmla="*/ 0 h 223"/>
                  <a:gd name="T6" fmla="*/ 0 w 223"/>
                  <a:gd name="T7" fmla="*/ 30 h 223"/>
                  <a:gd name="T8" fmla="*/ 193 w 223"/>
                  <a:gd name="T9" fmla="*/ 223 h 223"/>
                  <a:gd name="T10" fmla="*/ 223 w 223"/>
                  <a:gd name="T11" fmla="*/ 193 h 223"/>
                  <a:gd name="T12" fmla="*/ 193 w 223"/>
                  <a:gd name="T13" fmla="*/ 16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163"/>
                    </a:moveTo>
                    <a:cubicBezTo>
                      <a:pt x="119" y="163"/>
                      <a:pt x="60" y="103"/>
                      <a:pt x="60" y="30"/>
                    </a:cubicBezTo>
                    <a:cubicBezTo>
                      <a:pt x="60" y="13"/>
                      <a:pt x="46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136"/>
                      <a:pt x="86" y="223"/>
                      <a:pt x="193" y="223"/>
                    </a:cubicBezTo>
                    <a:cubicBezTo>
                      <a:pt x="209" y="223"/>
                      <a:pt x="223" y="209"/>
                      <a:pt x="223" y="193"/>
                    </a:cubicBezTo>
                    <a:cubicBezTo>
                      <a:pt x="223" y="176"/>
                      <a:pt x="209" y="163"/>
                      <a:pt x="193" y="16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Freeform 305">
                <a:extLst>
                  <a:ext uri="{FF2B5EF4-FFF2-40B4-BE49-F238E27FC236}">
                    <a16:creationId xmlns:a16="http://schemas.microsoft.com/office/drawing/2014/main" id="{C3CC6FAB-E523-404F-A5C1-4F04FFD82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435955"/>
                <a:ext cx="127776" cy="126927"/>
              </a:xfrm>
              <a:custGeom>
                <a:avLst/>
                <a:gdLst>
                  <a:gd name="T0" fmla="*/ 30 w 224"/>
                  <a:gd name="T1" fmla="*/ 0 h 223"/>
                  <a:gd name="T2" fmla="*/ 0 w 224"/>
                  <a:gd name="T3" fmla="*/ 30 h 223"/>
                  <a:gd name="T4" fmla="*/ 30 w 224"/>
                  <a:gd name="T5" fmla="*/ 60 h 223"/>
                  <a:gd name="T6" fmla="*/ 164 w 224"/>
                  <a:gd name="T7" fmla="*/ 193 h 223"/>
                  <a:gd name="T8" fmla="*/ 194 w 224"/>
                  <a:gd name="T9" fmla="*/ 223 h 223"/>
                  <a:gd name="T10" fmla="*/ 224 w 224"/>
                  <a:gd name="T11" fmla="*/ 193 h 223"/>
                  <a:gd name="T12" fmla="*/ 30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30" y="0"/>
                    </a:move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104" y="60"/>
                      <a:pt x="164" y="120"/>
                      <a:pt x="164" y="193"/>
                    </a:cubicBezTo>
                    <a:cubicBezTo>
                      <a:pt x="164" y="210"/>
                      <a:pt x="177" y="223"/>
                      <a:pt x="194" y="223"/>
                    </a:cubicBezTo>
                    <a:cubicBezTo>
                      <a:pt x="210" y="223"/>
                      <a:pt x="224" y="210"/>
                      <a:pt x="224" y="193"/>
                    </a:cubicBezTo>
                    <a:cubicBezTo>
                      <a:pt x="224" y="87"/>
                      <a:pt x="137" y="0"/>
                      <a:pt x="30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reeform 306">
                <a:extLst>
                  <a:ext uri="{FF2B5EF4-FFF2-40B4-BE49-F238E27FC236}">
                    <a16:creationId xmlns:a16="http://schemas.microsoft.com/office/drawing/2014/main" id="{DAB33F33-6B0A-421A-8EEF-EC7E4FA84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435955"/>
                <a:ext cx="127352" cy="126927"/>
              </a:xfrm>
              <a:custGeom>
                <a:avLst/>
                <a:gdLst>
                  <a:gd name="T0" fmla="*/ 193 w 223"/>
                  <a:gd name="T1" fmla="*/ 0 h 223"/>
                  <a:gd name="T2" fmla="*/ 0 w 223"/>
                  <a:gd name="T3" fmla="*/ 193 h 223"/>
                  <a:gd name="T4" fmla="*/ 30 w 223"/>
                  <a:gd name="T5" fmla="*/ 223 h 223"/>
                  <a:gd name="T6" fmla="*/ 60 w 223"/>
                  <a:gd name="T7" fmla="*/ 193 h 223"/>
                  <a:gd name="T8" fmla="*/ 193 w 223"/>
                  <a:gd name="T9" fmla="*/ 60 h 223"/>
                  <a:gd name="T10" fmla="*/ 223 w 223"/>
                  <a:gd name="T11" fmla="*/ 30 h 223"/>
                  <a:gd name="T12" fmla="*/ 193 w 223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0"/>
                    </a:moveTo>
                    <a:cubicBezTo>
                      <a:pt x="86" y="0"/>
                      <a:pt x="0" y="87"/>
                      <a:pt x="0" y="193"/>
                    </a:cubicBezTo>
                    <a:cubicBezTo>
                      <a:pt x="0" y="210"/>
                      <a:pt x="13" y="223"/>
                      <a:pt x="30" y="223"/>
                    </a:cubicBezTo>
                    <a:cubicBezTo>
                      <a:pt x="46" y="223"/>
                      <a:pt x="60" y="210"/>
                      <a:pt x="60" y="193"/>
                    </a:cubicBezTo>
                    <a:cubicBezTo>
                      <a:pt x="60" y="120"/>
                      <a:pt x="119" y="60"/>
                      <a:pt x="193" y="60"/>
                    </a:cubicBezTo>
                    <a:cubicBezTo>
                      <a:pt x="209" y="60"/>
                      <a:pt x="223" y="46"/>
                      <a:pt x="223" y="30"/>
                    </a:cubicBezTo>
                    <a:cubicBezTo>
                      <a:pt x="223" y="13"/>
                      <a:pt x="209" y="0"/>
                      <a:pt x="193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A90783B-A41E-42FF-87FA-0A6BF33E34A9}"/>
                </a:ext>
              </a:extLst>
            </p:cNvPr>
            <p:cNvGrpSpPr/>
            <p:nvPr/>
          </p:nvGrpSpPr>
          <p:grpSpPr>
            <a:xfrm>
              <a:off x="2439511" y="2198196"/>
              <a:ext cx="174047" cy="197745"/>
              <a:chOff x="9324150" y="1782147"/>
              <a:chExt cx="264907" cy="300978"/>
            </a:xfrm>
            <a:solidFill>
              <a:srgbClr val="99ABB4"/>
            </a:solidFill>
          </p:grpSpPr>
          <p:sp>
            <p:nvSpPr>
              <p:cNvPr id="47" name="Freeform 307">
                <a:extLst>
                  <a:ext uri="{FF2B5EF4-FFF2-40B4-BE49-F238E27FC236}">
                    <a16:creationId xmlns:a16="http://schemas.microsoft.com/office/drawing/2014/main" id="{C7EEA54B-42B8-411C-944C-855851CEF6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24164" y="1782152"/>
                <a:ext cx="264893" cy="300972"/>
              </a:xfrm>
              <a:custGeom>
                <a:avLst/>
                <a:gdLst>
                  <a:gd name="T0" fmla="*/ 450 w 465"/>
                  <a:gd name="T1" fmla="*/ 122 h 528"/>
                  <a:gd name="T2" fmla="*/ 248 w 465"/>
                  <a:gd name="T3" fmla="*/ 6 h 528"/>
                  <a:gd name="T4" fmla="*/ 218 w 465"/>
                  <a:gd name="T5" fmla="*/ 6 h 528"/>
                  <a:gd name="T6" fmla="*/ 15 w 465"/>
                  <a:gd name="T7" fmla="*/ 122 h 528"/>
                  <a:gd name="T8" fmla="*/ 0 w 465"/>
                  <a:gd name="T9" fmla="*/ 148 h 528"/>
                  <a:gd name="T10" fmla="*/ 0 w 465"/>
                  <a:gd name="T11" fmla="*/ 382 h 528"/>
                  <a:gd name="T12" fmla="*/ 15 w 465"/>
                  <a:gd name="T13" fmla="*/ 408 h 528"/>
                  <a:gd name="T14" fmla="*/ 218 w 465"/>
                  <a:gd name="T15" fmla="*/ 524 h 528"/>
                  <a:gd name="T16" fmla="*/ 233 w 465"/>
                  <a:gd name="T17" fmla="*/ 528 h 528"/>
                  <a:gd name="T18" fmla="*/ 248 w 465"/>
                  <a:gd name="T19" fmla="*/ 524 h 528"/>
                  <a:gd name="T20" fmla="*/ 450 w 465"/>
                  <a:gd name="T21" fmla="*/ 408 h 528"/>
                  <a:gd name="T22" fmla="*/ 465 w 465"/>
                  <a:gd name="T23" fmla="*/ 382 h 528"/>
                  <a:gd name="T24" fmla="*/ 465 w 465"/>
                  <a:gd name="T25" fmla="*/ 148 h 528"/>
                  <a:gd name="T26" fmla="*/ 450 w 465"/>
                  <a:gd name="T27" fmla="*/ 122 h 528"/>
                  <a:gd name="T28" fmla="*/ 405 w 465"/>
                  <a:gd name="T29" fmla="*/ 364 h 528"/>
                  <a:gd name="T30" fmla="*/ 233 w 465"/>
                  <a:gd name="T31" fmla="*/ 464 h 528"/>
                  <a:gd name="T32" fmla="*/ 60 w 465"/>
                  <a:gd name="T33" fmla="*/ 364 h 528"/>
                  <a:gd name="T34" fmla="*/ 60 w 465"/>
                  <a:gd name="T35" fmla="*/ 166 h 528"/>
                  <a:gd name="T36" fmla="*/ 233 w 465"/>
                  <a:gd name="T37" fmla="*/ 66 h 528"/>
                  <a:gd name="T38" fmla="*/ 405 w 465"/>
                  <a:gd name="T39" fmla="*/ 166 h 528"/>
                  <a:gd name="T40" fmla="*/ 405 w 465"/>
                  <a:gd name="T41" fmla="*/ 364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5" h="528">
                    <a:moveTo>
                      <a:pt x="450" y="122"/>
                    </a:moveTo>
                    <a:cubicBezTo>
                      <a:pt x="248" y="6"/>
                      <a:pt x="248" y="6"/>
                      <a:pt x="248" y="6"/>
                    </a:cubicBezTo>
                    <a:cubicBezTo>
                      <a:pt x="238" y="0"/>
                      <a:pt x="227" y="0"/>
                      <a:pt x="218" y="6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6" y="128"/>
                      <a:pt x="0" y="138"/>
                      <a:pt x="0" y="148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0" y="393"/>
                      <a:pt x="6" y="402"/>
                      <a:pt x="15" y="408"/>
                    </a:cubicBezTo>
                    <a:cubicBezTo>
                      <a:pt x="218" y="524"/>
                      <a:pt x="218" y="524"/>
                      <a:pt x="218" y="524"/>
                    </a:cubicBezTo>
                    <a:cubicBezTo>
                      <a:pt x="222" y="527"/>
                      <a:pt x="227" y="528"/>
                      <a:pt x="233" y="528"/>
                    </a:cubicBezTo>
                    <a:cubicBezTo>
                      <a:pt x="238" y="528"/>
                      <a:pt x="243" y="527"/>
                      <a:pt x="248" y="524"/>
                    </a:cubicBezTo>
                    <a:cubicBezTo>
                      <a:pt x="450" y="408"/>
                      <a:pt x="450" y="408"/>
                      <a:pt x="450" y="408"/>
                    </a:cubicBezTo>
                    <a:cubicBezTo>
                      <a:pt x="459" y="402"/>
                      <a:pt x="465" y="393"/>
                      <a:pt x="465" y="382"/>
                    </a:cubicBezTo>
                    <a:cubicBezTo>
                      <a:pt x="465" y="148"/>
                      <a:pt x="465" y="148"/>
                      <a:pt x="465" y="148"/>
                    </a:cubicBezTo>
                    <a:cubicBezTo>
                      <a:pt x="465" y="138"/>
                      <a:pt x="459" y="128"/>
                      <a:pt x="450" y="122"/>
                    </a:cubicBezTo>
                    <a:close/>
                    <a:moveTo>
                      <a:pt x="405" y="364"/>
                    </a:moveTo>
                    <a:cubicBezTo>
                      <a:pt x="233" y="464"/>
                      <a:pt x="233" y="464"/>
                      <a:pt x="233" y="464"/>
                    </a:cubicBezTo>
                    <a:cubicBezTo>
                      <a:pt x="60" y="364"/>
                      <a:pt x="60" y="364"/>
                      <a:pt x="60" y="364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233" y="66"/>
                      <a:pt x="233" y="66"/>
                      <a:pt x="233" y="66"/>
                    </a:cubicBezTo>
                    <a:cubicBezTo>
                      <a:pt x="405" y="166"/>
                      <a:pt x="405" y="166"/>
                      <a:pt x="405" y="166"/>
                    </a:cubicBezTo>
                    <a:lnTo>
                      <a:pt x="405" y="364"/>
                    </a:ln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Freeform 308">
                <a:extLst>
                  <a:ext uri="{FF2B5EF4-FFF2-40B4-BE49-F238E27FC236}">
                    <a16:creationId xmlns:a16="http://schemas.microsoft.com/office/drawing/2014/main" id="{6021265C-214E-4F0E-A8B2-4EB3DCF09E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24158" y="1782147"/>
                <a:ext cx="264892" cy="168100"/>
              </a:xfrm>
              <a:custGeom>
                <a:avLst/>
                <a:gdLst>
                  <a:gd name="T0" fmla="*/ 450 w 465"/>
                  <a:gd name="T1" fmla="*/ 122 h 295"/>
                  <a:gd name="T2" fmla="*/ 248 w 465"/>
                  <a:gd name="T3" fmla="*/ 6 h 295"/>
                  <a:gd name="T4" fmla="*/ 218 w 465"/>
                  <a:gd name="T5" fmla="*/ 6 h 295"/>
                  <a:gd name="T6" fmla="*/ 15 w 465"/>
                  <a:gd name="T7" fmla="*/ 122 h 295"/>
                  <a:gd name="T8" fmla="*/ 0 w 465"/>
                  <a:gd name="T9" fmla="*/ 148 h 295"/>
                  <a:gd name="T10" fmla="*/ 15 w 465"/>
                  <a:gd name="T11" fmla="*/ 174 h 295"/>
                  <a:gd name="T12" fmla="*/ 218 w 465"/>
                  <a:gd name="T13" fmla="*/ 291 h 295"/>
                  <a:gd name="T14" fmla="*/ 233 w 465"/>
                  <a:gd name="T15" fmla="*/ 295 h 295"/>
                  <a:gd name="T16" fmla="*/ 248 w 465"/>
                  <a:gd name="T17" fmla="*/ 291 h 295"/>
                  <a:gd name="T18" fmla="*/ 450 w 465"/>
                  <a:gd name="T19" fmla="*/ 174 h 295"/>
                  <a:gd name="T20" fmla="*/ 465 w 465"/>
                  <a:gd name="T21" fmla="*/ 148 h 295"/>
                  <a:gd name="T22" fmla="*/ 450 w 465"/>
                  <a:gd name="T23" fmla="*/ 122 h 295"/>
                  <a:gd name="T24" fmla="*/ 233 w 465"/>
                  <a:gd name="T25" fmla="*/ 230 h 295"/>
                  <a:gd name="T26" fmla="*/ 90 w 465"/>
                  <a:gd name="T27" fmla="*/ 148 h 295"/>
                  <a:gd name="T28" fmla="*/ 233 w 465"/>
                  <a:gd name="T29" fmla="*/ 66 h 295"/>
                  <a:gd name="T30" fmla="*/ 375 w 465"/>
                  <a:gd name="T31" fmla="*/ 148 h 295"/>
                  <a:gd name="T32" fmla="*/ 233 w 465"/>
                  <a:gd name="T33" fmla="*/ 23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5" h="295">
                    <a:moveTo>
                      <a:pt x="450" y="122"/>
                    </a:moveTo>
                    <a:cubicBezTo>
                      <a:pt x="248" y="6"/>
                      <a:pt x="248" y="6"/>
                      <a:pt x="248" y="6"/>
                    </a:cubicBezTo>
                    <a:cubicBezTo>
                      <a:pt x="238" y="0"/>
                      <a:pt x="227" y="0"/>
                      <a:pt x="218" y="6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6" y="128"/>
                      <a:pt x="0" y="138"/>
                      <a:pt x="0" y="148"/>
                    </a:cubicBezTo>
                    <a:cubicBezTo>
                      <a:pt x="0" y="159"/>
                      <a:pt x="6" y="169"/>
                      <a:pt x="15" y="174"/>
                    </a:cubicBezTo>
                    <a:cubicBezTo>
                      <a:pt x="218" y="291"/>
                      <a:pt x="218" y="291"/>
                      <a:pt x="218" y="291"/>
                    </a:cubicBezTo>
                    <a:cubicBezTo>
                      <a:pt x="222" y="294"/>
                      <a:pt x="227" y="295"/>
                      <a:pt x="233" y="295"/>
                    </a:cubicBezTo>
                    <a:cubicBezTo>
                      <a:pt x="238" y="295"/>
                      <a:pt x="243" y="294"/>
                      <a:pt x="248" y="291"/>
                    </a:cubicBezTo>
                    <a:cubicBezTo>
                      <a:pt x="450" y="174"/>
                      <a:pt x="450" y="174"/>
                      <a:pt x="450" y="174"/>
                    </a:cubicBezTo>
                    <a:cubicBezTo>
                      <a:pt x="459" y="169"/>
                      <a:pt x="465" y="159"/>
                      <a:pt x="465" y="148"/>
                    </a:cubicBezTo>
                    <a:cubicBezTo>
                      <a:pt x="465" y="138"/>
                      <a:pt x="459" y="128"/>
                      <a:pt x="450" y="122"/>
                    </a:cubicBezTo>
                    <a:close/>
                    <a:moveTo>
                      <a:pt x="233" y="230"/>
                    </a:moveTo>
                    <a:cubicBezTo>
                      <a:pt x="90" y="148"/>
                      <a:pt x="90" y="148"/>
                      <a:pt x="90" y="148"/>
                    </a:cubicBezTo>
                    <a:cubicBezTo>
                      <a:pt x="233" y="66"/>
                      <a:pt x="233" y="66"/>
                      <a:pt x="233" y="66"/>
                    </a:cubicBezTo>
                    <a:cubicBezTo>
                      <a:pt x="375" y="148"/>
                      <a:pt x="375" y="148"/>
                      <a:pt x="375" y="148"/>
                    </a:cubicBezTo>
                    <a:lnTo>
                      <a:pt x="233" y="230"/>
                    </a:ln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 309">
                <a:extLst>
                  <a:ext uri="{FF2B5EF4-FFF2-40B4-BE49-F238E27FC236}">
                    <a16:creationId xmlns:a16="http://schemas.microsoft.com/office/drawing/2014/main" id="{07F8FE96-D56A-484C-B497-6E0C62E56D7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24150" y="1848799"/>
                <a:ext cx="149849" cy="234326"/>
              </a:xfrm>
              <a:custGeom>
                <a:avLst/>
                <a:gdLst>
                  <a:gd name="T0" fmla="*/ 248 w 263"/>
                  <a:gd name="T1" fmla="*/ 122 h 411"/>
                  <a:gd name="T2" fmla="*/ 45 w 263"/>
                  <a:gd name="T3" fmla="*/ 5 h 411"/>
                  <a:gd name="T4" fmla="*/ 15 w 263"/>
                  <a:gd name="T5" fmla="*/ 5 h 411"/>
                  <a:gd name="T6" fmla="*/ 0 w 263"/>
                  <a:gd name="T7" fmla="*/ 31 h 411"/>
                  <a:gd name="T8" fmla="*/ 0 w 263"/>
                  <a:gd name="T9" fmla="*/ 265 h 411"/>
                  <a:gd name="T10" fmla="*/ 15 w 263"/>
                  <a:gd name="T11" fmla="*/ 291 h 411"/>
                  <a:gd name="T12" fmla="*/ 218 w 263"/>
                  <a:gd name="T13" fmla="*/ 407 h 411"/>
                  <a:gd name="T14" fmla="*/ 233 w 263"/>
                  <a:gd name="T15" fmla="*/ 411 h 411"/>
                  <a:gd name="T16" fmla="*/ 248 w 263"/>
                  <a:gd name="T17" fmla="*/ 407 h 411"/>
                  <a:gd name="T18" fmla="*/ 263 w 263"/>
                  <a:gd name="T19" fmla="*/ 381 h 411"/>
                  <a:gd name="T20" fmla="*/ 263 w 263"/>
                  <a:gd name="T21" fmla="*/ 148 h 411"/>
                  <a:gd name="T22" fmla="*/ 248 w 263"/>
                  <a:gd name="T23" fmla="*/ 122 h 411"/>
                  <a:gd name="T24" fmla="*/ 203 w 263"/>
                  <a:gd name="T25" fmla="*/ 330 h 411"/>
                  <a:gd name="T26" fmla="*/ 60 w 263"/>
                  <a:gd name="T27" fmla="*/ 247 h 411"/>
                  <a:gd name="T28" fmla="*/ 60 w 263"/>
                  <a:gd name="T29" fmla="*/ 83 h 411"/>
                  <a:gd name="T30" fmla="*/ 203 w 263"/>
                  <a:gd name="T31" fmla="*/ 165 h 411"/>
                  <a:gd name="T32" fmla="*/ 203 w 263"/>
                  <a:gd name="T33" fmla="*/ 33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3" h="411">
                    <a:moveTo>
                      <a:pt x="248" y="122"/>
                    </a:moveTo>
                    <a:cubicBezTo>
                      <a:pt x="45" y="5"/>
                      <a:pt x="45" y="5"/>
                      <a:pt x="45" y="5"/>
                    </a:cubicBezTo>
                    <a:cubicBezTo>
                      <a:pt x="36" y="0"/>
                      <a:pt x="25" y="0"/>
                      <a:pt x="15" y="5"/>
                    </a:cubicBezTo>
                    <a:cubicBezTo>
                      <a:pt x="6" y="11"/>
                      <a:pt x="0" y="21"/>
                      <a:pt x="0" y="31"/>
                    </a:cubicBezTo>
                    <a:cubicBezTo>
                      <a:pt x="0" y="265"/>
                      <a:pt x="0" y="265"/>
                      <a:pt x="0" y="265"/>
                    </a:cubicBezTo>
                    <a:cubicBezTo>
                      <a:pt x="0" y="276"/>
                      <a:pt x="6" y="285"/>
                      <a:pt x="15" y="291"/>
                    </a:cubicBezTo>
                    <a:cubicBezTo>
                      <a:pt x="218" y="407"/>
                      <a:pt x="218" y="407"/>
                      <a:pt x="218" y="407"/>
                    </a:cubicBezTo>
                    <a:cubicBezTo>
                      <a:pt x="222" y="410"/>
                      <a:pt x="227" y="411"/>
                      <a:pt x="233" y="411"/>
                    </a:cubicBezTo>
                    <a:cubicBezTo>
                      <a:pt x="238" y="411"/>
                      <a:pt x="243" y="410"/>
                      <a:pt x="248" y="407"/>
                    </a:cubicBezTo>
                    <a:cubicBezTo>
                      <a:pt x="257" y="402"/>
                      <a:pt x="263" y="392"/>
                      <a:pt x="263" y="381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37"/>
                      <a:pt x="257" y="127"/>
                      <a:pt x="248" y="122"/>
                    </a:cubicBezTo>
                    <a:close/>
                    <a:moveTo>
                      <a:pt x="203" y="330"/>
                    </a:moveTo>
                    <a:cubicBezTo>
                      <a:pt x="60" y="247"/>
                      <a:pt x="60" y="247"/>
                      <a:pt x="60" y="247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203" y="165"/>
                      <a:pt x="203" y="165"/>
                      <a:pt x="203" y="165"/>
                    </a:cubicBezTo>
                    <a:lnTo>
                      <a:pt x="203" y="330"/>
                    </a:ln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EA50C4-278E-4714-89F3-F4F1CF1E6D33}"/>
                </a:ext>
              </a:extLst>
            </p:cNvPr>
            <p:cNvGrpSpPr/>
            <p:nvPr/>
          </p:nvGrpSpPr>
          <p:grpSpPr>
            <a:xfrm>
              <a:off x="1643700" y="1143638"/>
              <a:ext cx="307472" cy="315008"/>
              <a:chOff x="8575203" y="2038327"/>
              <a:chExt cx="519595" cy="532330"/>
            </a:xfrm>
            <a:solidFill>
              <a:srgbClr val="335769"/>
            </a:solidFill>
          </p:grpSpPr>
          <p:sp>
            <p:nvSpPr>
              <p:cNvPr id="42" name="Freeform 314">
                <a:extLst>
                  <a:ext uri="{FF2B5EF4-FFF2-40B4-BE49-F238E27FC236}">
                    <a16:creationId xmlns:a16="http://schemas.microsoft.com/office/drawing/2014/main" id="{D5ED4F44-61AB-46A8-AABA-407B7B1F118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75203" y="2038327"/>
                <a:ext cx="519595" cy="532330"/>
              </a:xfrm>
              <a:custGeom>
                <a:avLst/>
                <a:gdLst>
                  <a:gd name="T0" fmla="*/ 816 w 911"/>
                  <a:gd name="T1" fmla="*/ 0 h 933"/>
                  <a:gd name="T2" fmla="*/ 95 w 911"/>
                  <a:gd name="T3" fmla="*/ 0 h 933"/>
                  <a:gd name="T4" fmla="*/ 0 w 911"/>
                  <a:gd name="T5" fmla="*/ 96 h 933"/>
                  <a:gd name="T6" fmla="*/ 0 w 911"/>
                  <a:gd name="T7" fmla="*/ 606 h 933"/>
                  <a:gd name="T8" fmla="*/ 95 w 911"/>
                  <a:gd name="T9" fmla="*/ 702 h 933"/>
                  <a:gd name="T10" fmla="*/ 274 w 911"/>
                  <a:gd name="T11" fmla="*/ 702 h 933"/>
                  <a:gd name="T12" fmla="*/ 274 w 911"/>
                  <a:gd name="T13" fmla="*/ 903 h 933"/>
                  <a:gd name="T14" fmla="*/ 292 w 911"/>
                  <a:gd name="T15" fmla="*/ 931 h 933"/>
                  <a:gd name="T16" fmla="*/ 304 w 911"/>
                  <a:gd name="T17" fmla="*/ 933 h 933"/>
                  <a:gd name="T18" fmla="*/ 325 w 911"/>
                  <a:gd name="T19" fmla="*/ 924 h 933"/>
                  <a:gd name="T20" fmla="*/ 548 w 911"/>
                  <a:gd name="T21" fmla="*/ 702 h 933"/>
                  <a:gd name="T22" fmla="*/ 816 w 911"/>
                  <a:gd name="T23" fmla="*/ 702 h 933"/>
                  <a:gd name="T24" fmla="*/ 911 w 911"/>
                  <a:gd name="T25" fmla="*/ 606 h 933"/>
                  <a:gd name="T26" fmla="*/ 911 w 911"/>
                  <a:gd name="T27" fmla="*/ 96 h 933"/>
                  <a:gd name="T28" fmla="*/ 816 w 911"/>
                  <a:gd name="T29" fmla="*/ 0 h 933"/>
                  <a:gd name="T30" fmla="*/ 851 w 911"/>
                  <a:gd name="T31" fmla="*/ 606 h 933"/>
                  <a:gd name="T32" fmla="*/ 816 w 911"/>
                  <a:gd name="T33" fmla="*/ 642 h 933"/>
                  <a:gd name="T34" fmla="*/ 535 w 911"/>
                  <a:gd name="T35" fmla="*/ 642 h 933"/>
                  <a:gd name="T36" fmla="*/ 514 w 911"/>
                  <a:gd name="T37" fmla="*/ 650 h 933"/>
                  <a:gd name="T38" fmla="*/ 334 w 911"/>
                  <a:gd name="T39" fmla="*/ 830 h 933"/>
                  <a:gd name="T40" fmla="*/ 334 w 911"/>
                  <a:gd name="T41" fmla="*/ 672 h 933"/>
                  <a:gd name="T42" fmla="*/ 304 w 911"/>
                  <a:gd name="T43" fmla="*/ 642 h 933"/>
                  <a:gd name="T44" fmla="*/ 95 w 911"/>
                  <a:gd name="T45" fmla="*/ 642 h 933"/>
                  <a:gd name="T46" fmla="*/ 60 w 911"/>
                  <a:gd name="T47" fmla="*/ 606 h 933"/>
                  <a:gd name="T48" fmla="*/ 60 w 911"/>
                  <a:gd name="T49" fmla="*/ 96 h 933"/>
                  <a:gd name="T50" fmla="*/ 95 w 911"/>
                  <a:gd name="T51" fmla="*/ 60 h 933"/>
                  <a:gd name="T52" fmla="*/ 816 w 911"/>
                  <a:gd name="T53" fmla="*/ 60 h 933"/>
                  <a:gd name="T54" fmla="*/ 851 w 911"/>
                  <a:gd name="T55" fmla="*/ 96 h 933"/>
                  <a:gd name="T56" fmla="*/ 851 w 911"/>
                  <a:gd name="T57" fmla="*/ 606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11" h="933">
                    <a:moveTo>
                      <a:pt x="816" y="0"/>
                    </a:moveTo>
                    <a:cubicBezTo>
                      <a:pt x="95" y="0"/>
                      <a:pt x="95" y="0"/>
                      <a:pt x="95" y="0"/>
                    </a:cubicBezTo>
                    <a:cubicBezTo>
                      <a:pt x="43" y="0"/>
                      <a:pt x="0" y="43"/>
                      <a:pt x="0" y="96"/>
                    </a:cubicBezTo>
                    <a:cubicBezTo>
                      <a:pt x="0" y="606"/>
                      <a:pt x="0" y="606"/>
                      <a:pt x="0" y="606"/>
                    </a:cubicBezTo>
                    <a:cubicBezTo>
                      <a:pt x="0" y="659"/>
                      <a:pt x="43" y="702"/>
                      <a:pt x="95" y="702"/>
                    </a:cubicBezTo>
                    <a:cubicBezTo>
                      <a:pt x="274" y="702"/>
                      <a:pt x="274" y="702"/>
                      <a:pt x="274" y="702"/>
                    </a:cubicBezTo>
                    <a:cubicBezTo>
                      <a:pt x="274" y="903"/>
                      <a:pt x="274" y="903"/>
                      <a:pt x="274" y="903"/>
                    </a:cubicBezTo>
                    <a:cubicBezTo>
                      <a:pt x="274" y="915"/>
                      <a:pt x="281" y="926"/>
                      <a:pt x="292" y="931"/>
                    </a:cubicBezTo>
                    <a:cubicBezTo>
                      <a:pt x="296" y="932"/>
                      <a:pt x="300" y="933"/>
                      <a:pt x="304" y="933"/>
                    </a:cubicBezTo>
                    <a:cubicBezTo>
                      <a:pt x="312" y="933"/>
                      <a:pt x="319" y="930"/>
                      <a:pt x="325" y="924"/>
                    </a:cubicBezTo>
                    <a:cubicBezTo>
                      <a:pt x="548" y="702"/>
                      <a:pt x="548" y="702"/>
                      <a:pt x="548" y="702"/>
                    </a:cubicBezTo>
                    <a:cubicBezTo>
                      <a:pt x="816" y="702"/>
                      <a:pt x="816" y="702"/>
                      <a:pt x="816" y="702"/>
                    </a:cubicBezTo>
                    <a:cubicBezTo>
                      <a:pt x="868" y="702"/>
                      <a:pt x="911" y="659"/>
                      <a:pt x="911" y="606"/>
                    </a:cubicBezTo>
                    <a:cubicBezTo>
                      <a:pt x="911" y="96"/>
                      <a:pt x="911" y="96"/>
                      <a:pt x="911" y="96"/>
                    </a:cubicBezTo>
                    <a:cubicBezTo>
                      <a:pt x="911" y="43"/>
                      <a:pt x="868" y="0"/>
                      <a:pt x="816" y="0"/>
                    </a:cubicBezTo>
                    <a:close/>
                    <a:moveTo>
                      <a:pt x="851" y="606"/>
                    </a:moveTo>
                    <a:cubicBezTo>
                      <a:pt x="851" y="625"/>
                      <a:pt x="835" y="642"/>
                      <a:pt x="816" y="642"/>
                    </a:cubicBezTo>
                    <a:cubicBezTo>
                      <a:pt x="535" y="642"/>
                      <a:pt x="535" y="642"/>
                      <a:pt x="535" y="642"/>
                    </a:cubicBezTo>
                    <a:cubicBezTo>
                      <a:pt x="527" y="642"/>
                      <a:pt x="520" y="645"/>
                      <a:pt x="514" y="650"/>
                    </a:cubicBezTo>
                    <a:cubicBezTo>
                      <a:pt x="334" y="830"/>
                      <a:pt x="334" y="830"/>
                      <a:pt x="334" y="830"/>
                    </a:cubicBezTo>
                    <a:cubicBezTo>
                      <a:pt x="334" y="672"/>
                      <a:pt x="334" y="672"/>
                      <a:pt x="334" y="672"/>
                    </a:cubicBezTo>
                    <a:cubicBezTo>
                      <a:pt x="334" y="655"/>
                      <a:pt x="320" y="642"/>
                      <a:pt x="304" y="642"/>
                    </a:cubicBezTo>
                    <a:cubicBezTo>
                      <a:pt x="95" y="642"/>
                      <a:pt x="95" y="642"/>
                      <a:pt x="95" y="642"/>
                    </a:cubicBezTo>
                    <a:cubicBezTo>
                      <a:pt x="76" y="642"/>
                      <a:pt x="60" y="625"/>
                      <a:pt x="60" y="606"/>
                    </a:cubicBezTo>
                    <a:cubicBezTo>
                      <a:pt x="60" y="96"/>
                      <a:pt x="60" y="96"/>
                      <a:pt x="60" y="96"/>
                    </a:cubicBezTo>
                    <a:cubicBezTo>
                      <a:pt x="60" y="76"/>
                      <a:pt x="76" y="60"/>
                      <a:pt x="95" y="60"/>
                    </a:cubicBezTo>
                    <a:cubicBezTo>
                      <a:pt x="816" y="60"/>
                      <a:pt x="816" y="60"/>
                      <a:pt x="816" y="60"/>
                    </a:cubicBezTo>
                    <a:cubicBezTo>
                      <a:pt x="835" y="60"/>
                      <a:pt x="851" y="76"/>
                      <a:pt x="851" y="96"/>
                    </a:cubicBezTo>
                    <a:lnTo>
                      <a:pt x="851" y="606"/>
                    </a:ln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 315">
                <a:extLst>
                  <a:ext uri="{FF2B5EF4-FFF2-40B4-BE49-F238E27FC236}">
                    <a16:creationId xmlns:a16="http://schemas.microsoft.com/office/drawing/2014/main" id="{B431CEF4-79EB-4B72-867E-CFDDBDCEA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272" y="2142331"/>
                <a:ext cx="295880" cy="34385"/>
              </a:xfrm>
              <a:custGeom>
                <a:avLst/>
                <a:gdLst>
                  <a:gd name="T0" fmla="*/ 489 w 519"/>
                  <a:gd name="T1" fmla="*/ 0 h 60"/>
                  <a:gd name="T2" fmla="*/ 30 w 519"/>
                  <a:gd name="T3" fmla="*/ 0 h 60"/>
                  <a:gd name="T4" fmla="*/ 0 w 519"/>
                  <a:gd name="T5" fmla="*/ 30 h 60"/>
                  <a:gd name="T6" fmla="*/ 30 w 519"/>
                  <a:gd name="T7" fmla="*/ 60 h 60"/>
                  <a:gd name="T8" fmla="*/ 489 w 519"/>
                  <a:gd name="T9" fmla="*/ 60 h 60"/>
                  <a:gd name="T10" fmla="*/ 519 w 519"/>
                  <a:gd name="T11" fmla="*/ 30 h 60"/>
                  <a:gd name="T12" fmla="*/ 489 w 51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9" h="60">
                    <a:moveTo>
                      <a:pt x="489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489" y="60"/>
                      <a:pt x="489" y="60"/>
                      <a:pt x="489" y="60"/>
                    </a:cubicBezTo>
                    <a:cubicBezTo>
                      <a:pt x="505" y="60"/>
                      <a:pt x="519" y="46"/>
                      <a:pt x="519" y="30"/>
                    </a:cubicBezTo>
                    <a:cubicBezTo>
                      <a:pt x="519" y="13"/>
                      <a:pt x="505" y="0"/>
                      <a:pt x="489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 316">
                <a:extLst>
                  <a:ext uri="{FF2B5EF4-FFF2-40B4-BE49-F238E27FC236}">
                    <a16:creationId xmlns:a16="http://schemas.microsoft.com/office/drawing/2014/main" id="{1AFED6A9-9F10-49B9-97B1-F5F1DC235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272" y="2228506"/>
                <a:ext cx="295880" cy="33960"/>
              </a:xfrm>
              <a:custGeom>
                <a:avLst/>
                <a:gdLst>
                  <a:gd name="T0" fmla="*/ 489 w 519"/>
                  <a:gd name="T1" fmla="*/ 0 h 60"/>
                  <a:gd name="T2" fmla="*/ 30 w 519"/>
                  <a:gd name="T3" fmla="*/ 0 h 60"/>
                  <a:gd name="T4" fmla="*/ 0 w 519"/>
                  <a:gd name="T5" fmla="*/ 30 h 60"/>
                  <a:gd name="T6" fmla="*/ 30 w 519"/>
                  <a:gd name="T7" fmla="*/ 60 h 60"/>
                  <a:gd name="T8" fmla="*/ 489 w 519"/>
                  <a:gd name="T9" fmla="*/ 60 h 60"/>
                  <a:gd name="T10" fmla="*/ 519 w 519"/>
                  <a:gd name="T11" fmla="*/ 30 h 60"/>
                  <a:gd name="T12" fmla="*/ 489 w 51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9" h="60">
                    <a:moveTo>
                      <a:pt x="489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489" y="60"/>
                      <a:pt x="489" y="60"/>
                      <a:pt x="489" y="60"/>
                    </a:cubicBezTo>
                    <a:cubicBezTo>
                      <a:pt x="505" y="60"/>
                      <a:pt x="519" y="46"/>
                      <a:pt x="519" y="30"/>
                    </a:cubicBezTo>
                    <a:cubicBezTo>
                      <a:pt x="519" y="13"/>
                      <a:pt x="505" y="0"/>
                      <a:pt x="48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 317">
                <a:extLst>
                  <a:ext uri="{FF2B5EF4-FFF2-40B4-BE49-F238E27FC236}">
                    <a16:creationId xmlns:a16="http://schemas.microsoft.com/office/drawing/2014/main" id="{04988EA0-67E9-4166-9178-6BE6F2E6A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272" y="2228506"/>
                <a:ext cx="295880" cy="33960"/>
              </a:xfrm>
              <a:custGeom>
                <a:avLst/>
                <a:gdLst>
                  <a:gd name="T0" fmla="*/ 489 w 519"/>
                  <a:gd name="T1" fmla="*/ 0 h 60"/>
                  <a:gd name="T2" fmla="*/ 30 w 519"/>
                  <a:gd name="T3" fmla="*/ 0 h 60"/>
                  <a:gd name="T4" fmla="*/ 0 w 519"/>
                  <a:gd name="T5" fmla="*/ 30 h 60"/>
                  <a:gd name="T6" fmla="*/ 30 w 519"/>
                  <a:gd name="T7" fmla="*/ 60 h 60"/>
                  <a:gd name="T8" fmla="*/ 489 w 519"/>
                  <a:gd name="T9" fmla="*/ 60 h 60"/>
                  <a:gd name="T10" fmla="*/ 519 w 519"/>
                  <a:gd name="T11" fmla="*/ 30 h 60"/>
                  <a:gd name="T12" fmla="*/ 489 w 51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9" h="60">
                    <a:moveTo>
                      <a:pt x="489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489" y="60"/>
                      <a:pt x="489" y="60"/>
                      <a:pt x="489" y="60"/>
                    </a:cubicBezTo>
                    <a:cubicBezTo>
                      <a:pt x="505" y="60"/>
                      <a:pt x="519" y="46"/>
                      <a:pt x="519" y="30"/>
                    </a:cubicBezTo>
                    <a:cubicBezTo>
                      <a:pt x="519" y="13"/>
                      <a:pt x="505" y="0"/>
                      <a:pt x="489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 318">
                <a:extLst>
                  <a:ext uri="{FF2B5EF4-FFF2-40B4-BE49-F238E27FC236}">
                    <a16:creationId xmlns:a16="http://schemas.microsoft.com/office/drawing/2014/main" id="{28CEF8AB-BF5C-4B2C-96F5-CD93B72FC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272" y="2313831"/>
                <a:ext cx="177019" cy="34385"/>
              </a:xfrm>
              <a:custGeom>
                <a:avLst/>
                <a:gdLst>
                  <a:gd name="T0" fmla="*/ 281 w 311"/>
                  <a:gd name="T1" fmla="*/ 0 h 60"/>
                  <a:gd name="T2" fmla="*/ 30 w 311"/>
                  <a:gd name="T3" fmla="*/ 0 h 60"/>
                  <a:gd name="T4" fmla="*/ 0 w 311"/>
                  <a:gd name="T5" fmla="*/ 30 h 60"/>
                  <a:gd name="T6" fmla="*/ 30 w 311"/>
                  <a:gd name="T7" fmla="*/ 60 h 60"/>
                  <a:gd name="T8" fmla="*/ 281 w 311"/>
                  <a:gd name="T9" fmla="*/ 60 h 60"/>
                  <a:gd name="T10" fmla="*/ 311 w 311"/>
                  <a:gd name="T11" fmla="*/ 30 h 60"/>
                  <a:gd name="T12" fmla="*/ 281 w 31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1" h="60">
                    <a:moveTo>
                      <a:pt x="281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7"/>
                      <a:pt x="14" y="60"/>
                      <a:pt x="30" y="60"/>
                    </a:cubicBezTo>
                    <a:cubicBezTo>
                      <a:pt x="281" y="60"/>
                      <a:pt x="281" y="60"/>
                      <a:pt x="281" y="60"/>
                    </a:cubicBezTo>
                    <a:cubicBezTo>
                      <a:pt x="298" y="60"/>
                      <a:pt x="311" y="47"/>
                      <a:pt x="311" y="30"/>
                    </a:cubicBezTo>
                    <a:cubicBezTo>
                      <a:pt x="311" y="14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99536D-C452-43BC-9C28-6DE0393F6453}"/>
                </a:ext>
              </a:extLst>
            </p:cNvPr>
            <p:cNvGrpSpPr/>
            <p:nvPr/>
          </p:nvGrpSpPr>
          <p:grpSpPr>
            <a:xfrm>
              <a:off x="338491" y="2361289"/>
              <a:ext cx="288288" cy="288288"/>
              <a:chOff x="10812463" y="2035175"/>
              <a:chExt cx="677863" cy="677863"/>
            </a:xfrm>
            <a:solidFill>
              <a:srgbClr val="335769"/>
            </a:solidFill>
          </p:grpSpPr>
          <p:sp>
            <p:nvSpPr>
              <p:cNvPr id="40" name="Freeform 337">
                <a:extLst>
                  <a:ext uri="{FF2B5EF4-FFF2-40B4-BE49-F238E27FC236}">
                    <a16:creationId xmlns:a16="http://schemas.microsoft.com/office/drawing/2014/main" id="{B4D3C893-F9DA-4750-8F49-B4A8644C6C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12463" y="2035175"/>
                <a:ext cx="677863" cy="677863"/>
              </a:xfrm>
              <a:custGeom>
                <a:avLst/>
                <a:gdLst>
                  <a:gd name="T0" fmla="*/ 363 w 726"/>
                  <a:gd name="T1" fmla="*/ 0 h 726"/>
                  <a:gd name="T2" fmla="*/ 0 w 726"/>
                  <a:gd name="T3" fmla="*/ 363 h 726"/>
                  <a:gd name="T4" fmla="*/ 363 w 726"/>
                  <a:gd name="T5" fmla="*/ 726 h 726"/>
                  <a:gd name="T6" fmla="*/ 726 w 726"/>
                  <a:gd name="T7" fmla="*/ 363 h 726"/>
                  <a:gd name="T8" fmla="*/ 363 w 726"/>
                  <a:gd name="T9" fmla="*/ 0 h 726"/>
                  <a:gd name="T10" fmla="*/ 363 w 726"/>
                  <a:gd name="T11" fmla="*/ 666 h 726"/>
                  <a:gd name="T12" fmla="*/ 60 w 726"/>
                  <a:gd name="T13" fmla="*/ 363 h 726"/>
                  <a:gd name="T14" fmla="*/ 363 w 726"/>
                  <a:gd name="T15" fmla="*/ 60 h 726"/>
                  <a:gd name="T16" fmla="*/ 666 w 726"/>
                  <a:gd name="T17" fmla="*/ 363 h 726"/>
                  <a:gd name="T18" fmla="*/ 363 w 726"/>
                  <a:gd name="T19" fmla="*/ 666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26" h="726">
                    <a:moveTo>
                      <a:pt x="363" y="0"/>
                    </a:moveTo>
                    <a:cubicBezTo>
                      <a:pt x="163" y="0"/>
                      <a:pt x="0" y="163"/>
                      <a:pt x="0" y="363"/>
                    </a:cubicBezTo>
                    <a:cubicBezTo>
                      <a:pt x="0" y="563"/>
                      <a:pt x="163" y="726"/>
                      <a:pt x="363" y="726"/>
                    </a:cubicBezTo>
                    <a:cubicBezTo>
                      <a:pt x="563" y="726"/>
                      <a:pt x="726" y="563"/>
                      <a:pt x="726" y="363"/>
                    </a:cubicBezTo>
                    <a:cubicBezTo>
                      <a:pt x="726" y="163"/>
                      <a:pt x="563" y="0"/>
                      <a:pt x="363" y="0"/>
                    </a:cubicBezTo>
                    <a:close/>
                    <a:moveTo>
                      <a:pt x="363" y="666"/>
                    </a:moveTo>
                    <a:cubicBezTo>
                      <a:pt x="196" y="666"/>
                      <a:pt x="60" y="530"/>
                      <a:pt x="60" y="363"/>
                    </a:cubicBezTo>
                    <a:cubicBezTo>
                      <a:pt x="60" y="196"/>
                      <a:pt x="196" y="60"/>
                      <a:pt x="363" y="60"/>
                    </a:cubicBezTo>
                    <a:cubicBezTo>
                      <a:pt x="530" y="60"/>
                      <a:pt x="666" y="196"/>
                      <a:pt x="666" y="363"/>
                    </a:cubicBezTo>
                    <a:cubicBezTo>
                      <a:pt x="666" y="530"/>
                      <a:pt x="530" y="666"/>
                      <a:pt x="363" y="666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 338">
                <a:extLst>
                  <a:ext uri="{FF2B5EF4-FFF2-40B4-BE49-F238E27FC236}">
                    <a16:creationId xmlns:a16="http://schemas.microsoft.com/office/drawing/2014/main" id="{BC7C8571-32E3-4B03-B559-DA17074793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33126" y="2255838"/>
                <a:ext cx="236538" cy="236538"/>
              </a:xfrm>
              <a:custGeom>
                <a:avLst/>
                <a:gdLst>
                  <a:gd name="T0" fmla="*/ 127 w 254"/>
                  <a:gd name="T1" fmla="*/ 0 h 254"/>
                  <a:gd name="T2" fmla="*/ 0 w 254"/>
                  <a:gd name="T3" fmla="*/ 127 h 254"/>
                  <a:gd name="T4" fmla="*/ 127 w 254"/>
                  <a:gd name="T5" fmla="*/ 254 h 254"/>
                  <a:gd name="T6" fmla="*/ 254 w 254"/>
                  <a:gd name="T7" fmla="*/ 127 h 254"/>
                  <a:gd name="T8" fmla="*/ 127 w 254"/>
                  <a:gd name="T9" fmla="*/ 0 h 254"/>
                  <a:gd name="T10" fmla="*/ 127 w 254"/>
                  <a:gd name="T11" fmla="*/ 194 h 254"/>
                  <a:gd name="T12" fmla="*/ 60 w 254"/>
                  <a:gd name="T13" fmla="*/ 127 h 254"/>
                  <a:gd name="T14" fmla="*/ 127 w 254"/>
                  <a:gd name="T15" fmla="*/ 60 h 254"/>
                  <a:gd name="T16" fmla="*/ 194 w 254"/>
                  <a:gd name="T17" fmla="*/ 127 h 254"/>
                  <a:gd name="T18" fmla="*/ 127 w 254"/>
                  <a:gd name="T19" fmla="*/ 1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4" h="254">
                    <a:moveTo>
                      <a:pt x="127" y="0"/>
                    </a:moveTo>
                    <a:cubicBezTo>
                      <a:pt x="57" y="0"/>
                      <a:pt x="0" y="57"/>
                      <a:pt x="0" y="127"/>
                    </a:cubicBezTo>
                    <a:cubicBezTo>
                      <a:pt x="0" y="197"/>
                      <a:pt x="57" y="254"/>
                      <a:pt x="127" y="254"/>
                    </a:cubicBezTo>
                    <a:cubicBezTo>
                      <a:pt x="197" y="254"/>
                      <a:pt x="254" y="197"/>
                      <a:pt x="254" y="127"/>
                    </a:cubicBezTo>
                    <a:cubicBezTo>
                      <a:pt x="254" y="57"/>
                      <a:pt x="197" y="0"/>
                      <a:pt x="127" y="0"/>
                    </a:cubicBezTo>
                    <a:close/>
                    <a:moveTo>
                      <a:pt x="127" y="194"/>
                    </a:moveTo>
                    <a:cubicBezTo>
                      <a:pt x="90" y="194"/>
                      <a:pt x="60" y="164"/>
                      <a:pt x="60" y="127"/>
                    </a:cubicBezTo>
                    <a:cubicBezTo>
                      <a:pt x="60" y="90"/>
                      <a:pt x="90" y="60"/>
                      <a:pt x="127" y="60"/>
                    </a:cubicBezTo>
                    <a:cubicBezTo>
                      <a:pt x="164" y="60"/>
                      <a:pt x="194" y="90"/>
                      <a:pt x="194" y="127"/>
                    </a:cubicBezTo>
                    <a:cubicBezTo>
                      <a:pt x="194" y="164"/>
                      <a:pt x="164" y="194"/>
                      <a:pt x="127" y="194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9270BF2-9F62-4CE4-A1E4-443560767694}"/>
                </a:ext>
              </a:extLst>
            </p:cNvPr>
            <p:cNvGrpSpPr/>
            <p:nvPr/>
          </p:nvGrpSpPr>
          <p:grpSpPr>
            <a:xfrm rot="16200000">
              <a:off x="1150191" y="1221945"/>
              <a:ext cx="106854" cy="387837"/>
              <a:chOff x="11911012" y="1725344"/>
              <a:chExt cx="171451" cy="622301"/>
            </a:xfrm>
            <a:solidFill>
              <a:srgbClr val="99ABB4"/>
            </a:solidFill>
          </p:grpSpPr>
          <p:sp>
            <p:nvSpPr>
              <p:cNvPr id="37" name="Freeform 339">
                <a:extLst>
                  <a:ext uri="{FF2B5EF4-FFF2-40B4-BE49-F238E27FC236}">
                    <a16:creationId xmlns:a16="http://schemas.microsoft.com/office/drawing/2014/main" id="{8B73AF23-2E97-44BB-A49E-C20D8C7130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11013" y="1725344"/>
                <a:ext cx="171449" cy="169863"/>
              </a:xfrm>
              <a:custGeom>
                <a:avLst/>
                <a:gdLst>
                  <a:gd name="T0" fmla="*/ 92 w 184"/>
                  <a:gd name="T1" fmla="*/ 0 h 183"/>
                  <a:gd name="T2" fmla="*/ 0 w 184"/>
                  <a:gd name="T3" fmla="*/ 91 h 183"/>
                  <a:gd name="T4" fmla="*/ 92 w 184"/>
                  <a:gd name="T5" fmla="*/ 183 h 183"/>
                  <a:gd name="T6" fmla="*/ 184 w 184"/>
                  <a:gd name="T7" fmla="*/ 91 h 183"/>
                  <a:gd name="T8" fmla="*/ 92 w 184"/>
                  <a:gd name="T9" fmla="*/ 0 h 183"/>
                  <a:gd name="T10" fmla="*/ 92 w 184"/>
                  <a:gd name="T11" fmla="*/ 123 h 183"/>
                  <a:gd name="T12" fmla="*/ 60 w 184"/>
                  <a:gd name="T13" fmla="*/ 91 h 183"/>
                  <a:gd name="T14" fmla="*/ 92 w 184"/>
                  <a:gd name="T15" fmla="*/ 60 h 183"/>
                  <a:gd name="T16" fmla="*/ 124 w 184"/>
                  <a:gd name="T17" fmla="*/ 91 h 183"/>
                  <a:gd name="T18" fmla="*/ 92 w 184"/>
                  <a:gd name="T19" fmla="*/ 12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3">
                    <a:moveTo>
                      <a:pt x="92" y="0"/>
                    </a:moveTo>
                    <a:cubicBezTo>
                      <a:pt x="42" y="0"/>
                      <a:pt x="0" y="41"/>
                      <a:pt x="0" y="91"/>
                    </a:cubicBezTo>
                    <a:cubicBezTo>
                      <a:pt x="0" y="142"/>
                      <a:pt x="42" y="183"/>
                      <a:pt x="92" y="183"/>
                    </a:cubicBezTo>
                    <a:cubicBezTo>
                      <a:pt x="143" y="183"/>
                      <a:pt x="184" y="142"/>
                      <a:pt x="184" y="91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92" y="123"/>
                    </a:moveTo>
                    <a:cubicBezTo>
                      <a:pt x="75" y="123"/>
                      <a:pt x="60" y="109"/>
                      <a:pt x="60" y="91"/>
                    </a:cubicBezTo>
                    <a:cubicBezTo>
                      <a:pt x="60" y="74"/>
                      <a:pt x="75" y="60"/>
                      <a:pt x="92" y="60"/>
                    </a:cubicBezTo>
                    <a:cubicBezTo>
                      <a:pt x="110" y="60"/>
                      <a:pt x="124" y="74"/>
                      <a:pt x="124" y="91"/>
                    </a:cubicBezTo>
                    <a:cubicBezTo>
                      <a:pt x="124" y="109"/>
                      <a:pt x="110" y="123"/>
                      <a:pt x="92" y="12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340">
                <a:extLst>
                  <a:ext uri="{FF2B5EF4-FFF2-40B4-BE49-F238E27FC236}">
                    <a16:creationId xmlns:a16="http://schemas.microsoft.com/office/drawing/2014/main" id="{5BBC1CEE-1520-439D-BAFC-BEA1C6DF5F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11012" y="1950770"/>
                <a:ext cx="171450" cy="171450"/>
              </a:xfrm>
              <a:custGeom>
                <a:avLst/>
                <a:gdLst>
                  <a:gd name="T0" fmla="*/ 92 w 184"/>
                  <a:gd name="T1" fmla="*/ 0 h 183"/>
                  <a:gd name="T2" fmla="*/ 0 w 184"/>
                  <a:gd name="T3" fmla="*/ 91 h 183"/>
                  <a:gd name="T4" fmla="*/ 92 w 184"/>
                  <a:gd name="T5" fmla="*/ 183 h 183"/>
                  <a:gd name="T6" fmla="*/ 184 w 184"/>
                  <a:gd name="T7" fmla="*/ 91 h 183"/>
                  <a:gd name="T8" fmla="*/ 92 w 184"/>
                  <a:gd name="T9" fmla="*/ 0 h 183"/>
                  <a:gd name="T10" fmla="*/ 92 w 184"/>
                  <a:gd name="T11" fmla="*/ 123 h 183"/>
                  <a:gd name="T12" fmla="*/ 60 w 184"/>
                  <a:gd name="T13" fmla="*/ 91 h 183"/>
                  <a:gd name="T14" fmla="*/ 92 w 184"/>
                  <a:gd name="T15" fmla="*/ 60 h 183"/>
                  <a:gd name="T16" fmla="*/ 124 w 184"/>
                  <a:gd name="T17" fmla="*/ 91 h 183"/>
                  <a:gd name="T18" fmla="*/ 92 w 184"/>
                  <a:gd name="T19" fmla="*/ 12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3">
                    <a:moveTo>
                      <a:pt x="92" y="0"/>
                    </a:moveTo>
                    <a:cubicBezTo>
                      <a:pt x="42" y="0"/>
                      <a:pt x="0" y="41"/>
                      <a:pt x="0" y="91"/>
                    </a:cubicBezTo>
                    <a:cubicBezTo>
                      <a:pt x="0" y="142"/>
                      <a:pt x="42" y="183"/>
                      <a:pt x="92" y="183"/>
                    </a:cubicBezTo>
                    <a:cubicBezTo>
                      <a:pt x="143" y="183"/>
                      <a:pt x="184" y="142"/>
                      <a:pt x="184" y="91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92" y="123"/>
                    </a:moveTo>
                    <a:cubicBezTo>
                      <a:pt x="75" y="123"/>
                      <a:pt x="60" y="109"/>
                      <a:pt x="60" y="91"/>
                    </a:cubicBezTo>
                    <a:cubicBezTo>
                      <a:pt x="60" y="74"/>
                      <a:pt x="75" y="60"/>
                      <a:pt x="92" y="60"/>
                    </a:cubicBezTo>
                    <a:cubicBezTo>
                      <a:pt x="110" y="60"/>
                      <a:pt x="124" y="74"/>
                      <a:pt x="124" y="91"/>
                    </a:cubicBezTo>
                    <a:cubicBezTo>
                      <a:pt x="124" y="109"/>
                      <a:pt x="110" y="123"/>
                      <a:pt x="92" y="12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341">
                <a:extLst>
                  <a:ext uri="{FF2B5EF4-FFF2-40B4-BE49-F238E27FC236}">
                    <a16:creationId xmlns:a16="http://schemas.microsoft.com/office/drawing/2014/main" id="{8C6361F2-9407-4703-BC08-2EB1447D2B3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11014" y="2176195"/>
                <a:ext cx="171449" cy="171450"/>
              </a:xfrm>
              <a:custGeom>
                <a:avLst/>
                <a:gdLst>
                  <a:gd name="T0" fmla="*/ 92 w 184"/>
                  <a:gd name="T1" fmla="*/ 0 h 183"/>
                  <a:gd name="T2" fmla="*/ 0 w 184"/>
                  <a:gd name="T3" fmla="*/ 91 h 183"/>
                  <a:gd name="T4" fmla="*/ 92 w 184"/>
                  <a:gd name="T5" fmla="*/ 183 h 183"/>
                  <a:gd name="T6" fmla="*/ 184 w 184"/>
                  <a:gd name="T7" fmla="*/ 91 h 183"/>
                  <a:gd name="T8" fmla="*/ 92 w 184"/>
                  <a:gd name="T9" fmla="*/ 0 h 183"/>
                  <a:gd name="T10" fmla="*/ 92 w 184"/>
                  <a:gd name="T11" fmla="*/ 123 h 183"/>
                  <a:gd name="T12" fmla="*/ 60 w 184"/>
                  <a:gd name="T13" fmla="*/ 91 h 183"/>
                  <a:gd name="T14" fmla="*/ 92 w 184"/>
                  <a:gd name="T15" fmla="*/ 60 h 183"/>
                  <a:gd name="T16" fmla="*/ 124 w 184"/>
                  <a:gd name="T17" fmla="*/ 91 h 183"/>
                  <a:gd name="T18" fmla="*/ 92 w 184"/>
                  <a:gd name="T19" fmla="*/ 12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3">
                    <a:moveTo>
                      <a:pt x="92" y="0"/>
                    </a:moveTo>
                    <a:cubicBezTo>
                      <a:pt x="42" y="0"/>
                      <a:pt x="0" y="41"/>
                      <a:pt x="0" y="91"/>
                    </a:cubicBezTo>
                    <a:cubicBezTo>
                      <a:pt x="0" y="142"/>
                      <a:pt x="42" y="183"/>
                      <a:pt x="92" y="183"/>
                    </a:cubicBezTo>
                    <a:cubicBezTo>
                      <a:pt x="143" y="183"/>
                      <a:pt x="184" y="142"/>
                      <a:pt x="184" y="91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92" y="123"/>
                    </a:moveTo>
                    <a:cubicBezTo>
                      <a:pt x="75" y="123"/>
                      <a:pt x="60" y="109"/>
                      <a:pt x="60" y="91"/>
                    </a:cubicBezTo>
                    <a:cubicBezTo>
                      <a:pt x="60" y="74"/>
                      <a:pt x="75" y="60"/>
                      <a:pt x="92" y="60"/>
                    </a:cubicBezTo>
                    <a:cubicBezTo>
                      <a:pt x="110" y="60"/>
                      <a:pt x="124" y="74"/>
                      <a:pt x="124" y="91"/>
                    </a:cubicBezTo>
                    <a:cubicBezTo>
                      <a:pt x="124" y="109"/>
                      <a:pt x="110" y="123"/>
                      <a:pt x="92" y="12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63F239D-DBF2-4AAC-92CD-AC16D73AC933}"/>
                </a:ext>
              </a:extLst>
            </p:cNvPr>
            <p:cNvGrpSpPr/>
            <p:nvPr/>
          </p:nvGrpSpPr>
          <p:grpSpPr>
            <a:xfrm>
              <a:off x="1393206" y="1071681"/>
              <a:ext cx="140489" cy="139949"/>
              <a:chOff x="8488179" y="1342988"/>
              <a:chExt cx="220743" cy="219894"/>
            </a:xfrm>
            <a:solidFill>
              <a:srgbClr val="335769"/>
            </a:solidFill>
          </p:grpSpPr>
          <p:sp>
            <p:nvSpPr>
              <p:cNvPr id="33" name="Freeform 303">
                <a:extLst>
                  <a:ext uri="{FF2B5EF4-FFF2-40B4-BE49-F238E27FC236}">
                    <a16:creationId xmlns:a16="http://schemas.microsoft.com/office/drawing/2014/main" id="{9658998E-3C9F-4BD7-BC5A-3664EE5C4C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342988"/>
                <a:ext cx="127776" cy="126927"/>
              </a:xfrm>
              <a:custGeom>
                <a:avLst/>
                <a:gdLst>
                  <a:gd name="T0" fmla="*/ 194 w 224"/>
                  <a:gd name="T1" fmla="*/ 0 h 223"/>
                  <a:gd name="T2" fmla="*/ 164 w 224"/>
                  <a:gd name="T3" fmla="*/ 30 h 223"/>
                  <a:gd name="T4" fmla="*/ 30 w 224"/>
                  <a:gd name="T5" fmla="*/ 163 h 223"/>
                  <a:gd name="T6" fmla="*/ 0 w 224"/>
                  <a:gd name="T7" fmla="*/ 193 h 223"/>
                  <a:gd name="T8" fmla="*/ 30 w 224"/>
                  <a:gd name="T9" fmla="*/ 223 h 223"/>
                  <a:gd name="T10" fmla="*/ 224 w 224"/>
                  <a:gd name="T11" fmla="*/ 30 h 223"/>
                  <a:gd name="T12" fmla="*/ 194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194" y="0"/>
                    </a:moveTo>
                    <a:cubicBezTo>
                      <a:pt x="177" y="0"/>
                      <a:pt x="164" y="13"/>
                      <a:pt x="164" y="30"/>
                    </a:cubicBezTo>
                    <a:cubicBezTo>
                      <a:pt x="164" y="103"/>
                      <a:pt x="104" y="163"/>
                      <a:pt x="30" y="163"/>
                    </a:cubicBezTo>
                    <a:cubicBezTo>
                      <a:pt x="14" y="163"/>
                      <a:pt x="0" y="176"/>
                      <a:pt x="0" y="193"/>
                    </a:cubicBezTo>
                    <a:cubicBezTo>
                      <a:pt x="0" y="209"/>
                      <a:pt x="14" y="223"/>
                      <a:pt x="30" y="223"/>
                    </a:cubicBezTo>
                    <a:cubicBezTo>
                      <a:pt x="137" y="223"/>
                      <a:pt x="224" y="136"/>
                      <a:pt x="224" y="30"/>
                    </a:cubicBezTo>
                    <a:cubicBezTo>
                      <a:pt x="224" y="13"/>
                      <a:pt x="210" y="0"/>
                      <a:pt x="194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304">
                <a:extLst>
                  <a:ext uri="{FF2B5EF4-FFF2-40B4-BE49-F238E27FC236}">
                    <a16:creationId xmlns:a16="http://schemas.microsoft.com/office/drawing/2014/main" id="{F156A575-0CF8-4ED7-9ED3-5A4B9E4DBB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342988"/>
                <a:ext cx="127352" cy="126927"/>
              </a:xfrm>
              <a:custGeom>
                <a:avLst/>
                <a:gdLst>
                  <a:gd name="T0" fmla="*/ 193 w 223"/>
                  <a:gd name="T1" fmla="*/ 163 h 223"/>
                  <a:gd name="T2" fmla="*/ 60 w 223"/>
                  <a:gd name="T3" fmla="*/ 30 h 223"/>
                  <a:gd name="T4" fmla="*/ 30 w 223"/>
                  <a:gd name="T5" fmla="*/ 0 h 223"/>
                  <a:gd name="T6" fmla="*/ 0 w 223"/>
                  <a:gd name="T7" fmla="*/ 30 h 223"/>
                  <a:gd name="T8" fmla="*/ 193 w 223"/>
                  <a:gd name="T9" fmla="*/ 223 h 223"/>
                  <a:gd name="T10" fmla="*/ 223 w 223"/>
                  <a:gd name="T11" fmla="*/ 193 h 223"/>
                  <a:gd name="T12" fmla="*/ 193 w 223"/>
                  <a:gd name="T13" fmla="*/ 16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163"/>
                    </a:moveTo>
                    <a:cubicBezTo>
                      <a:pt x="119" y="163"/>
                      <a:pt x="60" y="103"/>
                      <a:pt x="60" y="30"/>
                    </a:cubicBezTo>
                    <a:cubicBezTo>
                      <a:pt x="60" y="13"/>
                      <a:pt x="46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136"/>
                      <a:pt x="86" y="223"/>
                      <a:pt x="193" y="223"/>
                    </a:cubicBezTo>
                    <a:cubicBezTo>
                      <a:pt x="209" y="223"/>
                      <a:pt x="223" y="209"/>
                      <a:pt x="223" y="193"/>
                    </a:cubicBezTo>
                    <a:cubicBezTo>
                      <a:pt x="223" y="176"/>
                      <a:pt x="209" y="163"/>
                      <a:pt x="193" y="16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305">
                <a:extLst>
                  <a:ext uri="{FF2B5EF4-FFF2-40B4-BE49-F238E27FC236}">
                    <a16:creationId xmlns:a16="http://schemas.microsoft.com/office/drawing/2014/main" id="{39F099FD-ACF8-4566-B7A5-EC2C77AF21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435955"/>
                <a:ext cx="127776" cy="126927"/>
              </a:xfrm>
              <a:custGeom>
                <a:avLst/>
                <a:gdLst>
                  <a:gd name="T0" fmla="*/ 30 w 224"/>
                  <a:gd name="T1" fmla="*/ 0 h 223"/>
                  <a:gd name="T2" fmla="*/ 0 w 224"/>
                  <a:gd name="T3" fmla="*/ 30 h 223"/>
                  <a:gd name="T4" fmla="*/ 30 w 224"/>
                  <a:gd name="T5" fmla="*/ 60 h 223"/>
                  <a:gd name="T6" fmla="*/ 164 w 224"/>
                  <a:gd name="T7" fmla="*/ 193 h 223"/>
                  <a:gd name="T8" fmla="*/ 194 w 224"/>
                  <a:gd name="T9" fmla="*/ 223 h 223"/>
                  <a:gd name="T10" fmla="*/ 224 w 224"/>
                  <a:gd name="T11" fmla="*/ 193 h 223"/>
                  <a:gd name="T12" fmla="*/ 30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30" y="0"/>
                    </a:move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104" y="60"/>
                      <a:pt x="164" y="120"/>
                      <a:pt x="164" y="193"/>
                    </a:cubicBezTo>
                    <a:cubicBezTo>
                      <a:pt x="164" y="210"/>
                      <a:pt x="177" y="223"/>
                      <a:pt x="194" y="223"/>
                    </a:cubicBezTo>
                    <a:cubicBezTo>
                      <a:pt x="210" y="223"/>
                      <a:pt x="224" y="210"/>
                      <a:pt x="224" y="193"/>
                    </a:cubicBezTo>
                    <a:cubicBezTo>
                      <a:pt x="224" y="87"/>
                      <a:pt x="137" y="0"/>
                      <a:pt x="30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306">
                <a:extLst>
                  <a:ext uri="{FF2B5EF4-FFF2-40B4-BE49-F238E27FC236}">
                    <a16:creationId xmlns:a16="http://schemas.microsoft.com/office/drawing/2014/main" id="{DC5FC57D-1C20-4334-BDFA-4069ED19A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435955"/>
                <a:ext cx="127352" cy="126927"/>
              </a:xfrm>
              <a:custGeom>
                <a:avLst/>
                <a:gdLst>
                  <a:gd name="T0" fmla="*/ 193 w 223"/>
                  <a:gd name="T1" fmla="*/ 0 h 223"/>
                  <a:gd name="T2" fmla="*/ 0 w 223"/>
                  <a:gd name="T3" fmla="*/ 193 h 223"/>
                  <a:gd name="T4" fmla="*/ 30 w 223"/>
                  <a:gd name="T5" fmla="*/ 223 h 223"/>
                  <a:gd name="T6" fmla="*/ 60 w 223"/>
                  <a:gd name="T7" fmla="*/ 193 h 223"/>
                  <a:gd name="T8" fmla="*/ 193 w 223"/>
                  <a:gd name="T9" fmla="*/ 60 h 223"/>
                  <a:gd name="T10" fmla="*/ 223 w 223"/>
                  <a:gd name="T11" fmla="*/ 30 h 223"/>
                  <a:gd name="T12" fmla="*/ 193 w 223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0"/>
                    </a:moveTo>
                    <a:cubicBezTo>
                      <a:pt x="86" y="0"/>
                      <a:pt x="0" y="87"/>
                      <a:pt x="0" y="193"/>
                    </a:cubicBezTo>
                    <a:cubicBezTo>
                      <a:pt x="0" y="210"/>
                      <a:pt x="13" y="223"/>
                      <a:pt x="30" y="223"/>
                    </a:cubicBezTo>
                    <a:cubicBezTo>
                      <a:pt x="46" y="223"/>
                      <a:pt x="60" y="210"/>
                      <a:pt x="60" y="193"/>
                    </a:cubicBezTo>
                    <a:cubicBezTo>
                      <a:pt x="60" y="120"/>
                      <a:pt x="119" y="60"/>
                      <a:pt x="193" y="60"/>
                    </a:cubicBezTo>
                    <a:cubicBezTo>
                      <a:pt x="209" y="60"/>
                      <a:pt x="223" y="46"/>
                      <a:pt x="223" y="30"/>
                    </a:cubicBezTo>
                    <a:cubicBezTo>
                      <a:pt x="223" y="13"/>
                      <a:pt x="209" y="0"/>
                      <a:pt x="193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96E65DA-CC59-47D1-AC65-47BCA9DD1B4F}"/>
                </a:ext>
              </a:extLst>
            </p:cNvPr>
            <p:cNvGrpSpPr/>
            <p:nvPr/>
          </p:nvGrpSpPr>
          <p:grpSpPr>
            <a:xfrm>
              <a:off x="566535" y="2703895"/>
              <a:ext cx="102038" cy="101613"/>
              <a:chOff x="8488149" y="1342988"/>
              <a:chExt cx="220817" cy="219894"/>
            </a:xfrm>
            <a:solidFill>
              <a:srgbClr val="335769"/>
            </a:solidFill>
          </p:grpSpPr>
          <p:sp>
            <p:nvSpPr>
              <p:cNvPr id="29" name="Freeform 303">
                <a:extLst>
                  <a:ext uri="{FF2B5EF4-FFF2-40B4-BE49-F238E27FC236}">
                    <a16:creationId xmlns:a16="http://schemas.microsoft.com/office/drawing/2014/main" id="{508E939F-E507-43A7-AD74-34AE89BEA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342988"/>
                <a:ext cx="127776" cy="126927"/>
              </a:xfrm>
              <a:custGeom>
                <a:avLst/>
                <a:gdLst>
                  <a:gd name="T0" fmla="*/ 194 w 224"/>
                  <a:gd name="T1" fmla="*/ 0 h 223"/>
                  <a:gd name="T2" fmla="*/ 164 w 224"/>
                  <a:gd name="T3" fmla="*/ 30 h 223"/>
                  <a:gd name="T4" fmla="*/ 30 w 224"/>
                  <a:gd name="T5" fmla="*/ 163 h 223"/>
                  <a:gd name="T6" fmla="*/ 0 w 224"/>
                  <a:gd name="T7" fmla="*/ 193 h 223"/>
                  <a:gd name="T8" fmla="*/ 30 w 224"/>
                  <a:gd name="T9" fmla="*/ 223 h 223"/>
                  <a:gd name="T10" fmla="*/ 224 w 224"/>
                  <a:gd name="T11" fmla="*/ 30 h 223"/>
                  <a:gd name="T12" fmla="*/ 194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194" y="0"/>
                    </a:moveTo>
                    <a:cubicBezTo>
                      <a:pt x="177" y="0"/>
                      <a:pt x="164" y="13"/>
                      <a:pt x="164" y="30"/>
                    </a:cubicBezTo>
                    <a:cubicBezTo>
                      <a:pt x="164" y="103"/>
                      <a:pt x="104" y="163"/>
                      <a:pt x="30" y="163"/>
                    </a:cubicBezTo>
                    <a:cubicBezTo>
                      <a:pt x="14" y="163"/>
                      <a:pt x="0" y="176"/>
                      <a:pt x="0" y="193"/>
                    </a:cubicBezTo>
                    <a:cubicBezTo>
                      <a:pt x="0" y="209"/>
                      <a:pt x="14" y="223"/>
                      <a:pt x="30" y="223"/>
                    </a:cubicBezTo>
                    <a:cubicBezTo>
                      <a:pt x="137" y="223"/>
                      <a:pt x="224" y="136"/>
                      <a:pt x="224" y="30"/>
                    </a:cubicBezTo>
                    <a:cubicBezTo>
                      <a:pt x="224" y="13"/>
                      <a:pt x="210" y="0"/>
                      <a:pt x="194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304">
                <a:extLst>
                  <a:ext uri="{FF2B5EF4-FFF2-40B4-BE49-F238E27FC236}">
                    <a16:creationId xmlns:a16="http://schemas.microsoft.com/office/drawing/2014/main" id="{D357DD8A-3EE7-47A6-9AD3-8B28AC9C5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613" y="1342988"/>
                <a:ext cx="127353" cy="126927"/>
              </a:xfrm>
              <a:custGeom>
                <a:avLst/>
                <a:gdLst>
                  <a:gd name="T0" fmla="*/ 193 w 223"/>
                  <a:gd name="T1" fmla="*/ 163 h 223"/>
                  <a:gd name="T2" fmla="*/ 60 w 223"/>
                  <a:gd name="T3" fmla="*/ 30 h 223"/>
                  <a:gd name="T4" fmla="*/ 30 w 223"/>
                  <a:gd name="T5" fmla="*/ 0 h 223"/>
                  <a:gd name="T6" fmla="*/ 0 w 223"/>
                  <a:gd name="T7" fmla="*/ 30 h 223"/>
                  <a:gd name="T8" fmla="*/ 193 w 223"/>
                  <a:gd name="T9" fmla="*/ 223 h 223"/>
                  <a:gd name="T10" fmla="*/ 223 w 223"/>
                  <a:gd name="T11" fmla="*/ 193 h 223"/>
                  <a:gd name="T12" fmla="*/ 193 w 223"/>
                  <a:gd name="T13" fmla="*/ 16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163"/>
                    </a:moveTo>
                    <a:cubicBezTo>
                      <a:pt x="119" y="163"/>
                      <a:pt x="60" y="103"/>
                      <a:pt x="60" y="30"/>
                    </a:cubicBezTo>
                    <a:cubicBezTo>
                      <a:pt x="60" y="13"/>
                      <a:pt x="46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136"/>
                      <a:pt x="86" y="223"/>
                      <a:pt x="193" y="223"/>
                    </a:cubicBezTo>
                    <a:cubicBezTo>
                      <a:pt x="209" y="223"/>
                      <a:pt x="223" y="209"/>
                      <a:pt x="223" y="193"/>
                    </a:cubicBezTo>
                    <a:cubicBezTo>
                      <a:pt x="223" y="176"/>
                      <a:pt x="209" y="163"/>
                      <a:pt x="193" y="16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 305">
                <a:extLst>
                  <a:ext uri="{FF2B5EF4-FFF2-40B4-BE49-F238E27FC236}">
                    <a16:creationId xmlns:a16="http://schemas.microsoft.com/office/drawing/2014/main" id="{B670A689-2372-4936-A9E2-B7A81489ED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49" y="1435955"/>
                <a:ext cx="127776" cy="126927"/>
              </a:xfrm>
              <a:custGeom>
                <a:avLst/>
                <a:gdLst>
                  <a:gd name="T0" fmla="*/ 30 w 224"/>
                  <a:gd name="T1" fmla="*/ 0 h 223"/>
                  <a:gd name="T2" fmla="*/ 0 w 224"/>
                  <a:gd name="T3" fmla="*/ 30 h 223"/>
                  <a:gd name="T4" fmla="*/ 30 w 224"/>
                  <a:gd name="T5" fmla="*/ 60 h 223"/>
                  <a:gd name="T6" fmla="*/ 164 w 224"/>
                  <a:gd name="T7" fmla="*/ 193 h 223"/>
                  <a:gd name="T8" fmla="*/ 194 w 224"/>
                  <a:gd name="T9" fmla="*/ 223 h 223"/>
                  <a:gd name="T10" fmla="*/ 224 w 224"/>
                  <a:gd name="T11" fmla="*/ 193 h 223"/>
                  <a:gd name="T12" fmla="*/ 30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30" y="0"/>
                    </a:move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104" y="60"/>
                      <a:pt x="164" y="120"/>
                      <a:pt x="164" y="193"/>
                    </a:cubicBezTo>
                    <a:cubicBezTo>
                      <a:pt x="164" y="210"/>
                      <a:pt x="177" y="223"/>
                      <a:pt x="194" y="223"/>
                    </a:cubicBezTo>
                    <a:cubicBezTo>
                      <a:pt x="210" y="223"/>
                      <a:pt x="224" y="210"/>
                      <a:pt x="224" y="193"/>
                    </a:cubicBezTo>
                    <a:cubicBezTo>
                      <a:pt x="224" y="87"/>
                      <a:pt x="137" y="0"/>
                      <a:pt x="30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 306">
                <a:extLst>
                  <a:ext uri="{FF2B5EF4-FFF2-40B4-BE49-F238E27FC236}">
                    <a16:creationId xmlns:a16="http://schemas.microsoft.com/office/drawing/2014/main" id="{D944027E-42FF-4F76-A2A6-34EAD76651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435955"/>
                <a:ext cx="127352" cy="126927"/>
              </a:xfrm>
              <a:custGeom>
                <a:avLst/>
                <a:gdLst>
                  <a:gd name="T0" fmla="*/ 193 w 223"/>
                  <a:gd name="T1" fmla="*/ 0 h 223"/>
                  <a:gd name="T2" fmla="*/ 0 w 223"/>
                  <a:gd name="T3" fmla="*/ 193 h 223"/>
                  <a:gd name="T4" fmla="*/ 30 w 223"/>
                  <a:gd name="T5" fmla="*/ 223 h 223"/>
                  <a:gd name="T6" fmla="*/ 60 w 223"/>
                  <a:gd name="T7" fmla="*/ 193 h 223"/>
                  <a:gd name="T8" fmla="*/ 193 w 223"/>
                  <a:gd name="T9" fmla="*/ 60 h 223"/>
                  <a:gd name="T10" fmla="*/ 223 w 223"/>
                  <a:gd name="T11" fmla="*/ 30 h 223"/>
                  <a:gd name="T12" fmla="*/ 193 w 223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0"/>
                    </a:moveTo>
                    <a:cubicBezTo>
                      <a:pt x="86" y="0"/>
                      <a:pt x="0" y="87"/>
                      <a:pt x="0" y="193"/>
                    </a:cubicBezTo>
                    <a:cubicBezTo>
                      <a:pt x="0" y="210"/>
                      <a:pt x="13" y="223"/>
                      <a:pt x="30" y="223"/>
                    </a:cubicBezTo>
                    <a:cubicBezTo>
                      <a:pt x="46" y="223"/>
                      <a:pt x="60" y="210"/>
                      <a:pt x="60" y="193"/>
                    </a:cubicBezTo>
                    <a:cubicBezTo>
                      <a:pt x="60" y="120"/>
                      <a:pt x="119" y="60"/>
                      <a:pt x="193" y="60"/>
                    </a:cubicBezTo>
                    <a:cubicBezTo>
                      <a:pt x="209" y="60"/>
                      <a:pt x="223" y="46"/>
                      <a:pt x="223" y="30"/>
                    </a:cubicBezTo>
                    <a:cubicBezTo>
                      <a:pt x="223" y="13"/>
                      <a:pt x="209" y="0"/>
                      <a:pt x="193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C3E653C-BB9B-457D-BAD9-4ECE22041786}"/>
              </a:ext>
            </a:extLst>
          </p:cNvPr>
          <p:cNvGrpSpPr/>
          <p:nvPr/>
        </p:nvGrpSpPr>
        <p:grpSpPr>
          <a:xfrm>
            <a:off x="6175828" y="1372514"/>
            <a:ext cx="3117776" cy="2082093"/>
            <a:chOff x="6175828" y="1372514"/>
            <a:chExt cx="3117776" cy="2082093"/>
          </a:xfrm>
        </p:grpSpPr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E8F1B50C-5388-4281-A967-388BFEE43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645" y="2840827"/>
              <a:ext cx="1389528" cy="591047"/>
            </a:xfrm>
            <a:custGeom>
              <a:avLst/>
              <a:gdLst>
                <a:gd name="T0" fmla="*/ 680 w 1079"/>
                <a:gd name="T1" fmla="*/ 0 h 459"/>
                <a:gd name="T2" fmla="*/ 419 w 1079"/>
                <a:gd name="T3" fmla="*/ 0 h 459"/>
                <a:gd name="T4" fmla="*/ 20 w 1079"/>
                <a:gd name="T5" fmla="*/ 376 h 459"/>
                <a:gd name="T6" fmla="*/ 12 w 1079"/>
                <a:gd name="T7" fmla="*/ 459 h 459"/>
                <a:gd name="T8" fmla="*/ 1078 w 1079"/>
                <a:gd name="T9" fmla="*/ 459 h 459"/>
                <a:gd name="T10" fmla="*/ 1058 w 1079"/>
                <a:gd name="T11" fmla="*/ 375 h 459"/>
                <a:gd name="T12" fmla="*/ 680 w 1079"/>
                <a:gd name="T13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9" h="459">
                  <a:moveTo>
                    <a:pt x="680" y="0"/>
                  </a:moveTo>
                  <a:cubicBezTo>
                    <a:pt x="419" y="0"/>
                    <a:pt x="419" y="0"/>
                    <a:pt x="419" y="0"/>
                  </a:cubicBezTo>
                  <a:cubicBezTo>
                    <a:pt x="419" y="84"/>
                    <a:pt x="342" y="353"/>
                    <a:pt x="20" y="376"/>
                  </a:cubicBezTo>
                  <a:cubicBezTo>
                    <a:pt x="0" y="378"/>
                    <a:pt x="12" y="459"/>
                    <a:pt x="12" y="459"/>
                  </a:cubicBezTo>
                  <a:cubicBezTo>
                    <a:pt x="1078" y="459"/>
                    <a:pt x="1078" y="459"/>
                    <a:pt x="1078" y="459"/>
                  </a:cubicBezTo>
                  <a:cubicBezTo>
                    <a:pt x="1078" y="459"/>
                    <a:pt x="1079" y="374"/>
                    <a:pt x="1058" y="375"/>
                  </a:cubicBezTo>
                  <a:cubicBezTo>
                    <a:pt x="742" y="387"/>
                    <a:pt x="681" y="83"/>
                    <a:pt x="680" y="0"/>
                  </a:cubicBezTo>
                  <a:close/>
                </a:path>
              </a:pathLst>
            </a:custGeom>
            <a:solidFill>
              <a:srgbClr val="99ABB4"/>
            </a:solidFill>
            <a:ln w="222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452F576B-2B88-4972-8832-8BD5D7F4E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28" y="1372514"/>
              <a:ext cx="2443682" cy="1572183"/>
            </a:xfrm>
            <a:custGeom>
              <a:avLst/>
              <a:gdLst>
                <a:gd name="T0" fmla="*/ 2168 w 2168"/>
                <a:gd name="T1" fmla="*/ 1350 h 1394"/>
                <a:gd name="T2" fmla="*/ 2124 w 2168"/>
                <a:gd name="T3" fmla="*/ 1394 h 1394"/>
                <a:gd name="T4" fmla="*/ 44 w 2168"/>
                <a:gd name="T5" fmla="*/ 1394 h 1394"/>
                <a:gd name="T6" fmla="*/ 0 w 2168"/>
                <a:gd name="T7" fmla="*/ 1350 h 1394"/>
                <a:gd name="T8" fmla="*/ 0 w 2168"/>
                <a:gd name="T9" fmla="*/ 44 h 1394"/>
                <a:gd name="T10" fmla="*/ 44 w 2168"/>
                <a:gd name="T11" fmla="*/ 0 h 1394"/>
                <a:gd name="T12" fmla="*/ 2124 w 2168"/>
                <a:gd name="T13" fmla="*/ 0 h 1394"/>
                <a:gd name="T14" fmla="*/ 2168 w 2168"/>
                <a:gd name="T15" fmla="*/ 44 h 1394"/>
                <a:gd name="T16" fmla="*/ 2168 w 2168"/>
                <a:gd name="T17" fmla="*/ 1350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8" h="1394">
                  <a:moveTo>
                    <a:pt x="2168" y="1350"/>
                  </a:moveTo>
                  <a:cubicBezTo>
                    <a:pt x="2168" y="1374"/>
                    <a:pt x="2148" y="1394"/>
                    <a:pt x="2124" y="1394"/>
                  </a:cubicBezTo>
                  <a:cubicBezTo>
                    <a:pt x="44" y="1394"/>
                    <a:pt x="44" y="1394"/>
                    <a:pt x="44" y="1394"/>
                  </a:cubicBezTo>
                  <a:cubicBezTo>
                    <a:pt x="20" y="1394"/>
                    <a:pt x="0" y="1374"/>
                    <a:pt x="0" y="135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2124" y="0"/>
                    <a:pt x="2124" y="0"/>
                    <a:pt x="2124" y="0"/>
                  </a:cubicBezTo>
                  <a:cubicBezTo>
                    <a:pt x="2148" y="0"/>
                    <a:pt x="2168" y="20"/>
                    <a:pt x="2168" y="44"/>
                  </a:cubicBezTo>
                  <a:lnTo>
                    <a:pt x="2168" y="1350"/>
                  </a:lnTo>
                  <a:close/>
                </a:path>
              </a:pathLst>
            </a:custGeom>
            <a:solidFill>
              <a:srgbClr val="99ABB4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F94F141C-850E-4C93-96A9-4830B3F723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686" y="1462415"/>
              <a:ext cx="2253793" cy="1265375"/>
            </a:xfrm>
            <a:custGeom>
              <a:avLst/>
              <a:gdLst>
                <a:gd name="T0" fmla="*/ 2000 w 2000"/>
                <a:gd name="T1" fmla="*/ 1098 h 1122"/>
                <a:gd name="T2" fmla="*/ 1976 w 2000"/>
                <a:gd name="T3" fmla="*/ 1122 h 1122"/>
                <a:gd name="T4" fmla="*/ 24 w 2000"/>
                <a:gd name="T5" fmla="*/ 1122 h 1122"/>
                <a:gd name="T6" fmla="*/ 0 w 2000"/>
                <a:gd name="T7" fmla="*/ 1098 h 1122"/>
                <a:gd name="T8" fmla="*/ 0 w 2000"/>
                <a:gd name="T9" fmla="*/ 24 h 1122"/>
                <a:gd name="T10" fmla="*/ 24 w 2000"/>
                <a:gd name="T11" fmla="*/ 0 h 1122"/>
                <a:gd name="T12" fmla="*/ 1976 w 2000"/>
                <a:gd name="T13" fmla="*/ 0 h 1122"/>
                <a:gd name="T14" fmla="*/ 2000 w 2000"/>
                <a:gd name="T15" fmla="*/ 24 h 1122"/>
                <a:gd name="T16" fmla="*/ 2000 w 2000"/>
                <a:gd name="T17" fmla="*/ 1098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" h="1122">
                  <a:moveTo>
                    <a:pt x="2000" y="1098"/>
                  </a:moveTo>
                  <a:cubicBezTo>
                    <a:pt x="2000" y="1111"/>
                    <a:pt x="1989" y="1122"/>
                    <a:pt x="1976" y="1122"/>
                  </a:cubicBezTo>
                  <a:cubicBezTo>
                    <a:pt x="24" y="1122"/>
                    <a:pt x="24" y="1122"/>
                    <a:pt x="24" y="1122"/>
                  </a:cubicBezTo>
                  <a:cubicBezTo>
                    <a:pt x="11" y="1122"/>
                    <a:pt x="0" y="1111"/>
                    <a:pt x="0" y="109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1976" y="0"/>
                    <a:pt x="1976" y="0"/>
                    <a:pt x="1976" y="0"/>
                  </a:cubicBezTo>
                  <a:cubicBezTo>
                    <a:pt x="1989" y="0"/>
                    <a:pt x="2000" y="10"/>
                    <a:pt x="2000" y="24"/>
                  </a:cubicBezTo>
                  <a:lnTo>
                    <a:pt x="2000" y="1098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82FF69F-E042-43A2-BD57-1666EFE9EBF2}"/>
                </a:ext>
              </a:extLst>
            </p:cNvPr>
            <p:cNvSpPr/>
            <p:nvPr/>
          </p:nvSpPr>
          <p:spPr>
            <a:xfrm>
              <a:off x="6315311" y="1569769"/>
              <a:ext cx="2102975" cy="929591"/>
            </a:xfrm>
            <a:custGeom>
              <a:avLst/>
              <a:gdLst>
                <a:gd name="connsiteX0" fmla="*/ 128693 w 2102975"/>
                <a:gd name="connsiteY0" fmla="*/ 0 h 929591"/>
                <a:gd name="connsiteX1" fmla="*/ 1974282 w 2102975"/>
                <a:gd name="connsiteY1" fmla="*/ 0 h 929591"/>
                <a:gd name="connsiteX2" fmla="*/ 2102975 w 2102975"/>
                <a:gd name="connsiteY2" fmla="*/ 128693 h 929591"/>
                <a:gd name="connsiteX3" fmla="*/ 2102975 w 2102975"/>
                <a:gd name="connsiteY3" fmla="*/ 800898 h 929591"/>
                <a:gd name="connsiteX4" fmla="*/ 1974282 w 2102975"/>
                <a:gd name="connsiteY4" fmla="*/ 929591 h 929591"/>
                <a:gd name="connsiteX5" fmla="*/ 128693 w 2102975"/>
                <a:gd name="connsiteY5" fmla="*/ 929591 h 929591"/>
                <a:gd name="connsiteX6" fmla="*/ 0 w 2102975"/>
                <a:gd name="connsiteY6" fmla="*/ 800898 h 929591"/>
                <a:gd name="connsiteX7" fmla="*/ 0 w 2102975"/>
                <a:gd name="connsiteY7" fmla="*/ 128693 h 929591"/>
                <a:gd name="connsiteX8" fmla="*/ 128693 w 2102975"/>
                <a:gd name="connsiteY8" fmla="*/ 0 h 929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2975" h="929591">
                  <a:moveTo>
                    <a:pt x="128693" y="0"/>
                  </a:moveTo>
                  <a:lnTo>
                    <a:pt x="1974282" y="0"/>
                  </a:lnTo>
                  <a:cubicBezTo>
                    <a:pt x="2045357" y="0"/>
                    <a:pt x="2102975" y="57618"/>
                    <a:pt x="2102975" y="128693"/>
                  </a:cubicBezTo>
                  <a:lnTo>
                    <a:pt x="2102975" y="800898"/>
                  </a:lnTo>
                  <a:cubicBezTo>
                    <a:pt x="2102975" y="871973"/>
                    <a:pt x="2045357" y="929591"/>
                    <a:pt x="1974282" y="929591"/>
                  </a:cubicBezTo>
                  <a:lnTo>
                    <a:pt x="128693" y="929591"/>
                  </a:lnTo>
                  <a:cubicBezTo>
                    <a:pt x="57618" y="929591"/>
                    <a:pt x="0" y="871973"/>
                    <a:pt x="0" y="800898"/>
                  </a:cubicBezTo>
                  <a:lnTo>
                    <a:pt x="0" y="128693"/>
                  </a:lnTo>
                  <a:cubicBezTo>
                    <a:pt x="0" y="57618"/>
                    <a:pt x="57618" y="0"/>
                    <a:pt x="128693" y="0"/>
                  </a:cubicBezTo>
                  <a:close/>
                </a:path>
              </a:pathLst>
            </a:custGeom>
            <a:solidFill>
              <a:srgbClr val="335769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43ECC418-1EC1-406C-AE03-C66E243E9A60}"/>
                </a:ext>
              </a:extLst>
            </p:cNvPr>
            <p:cNvGrpSpPr/>
            <p:nvPr/>
          </p:nvGrpSpPr>
          <p:grpSpPr>
            <a:xfrm>
              <a:off x="6411675" y="1756302"/>
              <a:ext cx="548274" cy="501612"/>
              <a:chOff x="5342994" y="3276649"/>
              <a:chExt cx="1181181" cy="1080655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4CACA70C-10B9-47D3-B6E4-22CD80F9BBC3}"/>
                  </a:ext>
                </a:extLst>
              </p:cNvPr>
              <p:cNvSpPr/>
              <p:nvPr/>
            </p:nvSpPr>
            <p:spPr>
              <a:xfrm rot="3082093">
                <a:off x="5393257" y="3226386"/>
                <a:ext cx="1080655" cy="1181181"/>
              </a:xfrm>
              <a:custGeom>
                <a:avLst/>
                <a:gdLst>
                  <a:gd name="connsiteX0" fmla="*/ 318135 w 819150"/>
                  <a:gd name="connsiteY0" fmla="*/ 707029 h 895350"/>
                  <a:gd name="connsiteX1" fmla="*/ 566738 w 819150"/>
                  <a:gd name="connsiteY1" fmla="*/ 442234 h 895350"/>
                  <a:gd name="connsiteX2" fmla="*/ 749618 w 819150"/>
                  <a:gd name="connsiteY2" fmla="*/ 860382 h 895350"/>
                  <a:gd name="connsiteX3" fmla="*/ 783908 w 819150"/>
                  <a:gd name="connsiteY3" fmla="*/ 787992 h 895350"/>
                  <a:gd name="connsiteX4" fmla="*/ 681990 w 819150"/>
                  <a:gd name="connsiteY4" fmla="*/ 296502 h 895350"/>
                  <a:gd name="connsiteX5" fmla="*/ 827723 w 819150"/>
                  <a:gd name="connsiteY5" fmla="*/ 49804 h 895350"/>
                  <a:gd name="connsiteX6" fmla="*/ 811530 w 819150"/>
                  <a:gd name="connsiteY6" fmla="*/ 8847 h 895350"/>
                  <a:gd name="connsiteX7" fmla="*/ 811530 w 819150"/>
                  <a:gd name="connsiteY7" fmla="*/ 8847 h 895350"/>
                  <a:gd name="connsiteX8" fmla="*/ 811530 w 819150"/>
                  <a:gd name="connsiteY8" fmla="*/ 8847 h 895350"/>
                  <a:gd name="connsiteX9" fmla="*/ 767715 w 819150"/>
                  <a:gd name="connsiteY9" fmla="*/ 3132 h 895350"/>
                  <a:gd name="connsiteX10" fmla="*/ 562928 w 819150"/>
                  <a:gd name="connsiteY10" fmla="*/ 203157 h 895350"/>
                  <a:gd name="connsiteX11" fmla="*/ 61913 w 819150"/>
                  <a:gd name="connsiteY11" fmla="*/ 220302 h 895350"/>
                  <a:gd name="connsiteX12" fmla="*/ 0 w 819150"/>
                  <a:gd name="connsiteY12" fmla="*/ 270784 h 895350"/>
                  <a:gd name="connsiteX13" fmla="*/ 449580 w 819150"/>
                  <a:gd name="connsiteY13" fmla="*/ 349842 h 895350"/>
                  <a:gd name="connsiteX14" fmla="*/ 251460 w 819150"/>
                  <a:gd name="connsiteY14" fmla="*/ 654642 h 895350"/>
                  <a:gd name="connsiteX15" fmla="*/ 85725 w 819150"/>
                  <a:gd name="connsiteY15" fmla="*/ 674644 h 895350"/>
                  <a:gd name="connsiteX16" fmla="*/ 66675 w 819150"/>
                  <a:gd name="connsiteY16" fmla="*/ 698457 h 895350"/>
                  <a:gd name="connsiteX17" fmla="*/ 84773 w 819150"/>
                  <a:gd name="connsiteY17" fmla="*/ 715602 h 895350"/>
                  <a:gd name="connsiteX18" fmla="*/ 190500 w 819150"/>
                  <a:gd name="connsiteY18" fmla="*/ 750844 h 895350"/>
                  <a:gd name="connsiteX19" fmla="*/ 216218 w 819150"/>
                  <a:gd name="connsiteY19" fmla="*/ 767989 h 895350"/>
                  <a:gd name="connsiteX20" fmla="*/ 238125 w 819150"/>
                  <a:gd name="connsiteY20" fmla="*/ 788944 h 895350"/>
                  <a:gd name="connsiteX21" fmla="*/ 298133 w 819150"/>
                  <a:gd name="connsiteY21" fmla="*/ 884194 h 895350"/>
                  <a:gd name="connsiteX22" fmla="*/ 319088 w 819150"/>
                  <a:gd name="connsiteY22" fmla="*/ 897529 h 895350"/>
                  <a:gd name="connsiteX23" fmla="*/ 338138 w 819150"/>
                  <a:gd name="connsiteY23" fmla="*/ 873717 h 895350"/>
                  <a:gd name="connsiteX24" fmla="*/ 318135 w 819150"/>
                  <a:gd name="connsiteY24" fmla="*/ 707029 h 895350"/>
                  <a:gd name="connsiteX25" fmla="*/ 318135 w 819150"/>
                  <a:gd name="connsiteY25" fmla="*/ 707029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19150" h="895350">
                    <a:moveTo>
                      <a:pt x="318135" y="707029"/>
                    </a:moveTo>
                    <a:cubicBezTo>
                      <a:pt x="441960" y="589872"/>
                      <a:pt x="566738" y="442234"/>
                      <a:pt x="566738" y="442234"/>
                    </a:cubicBezTo>
                    <a:cubicBezTo>
                      <a:pt x="749618" y="860382"/>
                      <a:pt x="749618" y="860382"/>
                      <a:pt x="749618" y="860382"/>
                    </a:cubicBezTo>
                    <a:cubicBezTo>
                      <a:pt x="783908" y="787992"/>
                      <a:pt x="783908" y="787992"/>
                      <a:pt x="783908" y="787992"/>
                    </a:cubicBezTo>
                    <a:cubicBezTo>
                      <a:pt x="681990" y="296502"/>
                      <a:pt x="681990" y="296502"/>
                      <a:pt x="681990" y="296502"/>
                    </a:cubicBezTo>
                    <a:cubicBezTo>
                      <a:pt x="808673" y="118384"/>
                      <a:pt x="827723" y="49804"/>
                      <a:pt x="827723" y="49804"/>
                    </a:cubicBezTo>
                    <a:cubicBezTo>
                      <a:pt x="831533" y="24087"/>
                      <a:pt x="811530" y="8847"/>
                      <a:pt x="811530" y="8847"/>
                    </a:cubicBezTo>
                    <a:lnTo>
                      <a:pt x="811530" y="8847"/>
                    </a:lnTo>
                    <a:lnTo>
                      <a:pt x="811530" y="8847"/>
                    </a:lnTo>
                    <a:cubicBezTo>
                      <a:pt x="811530" y="8847"/>
                      <a:pt x="791528" y="-6393"/>
                      <a:pt x="767715" y="3132"/>
                    </a:cubicBezTo>
                    <a:cubicBezTo>
                      <a:pt x="767715" y="3132"/>
                      <a:pt x="705803" y="37422"/>
                      <a:pt x="562928" y="203157"/>
                    </a:cubicBezTo>
                    <a:cubicBezTo>
                      <a:pt x="61913" y="220302"/>
                      <a:pt x="61913" y="220302"/>
                      <a:pt x="61913" y="220302"/>
                    </a:cubicBezTo>
                    <a:cubicBezTo>
                      <a:pt x="0" y="270784"/>
                      <a:pt x="0" y="270784"/>
                      <a:pt x="0" y="270784"/>
                    </a:cubicBezTo>
                    <a:cubicBezTo>
                      <a:pt x="449580" y="349842"/>
                      <a:pt x="449580" y="349842"/>
                      <a:pt x="449580" y="349842"/>
                    </a:cubicBezTo>
                    <a:cubicBezTo>
                      <a:pt x="449580" y="349842"/>
                      <a:pt x="335280" y="507004"/>
                      <a:pt x="251460" y="654642"/>
                    </a:cubicBezTo>
                    <a:cubicBezTo>
                      <a:pt x="251460" y="654642"/>
                      <a:pt x="90488" y="665119"/>
                      <a:pt x="85725" y="674644"/>
                    </a:cubicBezTo>
                    <a:cubicBezTo>
                      <a:pt x="66675" y="698457"/>
                      <a:pt x="66675" y="698457"/>
                      <a:pt x="66675" y="698457"/>
                    </a:cubicBezTo>
                    <a:cubicBezTo>
                      <a:pt x="66675" y="698457"/>
                      <a:pt x="69533" y="707029"/>
                      <a:pt x="84773" y="715602"/>
                    </a:cubicBezTo>
                    <a:cubicBezTo>
                      <a:pt x="190500" y="750844"/>
                      <a:pt x="190500" y="750844"/>
                      <a:pt x="190500" y="750844"/>
                    </a:cubicBezTo>
                    <a:cubicBezTo>
                      <a:pt x="190500" y="750844"/>
                      <a:pt x="209550" y="759417"/>
                      <a:pt x="216218" y="767989"/>
                    </a:cubicBezTo>
                    <a:cubicBezTo>
                      <a:pt x="225743" y="771799"/>
                      <a:pt x="238125" y="788944"/>
                      <a:pt x="238125" y="788944"/>
                    </a:cubicBezTo>
                    <a:cubicBezTo>
                      <a:pt x="298133" y="884194"/>
                      <a:pt x="298133" y="884194"/>
                      <a:pt x="298133" y="884194"/>
                    </a:cubicBezTo>
                    <a:cubicBezTo>
                      <a:pt x="310515" y="896577"/>
                      <a:pt x="319088" y="897529"/>
                      <a:pt x="319088" y="897529"/>
                    </a:cubicBezTo>
                    <a:cubicBezTo>
                      <a:pt x="338138" y="873717"/>
                      <a:pt x="338138" y="873717"/>
                      <a:pt x="338138" y="873717"/>
                    </a:cubicBezTo>
                    <a:cubicBezTo>
                      <a:pt x="346710" y="867049"/>
                      <a:pt x="318135" y="707029"/>
                      <a:pt x="318135" y="707029"/>
                    </a:cubicBezTo>
                    <a:lnTo>
                      <a:pt x="318135" y="707029"/>
                    </a:lnTo>
                    <a:close/>
                  </a:path>
                </a:pathLst>
              </a:custGeom>
              <a:solidFill>
                <a:srgbClr val="99ABB4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CF92E92F-41B0-4FA4-A24C-CFCDEE734534}"/>
                  </a:ext>
                </a:extLst>
              </p:cNvPr>
              <p:cNvGrpSpPr/>
              <p:nvPr/>
            </p:nvGrpSpPr>
            <p:grpSpPr>
              <a:xfrm>
                <a:off x="5751333" y="3846328"/>
                <a:ext cx="756813" cy="53160"/>
                <a:chOff x="5758476" y="3846328"/>
                <a:chExt cx="756813" cy="53160"/>
              </a:xfrm>
            </p:grpSpPr>
            <p:sp>
              <p:nvSpPr>
                <p:cNvPr id="128" name="Rectangle: Rounded Corners 127">
                  <a:extLst>
                    <a:ext uri="{FF2B5EF4-FFF2-40B4-BE49-F238E27FC236}">
                      <a16:creationId xmlns:a16="http://schemas.microsoft.com/office/drawing/2014/main" id="{6EEB6B46-C444-4B29-84AD-6AFA430C37F9}"/>
                    </a:ext>
                  </a:extLst>
                </p:cNvPr>
                <p:cNvSpPr/>
                <p:nvPr/>
              </p:nvSpPr>
              <p:spPr>
                <a:xfrm>
                  <a:off x="5875751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Rectangle: Rounded Corners 128">
                  <a:extLst>
                    <a:ext uri="{FF2B5EF4-FFF2-40B4-BE49-F238E27FC236}">
                      <a16:creationId xmlns:a16="http://schemas.microsoft.com/office/drawing/2014/main" id="{318224BA-20A2-450E-9626-8193E1C22FB7}"/>
                    </a:ext>
                  </a:extLst>
                </p:cNvPr>
                <p:cNvSpPr/>
                <p:nvPr/>
              </p:nvSpPr>
              <p:spPr>
                <a:xfrm>
                  <a:off x="5993026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Rectangle: Rounded Corners 129">
                  <a:extLst>
                    <a:ext uri="{FF2B5EF4-FFF2-40B4-BE49-F238E27FC236}">
                      <a16:creationId xmlns:a16="http://schemas.microsoft.com/office/drawing/2014/main" id="{C836BFF6-AC18-44C7-94B6-4124338673B7}"/>
                    </a:ext>
                  </a:extLst>
                </p:cNvPr>
                <p:cNvSpPr/>
                <p:nvPr/>
              </p:nvSpPr>
              <p:spPr>
                <a:xfrm>
                  <a:off x="6110301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Rectangle: Rounded Corners 130">
                  <a:extLst>
                    <a:ext uri="{FF2B5EF4-FFF2-40B4-BE49-F238E27FC236}">
                      <a16:creationId xmlns:a16="http://schemas.microsoft.com/office/drawing/2014/main" id="{635D1559-9BBE-4B33-8BEF-881528B1C275}"/>
                    </a:ext>
                  </a:extLst>
                </p:cNvPr>
                <p:cNvSpPr/>
                <p:nvPr/>
              </p:nvSpPr>
              <p:spPr>
                <a:xfrm>
                  <a:off x="6227576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: Rounded Corners 131">
                  <a:extLst>
                    <a:ext uri="{FF2B5EF4-FFF2-40B4-BE49-F238E27FC236}">
                      <a16:creationId xmlns:a16="http://schemas.microsoft.com/office/drawing/2014/main" id="{ABFD9D50-8369-4E62-A67A-25723FD21627}"/>
                    </a:ext>
                  </a:extLst>
                </p:cNvPr>
                <p:cNvSpPr/>
                <p:nvPr/>
              </p:nvSpPr>
              <p:spPr>
                <a:xfrm>
                  <a:off x="6344851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tangle: Rounded Corners 132">
                  <a:extLst>
                    <a:ext uri="{FF2B5EF4-FFF2-40B4-BE49-F238E27FC236}">
                      <a16:creationId xmlns:a16="http://schemas.microsoft.com/office/drawing/2014/main" id="{D52D6D9C-4417-4F3B-B3B5-5D156215ACBB}"/>
                    </a:ext>
                  </a:extLst>
                </p:cNvPr>
                <p:cNvSpPr/>
                <p:nvPr/>
              </p:nvSpPr>
              <p:spPr>
                <a:xfrm>
                  <a:off x="6462127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tangle: Rounded Corners 133">
                  <a:extLst>
                    <a:ext uri="{FF2B5EF4-FFF2-40B4-BE49-F238E27FC236}">
                      <a16:creationId xmlns:a16="http://schemas.microsoft.com/office/drawing/2014/main" id="{2AF50D4B-3E52-4F82-9233-F92150F73A67}"/>
                    </a:ext>
                  </a:extLst>
                </p:cNvPr>
                <p:cNvSpPr/>
                <p:nvPr/>
              </p:nvSpPr>
              <p:spPr>
                <a:xfrm>
                  <a:off x="5758476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54A4655-C020-4659-A36E-D45DC5731FAC}"/>
                </a:ext>
              </a:extLst>
            </p:cNvPr>
            <p:cNvCxnSpPr>
              <a:cxnSpLocks/>
            </p:cNvCxnSpPr>
            <p:nvPr/>
          </p:nvCxnSpPr>
          <p:spPr>
            <a:xfrm>
              <a:off x="7110367" y="1561009"/>
              <a:ext cx="0" cy="938351"/>
            </a:xfrm>
            <a:prstGeom prst="line">
              <a:avLst/>
            </a:prstGeom>
            <a:solidFill>
              <a:srgbClr val="335769"/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FE8C778-488A-4A69-BA54-DAB9B8F589E5}"/>
                </a:ext>
              </a:extLst>
            </p:cNvPr>
            <p:cNvSpPr txBox="1"/>
            <p:nvPr/>
          </p:nvSpPr>
          <p:spPr>
            <a:xfrm>
              <a:off x="7159128" y="1696616"/>
              <a:ext cx="9347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azon Ember Regular" charset="0"/>
                  <a:ea typeface="+mn-ea"/>
                  <a:cs typeface="+mn-cs"/>
                </a:rPr>
                <a:t>TICKET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339B2058-2681-4A8F-90C0-7CD66C734691}"/>
                </a:ext>
              </a:extLst>
            </p:cNvPr>
            <p:cNvSpPr/>
            <p:nvPr/>
          </p:nvSpPr>
          <p:spPr>
            <a:xfrm>
              <a:off x="7260782" y="1979604"/>
              <a:ext cx="771635" cy="69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245EFBA-219C-40C9-8F7A-A956A5BDC6C5}"/>
                </a:ext>
              </a:extLst>
            </p:cNvPr>
            <p:cNvSpPr/>
            <p:nvPr/>
          </p:nvSpPr>
          <p:spPr>
            <a:xfrm>
              <a:off x="7260782" y="2115319"/>
              <a:ext cx="771635" cy="69211"/>
            </a:xfrm>
            <a:prstGeom prst="rect">
              <a:avLst/>
            </a:prstGeom>
            <a:solidFill>
              <a:srgbClr val="99AB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A6EFD9C-2C59-422E-91F4-0CF560A6A3F6}"/>
                </a:ext>
              </a:extLst>
            </p:cNvPr>
            <p:cNvSpPr/>
            <p:nvPr/>
          </p:nvSpPr>
          <p:spPr>
            <a:xfrm>
              <a:off x="7260782" y="2251033"/>
              <a:ext cx="771635" cy="69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4DA402D-27A2-4C52-AF02-7B311238CE2F}"/>
                </a:ext>
              </a:extLst>
            </p:cNvPr>
            <p:cNvGrpSpPr/>
            <p:nvPr/>
          </p:nvGrpSpPr>
          <p:grpSpPr>
            <a:xfrm>
              <a:off x="7075373" y="1406697"/>
              <a:ext cx="2218231" cy="2047910"/>
              <a:chOff x="6976493" y="1541281"/>
              <a:chExt cx="2072453" cy="1913325"/>
            </a:xfrm>
          </p:grpSpPr>
          <p:sp>
            <p:nvSpPr>
              <p:cNvPr id="116" name="Freeform 8">
                <a:extLst>
                  <a:ext uri="{FF2B5EF4-FFF2-40B4-BE49-F238E27FC236}">
                    <a16:creationId xmlns:a16="http://schemas.microsoft.com/office/drawing/2014/main" id="{BAAD5BBE-76E8-4B04-A537-08EA41415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0357" y="3034053"/>
                <a:ext cx="340989" cy="381717"/>
              </a:xfrm>
              <a:custGeom>
                <a:avLst/>
                <a:gdLst>
                  <a:gd name="T0" fmla="*/ 0 w 360"/>
                  <a:gd name="T1" fmla="*/ 403 h 403"/>
                  <a:gd name="T2" fmla="*/ 360 w 360"/>
                  <a:gd name="T3" fmla="*/ 305 h 403"/>
                  <a:gd name="T4" fmla="*/ 360 w 360"/>
                  <a:gd name="T5" fmla="*/ 0 h 403"/>
                  <a:gd name="T6" fmla="*/ 114 w 360"/>
                  <a:gd name="T7" fmla="*/ 24 h 403"/>
                  <a:gd name="T8" fmla="*/ 0 w 360"/>
                  <a:gd name="T9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403">
                    <a:moveTo>
                      <a:pt x="0" y="403"/>
                    </a:moveTo>
                    <a:lnTo>
                      <a:pt x="360" y="305"/>
                    </a:lnTo>
                    <a:lnTo>
                      <a:pt x="360" y="0"/>
                    </a:lnTo>
                    <a:lnTo>
                      <a:pt x="114" y="24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rgbClr val="5045F5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Freeform 9">
                <a:extLst>
                  <a:ext uri="{FF2B5EF4-FFF2-40B4-BE49-F238E27FC236}">
                    <a16:creationId xmlns:a16="http://schemas.microsoft.com/office/drawing/2014/main" id="{5E635136-3EAD-4381-ADA7-022A23F7C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418" y="3124984"/>
                <a:ext cx="381717" cy="313521"/>
              </a:xfrm>
              <a:custGeom>
                <a:avLst/>
                <a:gdLst>
                  <a:gd name="T0" fmla="*/ 403 w 403"/>
                  <a:gd name="T1" fmla="*/ 331 h 331"/>
                  <a:gd name="T2" fmla="*/ 44 w 403"/>
                  <a:gd name="T3" fmla="*/ 258 h 331"/>
                  <a:gd name="T4" fmla="*/ 0 w 403"/>
                  <a:gd name="T5" fmla="*/ 7 h 331"/>
                  <a:gd name="T6" fmla="*/ 345 w 403"/>
                  <a:gd name="T7" fmla="*/ 0 h 331"/>
                  <a:gd name="T8" fmla="*/ 403 w 403"/>
                  <a:gd name="T9" fmla="*/ 331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" h="331">
                    <a:moveTo>
                      <a:pt x="403" y="331"/>
                    </a:moveTo>
                    <a:lnTo>
                      <a:pt x="44" y="258"/>
                    </a:lnTo>
                    <a:lnTo>
                      <a:pt x="0" y="7"/>
                    </a:lnTo>
                    <a:lnTo>
                      <a:pt x="345" y="0"/>
                    </a:lnTo>
                    <a:lnTo>
                      <a:pt x="403" y="331"/>
                    </a:lnTo>
                    <a:close/>
                  </a:path>
                </a:pathLst>
              </a:custGeom>
              <a:solidFill>
                <a:srgbClr val="889DA8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F187394F-AA09-4ADE-8EBD-4EF769B1583F}"/>
                  </a:ext>
                </a:extLst>
              </p:cNvPr>
              <p:cNvGrpSpPr/>
              <p:nvPr/>
            </p:nvGrpSpPr>
            <p:grpSpPr>
              <a:xfrm>
                <a:off x="6976493" y="1541281"/>
                <a:ext cx="2072453" cy="1913325"/>
                <a:chOff x="6976493" y="1541281"/>
                <a:chExt cx="2072453" cy="1913325"/>
              </a:xfrm>
            </p:grpSpPr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0CE6E3B5-BC6B-415B-AF0A-11B8564CB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6493" y="2472370"/>
                  <a:ext cx="2072453" cy="982236"/>
                </a:xfrm>
                <a:custGeom>
                  <a:avLst/>
                  <a:gdLst>
                    <a:gd name="T0" fmla="*/ 1591 w 1609"/>
                    <a:gd name="T1" fmla="*/ 575 h 772"/>
                    <a:gd name="T2" fmla="*/ 1307 w 1609"/>
                    <a:gd name="T3" fmla="*/ 104 h 772"/>
                    <a:gd name="T4" fmla="*/ 1278 w 1609"/>
                    <a:gd name="T5" fmla="*/ 71 h 772"/>
                    <a:gd name="T6" fmla="*/ 827 w 1609"/>
                    <a:gd name="T7" fmla="*/ 0 h 772"/>
                    <a:gd name="T8" fmla="*/ 366 w 1609"/>
                    <a:gd name="T9" fmla="*/ 79 h 772"/>
                    <a:gd name="T10" fmla="*/ 17 w 1609"/>
                    <a:gd name="T11" fmla="*/ 579 h 772"/>
                    <a:gd name="T12" fmla="*/ 4 w 1609"/>
                    <a:gd name="T13" fmla="*/ 639 h 772"/>
                    <a:gd name="T14" fmla="*/ 38 w 1609"/>
                    <a:gd name="T15" fmla="*/ 691 h 772"/>
                    <a:gd name="T16" fmla="*/ 77 w 1609"/>
                    <a:gd name="T17" fmla="*/ 718 h 772"/>
                    <a:gd name="T18" fmla="*/ 150 w 1609"/>
                    <a:gd name="T19" fmla="*/ 734 h 772"/>
                    <a:gd name="T20" fmla="*/ 212 w 1609"/>
                    <a:gd name="T21" fmla="*/ 693 h 772"/>
                    <a:gd name="T22" fmla="*/ 376 w 1609"/>
                    <a:gd name="T23" fmla="*/ 456 h 772"/>
                    <a:gd name="T24" fmla="*/ 413 w 1609"/>
                    <a:gd name="T25" fmla="*/ 757 h 772"/>
                    <a:gd name="T26" fmla="*/ 1211 w 1609"/>
                    <a:gd name="T27" fmla="*/ 757 h 772"/>
                    <a:gd name="T28" fmla="*/ 1211 w 1609"/>
                    <a:gd name="T29" fmla="*/ 772 h 772"/>
                    <a:gd name="T30" fmla="*/ 1257 w 1609"/>
                    <a:gd name="T31" fmla="*/ 458 h 772"/>
                    <a:gd name="T32" fmla="*/ 1406 w 1609"/>
                    <a:gd name="T33" fmla="*/ 706 h 772"/>
                    <a:gd name="T34" fmla="*/ 1456 w 1609"/>
                    <a:gd name="T35" fmla="*/ 742 h 772"/>
                    <a:gd name="T36" fmla="*/ 1517 w 1609"/>
                    <a:gd name="T37" fmla="*/ 733 h 772"/>
                    <a:gd name="T38" fmla="*/ 1558 w 1609"/>
                    <a:gd name="T39" fmla="*/ 708 h 772"/>
                    <a:gd name="T40" fmla="*/ 1602 w 1609"/>
                    <a:gd name="T41" fmla="*/ 649 h 772"/>
                    <a:gd name="T42" fmla="*/ 1591 w 1609"/>
                    <a:gd name="T43" fmla="*/ 575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09" h="772">
                      <a:moveTo>
                        <a:pt x="1591" y="575"/>
                      </a:moveTo>
                      <a:cubicBezTo>
                        <a:pt x="1307" y="104"/>
                        <a:pt x="1307" y="104"/>
                        <a:pt x="1307" y="104"/>
                      </a:cubicBezTo>
                      <a:cubicBezTo>
                        <a:pt x="1306" y="98"/>
                        <a:pt x="1278" y="71"/>
                        <a:pt x="1278" y="71"/>
                      </a:cubicBezTo>
                      <a:cubicBezTo>
                        <a:pt x="1209" y="30"/>
                        <a:pt x="1033" y="0"/>
                        <a:pt x="827" y="0"/>
                      </a:cubicBezTo>
                      <a:cubicBezTo>
                        <a:pt x="609" y="0"/>
                        <a:pt x="425" y="33"/>
                        <a:pt x="366" y="79"/>
                      </a:cubicBezTo>
                      <a:cubicBezTo>
                        <a:pt x="17" y="579"/>
                        <a:pt x="17" y="579"/>
                        <a:pt x="17" y="579"/>
                      </a:cubicBezTo>
                      <a:cubicBezTo>
                        <a:pt x="5" y="596"/>
                        <a:pt x="0" y="617"/>
                        <a:pt x="4" y="639"/>
                      </a:cubicBezTo>
                      <a:cubicBezTo>
                        <a:pt x="8" y="661"/>
                        <a:pt x="21" y="679"/>
                        <a:pt x="38" y="691"/>
                      </a:cubicBezTo>
                      <a:cubicBezTo>
                        <a:pt x="77" y="718"/>
                        <a:pt x="77" y="718"/>
                        <a:pt x="77" y="718"/>
                      </a:cubicBezTo>
                      <a:cubicBezTo>
                        <a:pt x="98" y="732"/>
                        <a:pt x="123" y="738"/>
                        <a:pt x="150" y="734"/>
                      </a:cubicBezTo>
                      <a:cubicBezTo>
                        <a:pt x="176" y="729"/>
                        <a:pt x="198" y="714"/>
                        <a:pt x="212" y="693"/>
                      </a:cubicBezTo>
                      <a:cubicBezTo>
                        <a:pt x="376" y="456"/>
                        <a:pt x="376" y="456"/>
                        <a:pt x="376" y="456"/>
                      </a:cubicBezTo>
                      <a:cubicBezTo>
                        <a:pt x="413" y="757"/>
                        <a:pt x="413" y="757"/>
                        <a:pt x="413" y="757"/>
                      </a:cubicBezTo>
                      <a:cubicBezTo>
                        <a:pt x="1211" y="757"/>
                        <a:pt x="1211" y="757"/>
                        <a:pt x="1211" y="757"/>
                      </a:cubicBezTo>
                      <a:cubicBezTo>
                        <a:pt x="1211" y="772"/>
                        <a:pt x="1211" y="772"/>
                        <a:pt x="1211" y="772"/>
                      </a:cubicBezTo>
                      <a:cubicBezTo>
                        <a:pt x="1257" y="458"/>
                        <a:pt x="1257" y="458"/>
                        <a:pt x="1257" y="458"/>
                      </a:cubicBezTo>
                      <a:cubicBezTo>
                        <a:pt x="1406" y="706"/>
                        <a:pt x="1406" y="706"/>
                        <a:pt x="1406" y="706"/>
                      </a:cubicBezTo>
                      <a:cubicBezTo>
                        <a:pt x="1417" y="723"/>
                        <a:pt x="1434" y="737"/>
                        <a:pt x="1456" y="742"/>
                      </a:cubicBezTo>
                      <a:cubicBezTo>
                        <a:pt x="1477" y="748"/>
                        <a:pt x="1499" y="744"/>
                        <a:pt x="1517" y="733"/>
                      </a:cubicBezTo>
                      <a:cubicBezTo>
                        <a:pt x="1558" y="708"/>
                        <a:pt x="1558" y="708"/>
                        <a:pt x="1558" y="708"/>
                      </a:cubicBezTo>
                      <a:cubicBezTo>
                        <a:pt x="1579" y="696"/>
                        <a:pt x="1596" y="675"/>
                        <a:pt x="1602" y="649"/>
                      </a:cubicBezTo>
                      <a:cubicBezTo>
                        <a:pt x="1609" y="622"/>
                        <a:pt x="1604" y="596"/>
                        <a:pt x="1591" y="575"/>
                      </a:cubicBezTo>
                      <a:close/>
                    </a:path>
                  </a:pathLst>
                </a:custGeom>
                <a:solidFill>
                  <a:srgbClr val="5045F5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8B16C47E-ACE8-4F5D-A5C8-A9A379E75B0D}"/>
                    </a:ext>
                  </a:extLst>
                </p:cNvPr>
                <p:cNvGrpSpPr/>
                <p:nvPr/>
              </p:nvGrpSpPr>
              <p:grpSpPr>
                <a:xfrm>
                  <a:off x="7673625" y="1541281"/>
                  <a:ext cx="679137" cy="969923"/>
                  <a:chOff x="7673625" y="1541281"/>
                  <a:chExt cx="679137" cy="969923"/>
                </a:xfrm>
              </p:grpSpPr>
              <p:sp>
                <p:nvSpPr>
                  <p:cNvPr id="121" name="Freeform 12">
                    <a:extLst>
                      <a:ext uri="{FF2B5EF4-FFF2-40B4-BE49-F238E27FC236}">
                        <a16:creationId xmlns:a16="http://schemas.microsoft.com/office/drawing/2014/main" id="{24F18951-37E7-4BDE-A1C5-2152454A38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14355" y="1541281"/>
                    <a:ext cx="600519" cy="962346"/>
                  </a:xfrm>
                  <a:custGeom>
                    <a:avLst/>
                    <a:gdLst>
                      <a:gd name="T0" fmla="*/ 466 w 466"/>
                      <a:gd name="T1" fmla="*/ 329 h 747"/>
                      <a:gd name="T2" fmla="*/ 306 w 466"/>
                      <a:gd name="T3" fmla="*/ 22 h 747"/>
                      <a:gd name="T4" fmla="*/ 131 w 466"/>
                      <a:gd name="T5" fmla="*/ 42 h 747"/>
                      <a:gd name="T6" fmla="*/ 5 w 466"/>
                      <a:gd name="T7" fmla="*/ 329 h 747"/>
                      <a:gd name="T8" fmla="*/ 112 w 466"/>
                      <a:gd name="T9" fmla="*/ 596 h 747"/>
                      <a:gd name="T10" fmla="*/ 131 w 466"/>
                      <a:gd name="T11" fmla="*/ 747 h 747"/>
                      <a:gd name="T12" fmla="*/ 350 w 466"/>
                      <a:gd name="T13" fmla="*/ 747 h 747"/>
                      <a:gd name="T14" fmla="*/ 364 w 466"/>
                      <a:gd name="T15" fmla="*/ 595 h 747"/>
                      <a:gd name="T16" fmla="*/ 466 w 466"/>
                      <a:gd name="T17" fmla="*/ 329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6" h="747">
                        <a:moveTo>
                          <a:pt x="466" y="329"/>
                        </a:moveTo>
                        <a:cubicBezTo>
                          <a:pt x="466" y="158"/>
                          <a:pt x="466" y="105"/>
                          <a:pt x="306" y="22"/>
                        </a:cubicBezTo>
                        <a:cubicBezTo>
                          <a:pt x="271" y="0"/>
                          <a:pt x="153" y="14"/>
                          <a:pt x="131" y="42"/>
                        </a:cubicBezTo>
                        <a:cubicBezTo>
                          <a:pt x="1" y="111"/>
                          <a:pt x="0" y="152"/>
                          <a:pt x="5" y="329"/>
                        </a:cubicBezTo>
                        <a:cubicBezTo>
                          <a:pt x="5" y="428"/>
                          <a:pt x="78" y="517"/>
                          <a:pt x="112" y="596"/>
                        </a:cubicBezTo>
                        <a:cubicBezTo>
                          <a:pt x="129" y="635"/>
                          <a:pt x="131" y="747"/>
                          <a:pt x="131" y="747"/>
                        </a:cubicBezTo>
                        <a:cubicBezTo>
                          <a:pt x="350" y="747"/>
                          <a:pt x="350" y="747"/>
                          <a:pt x="350" y="747"/>
                        </a:cubicBezTo>
                        <a:cubicBezTo>
                          <a:pt x="350" y="747"/>
                          <a:pt x="348" y="636"/>
                          <a:pt x="364" y="595"/>
                        </a:cubicBezTo>
                        <a:cubicBezTo>
                          <a:pt x="396" y="518"/>
                          <a:pt x="466" y="424"/>
                          <a:pt x="466" y="329"/>
                        </a:cubicBezTo>
                        <a:close/>
                      </a:path>
                    </a:pathLst>
                  </a:custGeom>
                  <a:solidFill>
                    <a:srgbClr val="99ABB4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13">
                    <a:extLst>
                      <a:ext uri="{FF2B5EF4-FFF2-40B4-BE49-F238E27FC236}">
                        <a16:creationId xmlns:a16="http://schemas.microsoft.com/office/drawing/2014/main" id="{C9D25F3D-802C-4990-9BAC-230D1C7C96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97825" y="1835858"/>
                    <a:ext cx="54937" cy="194175"/>
                  </a:xfrm>
                  <a:custGeom>
                    <a:avLst/>
                    <a:gdLst>
                      <a:gd name="T0" fmla="*/ 38 w 43"/>
                      <a:gd name="T1" fmla="*/ 77 h 151"/>
                      <a:gd name="T2" fmla="*/ 14 w 43"/>
                      <a:gd name="T3" fmla="*/ 150 h 151"/>
                      <a:gd name="T4" fmla="*/ 5 w 43"/>
                      <a:gd name="T5" fmla="*/ 74 h 151"/>
                      <a:gd name="T6" fmla="*/ 30 w 43"/>
                      <a:gd name="T7" fmla="*/ 1 h 151"/>
                      <a:gd name="T8" fmla="*/ 38 w 43"/>
                      <a:gd name="T9" fmla="*/ 77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3" h="151">
                        <a:moveTo>
                          <a:pt x="38" y="77"/>
                        </a:moveTo>
                        <a:cubicBezTo>
                          <a:pt x="34" y="118"/>
                          <a:pt x="23" y="151"/>
                          <a:pt x="14" y="150"/>
                        </a:cubicBezTo>
                        <a:cubicBezTo>
                          <a:pt x="4" y="149"/>
                          <a:pt x="0" y="115"/>
                          <a:pt x="5" y="74"/>
                        </a:cubicBezTo>
                        <a:cubicBezTo>
                          <a:pt x="9" y="33"/>
                          <a:pt x="20" y="0"/>
                          <a:pt x="30" y="1"/>
                        </a:cubicBezTo>
                        <a:cubicBezTo>
                          <a:pt x="39" y="2"/>
                          <a:pt x="43" y="36"/>
                          <a:pt x="38" y="77"/>
                        </a:cubicBezTo>
                        <a:close/>
                      </a:path>
                    </a:pathLst>
                  </a:custGeom>
                  <a:solidFill>
                    <a:srgbClr val="99ABB4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14">
                    <a:extLst>
                      <a:ext uri="{FF2B5EF4-FFF2-40B4-BE49-F238E27FC236}">
                        <a16:creationId xmlns:a16="http://schemas.microsoft.com/office/drawing/2014/main" id="{FE0315A3-7BC3-4B98-9AEC-13BCB59791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73625" y="1856696"/>
                    <a:ext cx="61568" cy="194175"/>
                  </a:xfrm>
                  <a:custGeom>
                    <a:avLst/>
                    <a:gdLst>
                      <a:gd name="T0" fmla="*/ 41 w 48"/>
                      <a:gd name="T1" fmla="*/ 72 h 151"/>
                      <a:gd name="T2" fmla="*/ 37 w 48"/>
                      <a:gd name="T3" fmla="*/ 149 h 151"/>
                      <a:gd name="T4" fmla="*/ 7 w 48"/>
                      <a:gd name="T5" fmla="*/ 78 h 151"/>
                      <a:gd name="T6" fmla="*/ 11 w 48"/>
                      <a:gd name="T7" fmla="*/ 2 h 151"/>
                      <a:gd name="T8" fmla="*/ 41 w 48"/>
                      <a:gd name="T9" fmla="*/ 72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8" h="151">
                        <a:moveTo>
                          <a:pt x="41" y="72"/>
                        </a:moveTo>
                        <a:cubicBezTo>
                          <a:pt x="48" y="113"/>
                          <a:pt x="46" y="147"/>
                          <a:pt x="37" y="149"/>
                        </a:cubicBezTo>
                        <a:cubicBezTo>
                          <a:pt x="28" y="151"/>
                          <a:pt x="14" y="119"/>
                          <a:pt x="7" y="78"/>
                        </a:cubicBezTo>
                        <a:cubicBezTo>
                          <a:pt x="0" y="38"/>
                          <a:pt x="2" y="3"/>
                          <a:pt x="11" y="2"/>
                        </a:cubicBezTo>
                        <a:cubicBezTo>
                          <a:pt x="20" y="0"/>
                          <a:pt x="33" y="32"/>
                          <a:pt x="41" y="72"/>
                        </a:cubicBezTo>
                        <a:close/>
                      </a:path>
                    </a:pathLst>
                  </a:custGeom>
                  <a:solidFill>
                    <a:srgbClr val="99ABB4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15">
                    <a:extLst>
                      <a:ext uri="{FF2B5EF4-FFF2-40B4-BE49-F238E27FC236}">
                        <a16:creationId xmlns:a16="http://schemas.microsoft.com/office/drawing/2014/main" id="{0EA0A9A1-6735-48DC-9877-77D9F17A23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95411" y="1541281"/>
                    <a:ext cx="619463" cy="723654"/>
                  </a:xfrm>
                  <a:custGeom>
                    <a:avLst/>
                    <a:gdLst>
                      <a:gd name="T0" fmla="*/ 321 w 481"/>
                      <a:gd name="T1" fmla="*/ 22 h 562"/>
                      <a:gd name="T2" fmla="*/ 142 w 481"/>
                      <a:gd name="T3" fmla="*/ 38 h 562"/>
                      <a:gd name="T4" fmla="*/ 16 w 481"/>
                      <a:gd name="T5" fmla="*/ 315 h 562"/>
                      <a:gd name="T6" fmla="*/ 45 w 481"/>
                      <a:gd name="T7" fmla="*/ 400 h 562"/>
                      <a:gd name="T8" fmla="*/ 114 w 481"/>
                      <a:gd name="T9" fmla="*/ 522 h 562"/>
                      <a:gd name="T10" fmla="*/ 157 w 481"/>
                      <a:gd name="T11" fmla="*/ 538 h 562"/>
                      <a:gd name="T12" fmla="*/ 181 w 481"/>
                      <a:gd name="T13" fmla="*/ 484 h 562"/>
                      <a:gd name="T14" fmla="*/ 181 w 481"/>
                      <a:gd name="T15" fmla="*/ 546 h 562"/>
                      <a:gd name="T16" fmla="*/ 230 w 481"/>
                      <a:gd name="T17" fmla="*/ 556 h 562"/>
                      <a:gd name="T18" fmla="*/ 236 w 481"/>
                      <a:gd name="T19" fmla="*/ 534 h 562"/>
                      <a:gd name="T20" fmla="*/ 271 w 481"/>
                      <a:gd name="T21" fmla="*/ 560 h 562"/>
                      <a:gd name="T22" fmla="*/ 296 w 481"/>
                      <a:gd name="T23" fmla="*/ 560 h 562"/>
                      <a:gd name="T24" fmla="*/ 304 w 481"/>
                      <a:gd name="T25" fmla="*/ 560 h 562"/>
                      <a:gd name="T26" fmla="*/ 320 w 481"/>
                      <a:gd name="T27" fmla="*/ 496 h 562"/>
                      <a:gd name="T28" fmla="*/ 342 w 481"/>
                      <a:gd name="T29" fmla="*/ 559 h 562"/>
                      <a:gd name="T30" fmla="*/ 379 w 481"/>
                      <a:gd name="T31" fmla="*/ 528 h 562"/>
                      <a:gd name="T32" fmla="*/ 459 w 481"/>
                      <a:gd name="T33" fmla="*/ 394 h 562"/>
                      <a:gd name="T34" fmla="*/ 481 w 481"/>
                      <a:gd name="T35" fmla="*/ 306 h 562"/>
                      <a:gd name="T36" fmla="*/ 321 w 481"/>
                      <a:gd name="T37" fmla="*/ 22 h 5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81" h="562">
                        <a:moveTo>
                          <a:pt x="321" y="22"/>
                        </a:moveTo>
                        <a:cubicBezTo>
                          <a:pt x="286" y="0"/>
                          <a:pt x="164" y="10"/>
                          <a:pt x="142" y="38"/>
                        </a:cubicBezTo>
                        <a:cubicBezTo>
                          <a:pt x="12" y="107"/>
                          <a:pt x="0" y="141"/>
                          <a:pt x="16" y="315"/>
                        </a:cubicBezTo>
                        <a:cubicBezTo>
                          <a:pt x="18" y="339"/>
                          <a:pt x="38" y="377"/>
                          <a:pt x="45" y="400"/>
                        </a:cubicBezTo>
                        <a:cubicBezTo>
                          <a:pt x="61" y="451"/>
                          <a:pt x="81" y="483"/>
                          <a:pt x="114" y="522"/>
                        </a:cubicBezTo>
                        <a:cubicBezTo>
                          <a:pt x="130" y="528"/>
                          <a:pt x="144" y="534"/>
                          <a:pt x="157" y="538"/>
                        </a:cubicBezTo>
                        <a:cubicBezTo>
                          <a:pt x="181" y="484"/>
                          <a:pt x="181" y="484"/>
                          <a:pt x="181" y="484"/>
                        </a:cubicBezTo>
                        <a:cubicBezTo>
                          <a:pt x="181" y="546"/>
                          <a:pt x="181" y="546"/>
                          <a:pt x="181" y="546"/>
                        </a:cubicBezTo>
                        <a:cubicBezTo>
                          <a:pt x="196" y="551"/>
                          <a:pt x="214" y="554"/>
                          <a:pt x="230" y="556"/>
                        </a:cubicBezTo>
                        <a:cubicBezTo>
                          <a:pt x="236" y="534"/>
                          <a:pt x="236" y="534"/>
                          <a:pt x="236" y="534"/>
                        </a:cubicBezTo>
                        <a:cubicBezTo>
                          <a:pt x="271" y="560"/>
                          <a:pt x="271" y="560"/>
                          <a:pt x="271" y="560"/>
                        </a:cubicBezTo>
                        <a:cubicBezTo>
                          <a:pt x="293" y="562"/>
                          <a:pt x="289" y="560"/>
                          <a:pt x="296" y="560"/>
                        </a:cubicBezTo>
                        <a:cubicBezTo>
                          <a:pt x="299" y="560"/>
                          <a:pt x="301" y="560"/>
                          <a:pt x="304" y="560"/>
                        </a:cubicBezTo>
                        <a:cubicBezTo>
                          <a:pt x="320" y="496"/>
                          <a:pt x="320" y="496"/>
                          <a:pt x="320" y="496"/>
                        </a:cubicBezTo>
                        <a:cubicBezTo>
                          <a:pt x="342" y="559"/>
                          <a:pt x="342" y="559"/>
                          <a:pt x="342" y="559"/>
                        </a:cubicBezTo>
                        <a:cubicBezTo>
                          <a:pt x="360" y="558"/>
                          <a:pt x="330" y="553"/>
                          <a:pt x="379" y="528"/>
                        </a:cubicBezTo>
                        <a:cubicBezTo>
                          <a:pt x="410" y="489"/>
                          <a:pt x="446" y="444"/>
                          <a:pt x="459" y="394"/>
                        </a:cubicBezTo>
                        <a:cubicBezTo>
                          <a:pt x="464" y="374"/>
                          <a:pt x="481" y="327"/>
                          <a:pt x="481" y="306"/>
                        </a:cubicBezTo>
                        <a:cubicBezTo>
                          <a:pt x="481" y="135"/>
                          <a:pt x="481" y="105"/>
                          <a:pt x="321" y="2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 16">
                    <a:extLst>
                      <a:ext uri="{FF2B5EF4-FFF2-40B4-BE49-F238E27FC236}">
                        <a16:creationId xmlns:a16="http://schemas.microsoft.com/office/drawing/2014/main" id="{FB6A8EED-668D-4143-B5D1-3ADF66C565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46559" y="2325555"/>
                    <a:ext cx="569261" cy="185649"/>
                  </a:xfrm>
                  <a:custGeom>
                    <a:avLst/>
                    <a:gdLst>
                      <a:gd name="T0" fmla="*/ 412 w 442"/>
                      <a:gd name="T1" fmla="*/ 144 h 144"/>
                      <a:gd name="T2" fmla="*/ 30 w 442"/>
                      <a:gd name="T3" fmla="*/ 144 h 144"/>
                      <a:gd name="T4" fmla="*/ 30 w 442"/>
                      <a:gd name="T5" fmla="*/ 11 h 144"/>
                      <a:gd name="T6" fmla="*/ 412 w 442"/>
                      <a:gd name="T7" fmla="*/ 11 h 144"/>
                      <a:gd name="T8" fmla="*/ 412 w 442"/>
                      <a:gd name="T9" fmla="*/ 144 h 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2" h="144">
                        <a:moveTo>
                          <a:pt x="412" y="144"/>
                        </a:moveTo>
                        <a:cubicBezTo>
                          <a:pt x="30" y="144"/>
                          <a:pt x="30" y="144"/>
                          <a:pt x="30" y="144"/>
                        </a:cubicBezTo>
                        <a:cubicBezTo>
                          <a:pt x="30" y="144"/>
                          <a:pt x="0" y="35"/>
                          <a:pt x="30" y="11"/>
                        </a:cubicBezTo>
                        <a:cubicBezTo>
                          <a:pt x="105" y="0"/>
                          <a:pt x="345" y="8"/>
                          <a:pt x="412" y="11"/>
                        </a:cubicBezTo>
                        <a:cubicBezTo>
                          <a:pt x="442" y="35"/>
                          <a:pt x="412" y="144"/>
                          <a:pt x="412" y="144"/>
                        </a:cubicBezTo>
                        <a:close/>
                      </a:path>
                    </a:pathLst>
                  </a:custGeom>
                  <a:solidFill>
                    <a:srgbClr val="5045F5"/>
                  </a:solidFill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7CF99FDF-F273-4F62-83AB-5CD84FBBD6C9}"/>
              </a:ext>
            </a:extLst>
          </p:cNvPr>
          <p:cNvSpPr/>
          <p:nvPr/>
        </p:nvSpPr>
        <p:spPr>
          <a:xfrm>
            <a:off x="0" y="0"/>
            <a:ext cx="9144000" cy="4521200"/>
          </a:xfrm>
          <a:custGeom>
            <a:avLst/>
            <a:gdLst>
              <a:gd name="connsiteX0" fmla="*/ 4572000 w 9144000"/>
              <a:gd name="connsiteY0" fmla="*/ 1406695 h 4521200"/>
              <a:gd name="connsiteX1" fmla="*/ 3749222 w 9144000"/>
              <a:gd name="connsiteY1" fmla="*/ 2229473 h 4521200"/>
              <a:gd name="connsiteX2" fmla="*/ 4572000 w 9144000"/>
              <a:gd name="connsiteY2" fmla="*/ 3052251 h 4521200"/>
              <a:gd name="connsiteX3" fmla="*/ 5394778 w 9144000"/>
              <a:gd name="connsiteY3" fmla="*/ 2229473 h 4521200"/>
              <a:gd name="connsiteX4" fmla="*/ 4572000 w 9144000"/>
              <a:gd name="connsiteY4" fmla="*/ 1406695 h 4521200"/>
              <a:gd name="connsiteX5" fmla="*/ 7579179 w 9144000"/>
              <a:gd name="connsiteY5" fmla="*/ 1028628 h 4521200"/>
              <a:gd name="connsiteX6" fmla="*/ 6378333 w 9144000"/>
              <a:gd name="connsiteY6" fmla="*/ 2229473 h 4521200"/>
              <a:gd name="connsiteX7" fmla="*/ 7579179 w 9144000"/>
              <a:gd name="connsiteY7" fmla="*/ 3430318 h 4521200"/>
              <a:gd name="connsiteX8" fmla="*/ 8780025 w 9144000"/>
              <a:gd name="connsiteY8" fmla="*/ 2229473 h 4521200"/>
              <a:gd name="connsiteX9" fmla="*/ 7579179 w 9144000"/>
              <a:gd name="connsiteY9" fmla="*/ 1028628 h 4521200"/>
              <a:gd name="connsiteX10" fmla="*/ 1564821 w 9144000"/>
              <a:gd name="connsiteY10" fmla="*/ 1028628 h 4521200"/>
              <a:gd name="connsiteX11" fmla="*/ 363975 w 9144000"/>
              <a:gd name="connsiteY11" fmla="*/ 2229473 h 4521200"/>
              <a:gd name="connsiteX12" fmla="*/ 1564821 w 9144000"/>
              <a:gd name="connsiteY12" fmla="*/ 3430318 h 4521200"/>
              <a:gd name="connsiteX13" fmla="*/ 2765667 w 9144000"/>
              <a:gd name="connsiteY13" fmla="*/ 2229473 h 4521200"/>
              <a:gd name="connsiteX14" fmla="*/ 1564821 w 9144000"/>
              <a:gd name="connsiteY14" fmla="*/ 1028628 h 4521200"/>
              <a:gd name="connsiteX15" fmla="*/ 0 w 9144000"/>
              <a:gd name="connsiteY15" fmla="*/ 0 h 4521200"/>
              <a:gd name="connsiteX16" fmla="*/ 9144000 w 9144000"/>
              <a:gd name="connsiteY16" fmla="*/ 0 h 4521200"/>
              <a:gd name="connsiteX17" fmla="*/ 9144000 w 9144000"/>
              <a:gd name="connsiteY17" fmla="*/ 4521200 h 4521200"/>
              <a:gd name="connsiteX18" fmla="*/ 0 w 9144000"/>
              <a:gd name="connsiteY18" fmla="*/ 4521200 h 452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44000" h="4521200">
                <a:moveTo>
                  <a:pt x="4572000" y="1406695"/>
                </a:moveTo>
                <a:cubicBezTo>
                  <a:pt x="4117592" y="1406695"/>
                  <a:pt x="3749222" y="1775065"/>
                  <a:pt x="3749222" y="2229473"/>
                </a:cubicBezTo>
                <a:cubicBezTo>
                  <a:pt x="3749222" y="2683881"/>
                  <a:pt x="4117592" y="3052251"/>
                  <a:pt x="4572000" y="3052251"/>
                </a:cubicBezTo>
                <a:cubicBezTo>
                  <a:pt x="5026408" y="3052251"/>
                  <a:pt x="5394778" y="2683881"/>
                  <a:pt x="5394778" y="2229473"/>
                </a:cubicBezTo>
                <a:cubicBezTo>
                  <a:pt x="5394778" y="1775065"/>
                  <a:pt x="5026408" y="1406695"/>
                  <a:pt x="4572000" y="1406695"/>
                </a:cubicBezTo>
                <a:close/>
                <a:moveTo>
                  <a:pt x="7579179" y="1028628"/>
                </a:moveTo>
                <a:cubicBezTo>
                  <a:pt x="6915970" y="1028628"/>
                  <a:pt x="6378333" y="1566265"/>
                  <a:pt x="6378333" y="2229473"/>
                </a:cubicBezTo>
                <a:cubicBezTo>
                  <a:pt x="6378333" y="2892681"/>
                  <a:pt x="6915970" y="3430318"/>
                  <a:pt x="7579179" y="3430318"/>
                </a:cubicBezTo>
                <a:cubicBezTo>
                  <a:pt x="8242388" y="3430318"/>
                  <a:pt x="8780025" y="2892681"/>
                  <a:pt x="8780025" y="2229473"/>
                </a:cubicBezTo>
                <a:cubicBezTo>
                  <a:pt x="8780025" y="1566265"/>
                  <a:pt x="8242388" y="1028628"/>
                  <a:pt x="7579179" y="1028628"/>
                </a:cubicBezTo>
                <a:close/>
                <a:moveTo>
                  <a:pt x="1564821" y="1028628"/>
                </a:moveTo>
                <a:cubicBezTo>
                  <a:pt x="901612" y="1028628"/>
                  <a:pt x="363975" y="1566265"/>
                  <a:pt x="363975" y="2229473"/>
                </a:cubicBezTo>
                <a:cubicBezTo>
                  <a:pt x="363975" y="2892681"/>
                  <a:pt x="901612" y="3430318"/>
                  <a:pt x="1564821" y="3430318"/>
                </a:cubicBezTo>
                <a:cubicBezTo>
                  <a:pt x="2228030" y="3430318"/>
                  <a:pt x="2765667" y="2892681"/>
                  <a:pt x="2765667" y="2229473"/>
                </a:cubicBezTo>
                <a:cubicBezTo>
                  <a:pt x="2765667" y="1566265"/>
                  <a:pt x="2228030" y="1028628"/>
                  <a:pt x="1564821" y="1028628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521200"/>
                </a:lnTo>
                <a:lnTo>
                  <a:pt x="0" y="4521200"/>
                </a:lnTo>
                <a:close/>
              </a:path>
            </a:pathLst>
          </a:cu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DAFA20F5-94F0-453F-BD7E-6782EFC115CE}"/>
              </a:ext>
            </a:extLst>
          </p:cNvPr>
          <p:cNvSpPr/>
          <p:nvPr/>
        </p:nvSpPr>
        <p:spPr>
          <a:xfrm>
            <a:off x="6378333" y="1028629"/>
            <a:ext cx="2401692" cy="2401690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3B61AD25-7D0C-490B-9386-467D912C8E6B}"/>
              </a:ext>
            </a:extLst>
          </p:cNvPr>
          <p:cNvSpPr/>
          <p:nvPr/>
        </p:nvSpPr>
        <p:spPr>
          <a:xfrm>
            <a:off x="363975" y="1028629"/>
            <a:ext cx="2401692" cy="2401690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603EE1B9-3C91-4A9B-987B-58D1A7CF3BFD}"/>
              </a:ext>
            </a:extLst>
          </p:cNvPr>
          <p:cNvSpPr txBox="1">
            <a:spLocks/>
          </p:cNvSpPr>
          <p:nvPr/>
        </p:nvSpPr>
        <p:spPr>
          <a:xfrm>
            <a:off x="469900" y="278723"/>
            <a:ext cx="8204200" cy="4993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E2735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j-ea"/>
                <a:cs typeface="Amazon Ember Regular" charset="0"/>
              </a:rPr>
              <a:t>Time to Value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32A87315-6060-47E0-AC4F-9369EA39A3C5}"/>
              </a:ext>
            </a:extLst>
          </p:cNvPr>
          <p:cNvSpPr txBox="1">
            <a:spLocks/>
          </p:cNvSpPr>
          <p:nvPr/>
        </p:nvSpPr>
        <p:spPr>
          <a:xfrm>
            <a:off x="407307" y="3462275"/>
            <a:ext cx="2315028" cy="659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Do some work</a:t>
            </a:r>
          </a:p>
        </p:txBody>
      </p:sp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ECA00E5B-C9B5-4C83-B06D-CF44D087FFF7}"/>
              </a:ext>
            </a:extLst>
          </p:cNvPr>
          <p:cNvSpPr txBox="1">
            <a:spLocks/>
          </p:cNvSpPr>
          <p:nvPr/>
        </p:nvSpPr>
        <p:spPr>
          <a:xfrm>
            <a:off x="3414486" y="3127233"/>
            <a:ext cx="2315028" cy="659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Months?</a:t>
            </a:r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9130DCE2-E015-4CAA-84A4-9F3D888352A3}"/>
              </a:ext>
            </a:extLst>
          </p:cNvPr>
          <p:cNvSpPr txBox="1">
            <a:spLocks/>
          </p:cNvSpPr>
          <p:nvPr/>
        </p:nvSpPr>
        <p:spPr>
          <a:xfrm>
            <a:off x="6421665" y="3462275"/>
            <a:ext cx="2315028" cy="659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Value to a customer</a:t>
            </a:r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69F3791B-6DB0-4AA8-A0AB-E354E38D7D9E}"/>
              </a:ext>
            </a:extLst>
          </p:cNvPr>
          <p:cNvCxnSpPr>
            <a:cxnSpLocks/>
          </p:cNvCxnSpPr>
          <p:nvPr/>
        </p:nvCxnSpPr>
        <p:spPr>
          <a:xfrm>
            <a:off x="5394778" y="2229473"/>
            <a:ext cx="788308" cy="1"/>
          </a:xfrm>
          <a:prstGeom prst="straightConnector1">
            <a:avLst/>
          </a:prstGeom>
          <a:ln w="31750">
            <a:tailEnd type="arrow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5A47DEAF-900D-4F31-AB46-57F4680F6C63}"/>
              </a:ext>
            </a:extLst>
          </p:cNvPr>
          <p:cNvCxnSpPr>
            <a:cxnSpLocks/>
          </p:cNvCxnSpPr>
          <p:nvPr/>
        </p:nvCxnSpPr>
        <p:spPr>
          <a:xfrm flipH="1">
            <a:off x="2986088" y="2229473"/>
            <a:ext cx="763135" cy="0"/>
          </a:xfrm>
          <a:prstGeom prst="line">
            <a:avLst/>
          </a:prstGeom>
          <a:ln w="31750"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Oval 138">
            <a:extLst>
              <a:ext uri="{FF2B5EF4-FFF2-40B4-BE49-F238E27FC236}">
                <a16:creationId xmlns:a16="http://schemas.microsoft.com/office/drawing/2014/main" id="{41A236A0-FD5B-48C1-B26C-9ADEBBFDF059}"/>
              </a:ext>
            </a:extLst>
          </p:cNvPr>
          <p:cNvSpPr/>
          <p:nvPr/>
        </p:nvSpPr>
        <p:spPr>
          <a:xfrm>
            <a:off x="3749222" y="1406696"/>
            <a:ext cx="1645556" cy="1645556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699A2E09-F589-42CC-A74E-D576FA0F0435}"/>
              </a:ext>
            </a:extLst>
          </p:cNvPr>
          <p:cNvSpPr/>
          <p:nvPr/>
        </p:nvSpPr>
        <p:spPr>
          <a:xfrm>
            <a:off x="0" y="4511637"/>
            <a:ext cx="9144000" cy="631862"/>
          </a:xfrm>
          <a:prstGeom prst="rect">
            <a:avLst/>
          </a:prstGeom>
          <a:solidFill>
            <a:srgbClr val="504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56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88889E-6 -4.69136E-6 L 3.88889E-6 -0.0484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4.69136E-6 L 3.88889E-6 -0.0484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88889E-6 -4.69136E-6 L 3.88889E-6 -0.0484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3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0 0.0642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F922F00-A28D-42E6-A587-FF849443811B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AB7A316-0838-4936-BC4D-24ABED68A3E2}"/>
              </a:ext>
            </a:extLst>
          </p:cNvPr>
          <p:cNvGrpSpPr/>
          <p:nvPr/>
        </p:nvGrpSpPr>
        <p:grpSpPr>
          <a:xfrm>
            <a:off x="4103715" y="1565896"/>
            <a:ext cx="813571" cy="813571"/>
            <a:chOff x="4281488" y="1500187"/>
            <a:chExt cx="1328738" cy="1328738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E15294AF-CF97-4DE1-838D-81A25E98F067}"/>
                </a:ext>
              </a:extLst>
            </p:cNvPr>
            <p:cNvSpPr/>
            <p:nvPr/>
          </p:nvSpPr>
          <p:spPr>
            <a:xfrm>
              <a:off x="4588669" y="1807369"/>
              <a:ext cx="714375" cy="714375"/>
            </a:xfrm>
            <a:prstGeom prst="ellipse">
              <a:avLst/>
            </a:prstGeom>
            <a:solidFill>
              <a:srgbClr val="4664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32B6F86E-E019-4CE0-9234-A96311702A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43475" y="1500187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B018A07-7E4C-4395-8A35-60AB848A37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43475" y="2571750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19C89391-790E-4493-81E2-5F5629EB2BE2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479257" y="2035969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EA9836BC-ABB2-4915-8E52-16657845612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407694" y="2035969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A4C1C016-78E6-4FC9-84D6-42988C70BCD1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5319948" y="1654733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18899BA2-14B5-4E36-8F2D-24B9DD812D9E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4562238" y="2412442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7EE6ED3F-C1FA-42ED-B7F3-087BB46EF1E5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5319948" y="2412442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D0B71A42-069E-44D5-8E4E-190FDFB01479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562238" y="1654733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1258C17-51DE-4988-9D3A-E42EF5093F97}"/>
                </a:ext>
              </a:extLst>
            </p:cNvPr>
            <p:cNvSpPr/>
            <p:nvPr/>
          </p:nvSpPr>
          <p:spPr>
            <a:xfrm>
              <a:off x="4588669" y="1807369"/>
              <a:ext cx="714376" cy="450321"/>
            </a:xfrm>
            <a:custGeom>
              <a:avLst/>
              <a:gdLst>
                <a:gd name="connsiteX0" fmla="*/ 357188 w 714376"/>
                <a:gd name="connsiteY0" fmla="*/ 0 h 450321"/>
                <a:gd name="connsiteX1" fmla="*/ 714376 w 714376"/>
                <a:gd name="connsiteY1" fmla="*/ 357188 h 450321"/>
                <a:gd name="connsiteX2" fmla="*/ 707119 w 714376"/>
                <a:gd name="connsiteY2" fmla="*/ 429174 h 450321"/>
                <a:gd name="connsiteX3" fmla="*/ 700555 w 714376"/>
                <a:gd name="connsiteY3" fmla="*/ 450321 h 450321"/>
                <a:gd name="connsiteX4" fmla="*/ 683925 w 714376"/>
                <a:gd name="connsiteY4" fmla="*/ 396748 h 450321"/>
                <a:gd name="connsiteX5" fmla="*/ 354806 w 714376"/>
                <a:gd name="connsiteY5" fmla="*/ 178593 h 450321"/>
                <a:gd name="connsiteX6" fmla="*/ 25688 w 714376"/>
                <a:gd name="connsiteY6" fmla="*/ 396748 h 450321"/>
                <a:gd name="connsiteX7" fmla="*/ 11440 w 714376"/>
                <a:gd name="connsiteY7" fmla="*/ 442648 h 450321"/>
                <a:gd name="connsiteX8" fmla="*/ 7257 w 714376"/>
                <a:gd name="connsiteY8" fmla="*/ 429174 h 450321"/>
                <a:gd name="connsiteX9" fmla="*/ 0 w 714376"/>
                <a:gd name="connsiteY9" fmla="*/ 357188 h 450321"/>
                <a:gd name="connsiteX10" fmla="*/ 357188 w 714376"/>
                <a:gd name="connsiteY10" fmla="*/ 0 h 45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4376" h="450321">
                  <a:moveTo>
                    <a:pt x="357188" y="0"/>
                  </a:moveTo>
                  <a:cubicBezTo>
                    <a:pt x="554457" y="0"/>
                    <a:pt x="714376" y="159919"/>
                    <a:pt x="714376" y="357188"/>
                  </a:cubicBezTo>
                  <a:cubicBezTo>
                    <a:pt x="714376" y="381847"/>
                    <a:pt x="711878" y="405922"/>
                    <a:pt x="707119" y="429174"/>
                  </a:cubicBezTo>
                  <a:lnTo>
                    <a:pt x="700555" y="450321"/>
                  </a:lnTo>
                  <a:lnTo>
                    <a:pt x="683925" y="396748"/>
                  </a:lnTo>
                  <a:cubicBezTo>
                    <a:pt x="629700" y="268548"/>
                    <a:pt x="502758" y="178593"/>
                    <a:pt x="354806" y="178593"/>
                  </a:cubicBezTo>
                  <a:cubicBezTo>
                    <a:pt x="206855" y="178593"/>
                    <a:pt x="79912" y="268548"/>
                    <a:pt x="25688" y="396748"/>
                  </a:cubicBezTo>
                  <a:lnTo>
                    <a:pt x="11440" y="442648"/>
                  </a:lnTo>
                  <a:lnTo>
                    <a:pt x="7257" y="429174"/>
                  </a:lnTo>
                  <a:cubicBezTo>
                    <a:pt x="2499" y="405922"/>
                    <a:pt x="0" y="381847"/>
                    <a:pt x="0" y="357188"/>
                  </a:cubicBezTo>
                  <a:cubicBezTo>
                    <a:pt x="0" y="159919"/>
                    <a:pt x="159919" y="0"/>
                    <a:pt x="357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DCAF6E8B-04BF-4936-9FC4-B60CB680EC0E}"/>
              </a:ext>
            </a:extLst>
          </p:cNvPr>
          <p:cNvGrpSpPr/>
          <p:nvPr/>
        </p:nvGrpSpPr>
        <p:grpSpPr>
          <a:xfrm>
            <a:off x="2939938" y="2293374"/>
            <a:ext cx="813571" cy="813571"/>
            <a:chOff x="4281488" y="1500187"/>
            <a:chExt cx="1328738" cy="1328738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4758C6D4-4D25-4BE5-8263-1E201BABB0C2}"/>
                </a:ext>
              </a:extLst>
            </p:cNvPr>
            <p:cNvSpPr/>
            <p:nvPr/>
          </p:nvSpPr>
          <p:spPr>
            <a:xfrm>
              <a:off x="4588669" y="1807369"/>
              <a:ext cx="714375" cy="714375"/>
            </a:xfrm>
            <a:prstGeom prst="ellipse">
              <a:avLst/>
            </a:prstGeom>
            <a:solidFill>
              <a:srgbClr val="4664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37F417CE-A5B7-4D75-BFCB-F954A17C97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43475" y="1500187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7249A237-4E20-49B3-9F35-9F6E6BCD35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43475" y="2571750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id="{79C30F33-ACEB-440F-84B0-20026B349394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479257" y="2035969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13168632-01E6-4983-A709-B2D059FC9858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407694" y="2035969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1D33FF79-1041-4CE2-9A51-5ABEFA79C969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5319948" y="1654733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AEE94D3C-080C-4A60-ACCC-0573061CCE0F}"/>
                </a:ext>
              </a:extLst>
            </p:cNvPr>
            <p:cNvCxnSpPr>
              <a:cxnSpLocks/>
            </p:cNvCxnSpPr>
            <p:nvPr/>
          </p:nvCxnSpPr>
          <p:spPr>
            <a:xfrm rot="2700000" flipH="1" flipV="1">
              <a:off x="4562238" y="2412442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07027CB9-1D06-411D-9571-92E34645DABC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5319948" y="2412442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D3AB7787-A9F4-4396-8857-3A8E5EEDB8B3}"/>
                </a:ext>
              </a:extLst>
            </p:cNvPr>
            <p:cNvCxnSpPr>
              <a:cxnSpLocks/>
            </p:cNvCxnSpPr>
            <p:nvPr/>
          </p:nvCxnSpPr>
          <p:spPr>
            <a:xfrm rot="18900000" flipH="1">
              <a:off x="4562238" y="1654733"/>
              <a:ext cx="4763" cy="257175"/>
            </a:xfrm>
            <a:prstGeom prst="line">
              <a:avLst/>
            </a:prstGeom>
            <a:ln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170CD1CC-8054-44EE-822B-47E2F7EE9F82}"/>
                </a:ext>
              </a:extLst>
            </p:cNvPr>
            <p:cNvSpPr/>
            <p:nvPr/>
          </p:nvSpPr>
          <p:spPr>
            <a:xfrm>
              <a:off x="4588669" y="1807369"/>
              <a:ext cx="714376" cy="450321"/>
            </a:xfrm>
            <a:custGeom>
              <a:avLst/>
              <a:gdLst>
                <a:gd name="connsiteX0" fmla="*/ 357188 w 714376"/>
                <a:gd name="connsiteY0" fmla="*/ 0 h 450321"/>
                <a:gd name="connsiteX1" fmla="*/ 714376 w 714376"/>
                <a:gd name="connsiteY1" fmla="*/ 357188 h 450321"/>
                <a:gd name="connsiteX2" fmla="*/ 707119 w 714376"/>
                <a:gd name="connsiteY2" fmla="*/ 429174 h 450321"/>
                <a:gd name="connsiteX3" fmla="*/ 700555 w 714376"/>
                <a:gd name="connsiteY3" fmla="*/ 450321 h 450321"/>
                <a:gd name="connsiteX4" fmla="*/ 683925 w 714376"/>
                <a:gd name="connsiteY4" fmla="*/ 396748 h 450321"/>
                <a:gd name="connsiteX5" fmla="*/ 354806 w 714376"/>
                <a:gd name="connsiteY5" fmla="*/ 178593 h 450321"/>
                <a:gd name="connsiteX6" fmla="*/ 25688 w 714376"/>
                <a:gd name="connsiteY6" fmla="*/ 396748 h 450321"/>
                <a:gd name="connsiteX7" fmla="*/ 11440 w 714376"/>
                <a:gd name="connsiteY7" fmla="*/ 442648 h 450321"/>
                <a:gd name="connsiteX8" fmla="*/ 7257 w 714376"/>
                <a:gd name="connsiteY8" fmla="*/ 429174 h 450321"/>
                <a:gd name="connsiteX9" fmla="*/ 0 w 714376"/>
                <a:gd name="connsiteY9" fmla="*/ 357188 h 450321"/>
                <a:gd name="connsiteX10" fmla="*/ 357188 w 714376"/>
                <a:gd name="connsiteY10" fmla="*/ 0 h 45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14376" h="450321">
                  <a:moveTo>
                    <a:pt x="357188" y="0"/>
                  </a:moveTo>
                  <a:cubicBezTo>
                    <a:pt x="554457" y="0"/>
                    <a:pt x="714376" y="159919"/>
                    <a:pt x="714376" y="357188"/>
                  </a:cubicBezTo>
                  <a:cubicBezTo>
                    <a:pt x="714376" y="381847"/>
                    <a:pt x="711878" y="405922"/>
                    <a:pt x="707119" y="429174"/>
                  </a:cubicBezTo>
                  <a:lnTo>
                    <a:pt x="700555" y="450321"/>
                  </a:lnTo>
                  <a:lnTo>
                    <a:pt x="683925" y="396748"/>
                  </a:lnTo>
                  <a:cubicBezTo>
                    <a:pt x="629700" y="268548"/>
                    <a:pt x="502758" y="178593"/>
                    <a:pt x="354806" y="178593"/>
                  </a:cubicBezTo>
                  <a:cubicBezTo>
                    <a:pt x="206855" y="178593"/>
                    <a:pt x="79912" y="268548"/>
                    <a:pt x="25688" y="396748"/>
                  </a:cubicBezTo>
                  <a:lnTo>
                    <a:pt x="11440" y="442648"/>
                  </a:lnTo>
                  <a:lnTo>
                    <a:pt x="7257" y="429174"/>
                  </a:lnTo>
                  <a:cubicBezTo>
                    <a:pt x="2499" y="405922"/>
                    <a:pt x="0" y="381847"/>
                    <a:pt x="0" y="357188"/>
                  </a:cubicBezTo>
                  <a:cubicBezTo>
                    <a:pt x="0" y="159919"/>
                    <a:pt x="159919" y="0"/>
                    <a:pt x="3571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EA8B4A2B-65D9-4103-99F0-E8C8C4FFDBAD}"/>
              </a:ext>
            </a:extLst>
          </p:cNvPr>
          <p:cNvGrpSpPr/>
          <p:nvPr/>
        </p:nvGrpSpPr>
        <p:grpSpPr>
          <a:xfrm>
            <a:off x="3253131" y="2580621"/>
            <a:ext cx="673833" cy="541938"/>
            <a:chOff x="3426332" y="2365630"/>
            <a:chExt cx="673833" cy="541938"/>
          </a:xfrm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0B9B43C0-6564-4459-9CDA-C7C868FEB5EF}"/>
                </a:ext>
              </a:extLst>
            </p:cNvPr>
            <p:cNvSpPr/>
            <p:nvPr/>
          </p:nvSpPr>
          <p:spPr>
            <a:xfrm rot="17627669">
              <a:off x="3479987" y="2311975"/>
              <a:ext cx="541938" cy="649248"/>
            </a:xfrm>
            <a:custGeom>
              <a:avLst/>
              <a:gdLst>
                <a:gd name="connsiteX0" fmla="*/ 895350 w 1492037"/>
                <a:gd name="connsiteY0" fmla="*/ 0 h 1787477"/>
                <a:gd name="connsiteX1" fmla="*/ 1395949 w 1492037"/>
                <a:gd name="connsiteY1" fmla="*/ 152912 h 1787477"/>
                <a:gd name="connsiteX2" fmla="*/ 1492037 w 1492037"/>
                <a:gd name="connsiteY2" fmla="*/ 232192 h 1787477"/>
                <a:gd name="connsiteX3" fmla="*/ 1428212 w 1492037"/>
                <a:gd name="connsiteY3" fmla="*/ 228969 h 1787477"/>
                <a:gd name="connsiteX4" fmla="*/ 532862 w 1492037"/>
                <a:gd name="connsiteY4" fmla="*/ 1124319 h 1787477"/>
                <a:gd name="connsiteX5" fmla="*/ 795104 w 1492037"/>
                <a:gd name="connsiteY5" fmla="*/ 1757427 h 1787477"/>
                <a:gd name="connsiteX6" fmla="*/ 831525 w 1492037"/>
                <a:gd name="connsiteY6" fmla="*/ 1787477 h 1787477"/>
                <a:gd name="connsiteX7" fmla="*/ 803806 w 1492037"/>
                <a:gd name="connsiteY7" fmla="*/ 1786078 h 1787477"/>
                <a:gd name="connsiteX8" fmla="*/ 0 w 1492037"/>
                <a:gd name="connsiteY8" fmla="*/ 895350 h 1787477"/>
                <a:gd name="connsiteX9" fmla="*/ 895350 w 1492037"/>
                <a:gd name="connsiteY9" fmla="*/ 0 h 178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2037" h="1787477">
                  <a:moveTo>
                    <a:pt x="895350" y="0"/>
                  </a:moveTo>
                  <a:cubicBezTo>
                    <a:pt x="1080783" y="0"/>
                    <a:pt x="1253050" y="56371"/>
                    <a:pt x="1395949" y="152912"/>
                  </a:cubicBezTo>
                  <a:lnTo>
                    <a:pt x="1492037" y="232192"/>
                  </a:lnTo>
                  <a:lnTo>
                    <a:pt x="1428212" y="228969"/>
                  </a:lnTo>
                  <a:cubicBezTo>
                    <a:pt x="933724" y="228969"/>
                    <a:pt x="532862" y="629831"/>
                    <a:pt x="532862" y="1124319"/>
                  </a:cubicBezTo>
                  <a:cubicBezTo>
                    <a:pt x="532862" y="1371563"/>
                    <a:pt x="633078" y="1595401"/>
                    <a:pt x="795104" y="1757427"/>
                  </a:cubicBezTo>
                  <a:lnTo>
                    <a:pt x="831525" y="1787477"/>
                  </a:lnTo>
                  <a:lnTo>
                    <a:pt x="803806" y="1786078"/>
                  </a:lnTo>
                  <a:cubicBezTo>
                    <a:pt x="352320" y="1740227"/>
                    <a:pt x="0" y="1358933"/>
                    <a:pt x="0" y="895350"/>
                  </a:cubicBezTo>
                  <a:cubicBezTo>
                    <a:pt x="0" y="400862"/>
                    <a:pt x="400862" y="0"/>
                    <a:pt x="895350" y="0"/>
                  </a:cubicBezTo>
                  <a:close/>
                </a:path>
              </a:pathLst>
            </a:custGeom>
            <a:solidFill>
              <a:srgbClr val="4664F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378711DE-5EFE-408C-A334-C71161077EEC}"/>
                </a:ext>
              </a:extLst>
            </p:cNvPr>
            <p:cNvSpPr/>
            <p:nvPr/>
          </p:nvSpPr>
          <p:spPr>
            <a:xfrm rot="17627669">
              <a:off x="3573351" y="2251078"/>
              <a:ext cx="407075" cy="646552"/>
            </a:xfrm>
            <a:custGeom>
              <a:avLst/>
              <a:gdLst>
                <a:gd name="connsiteX0" fmla="*/ 163895 w 407075"/>
                <a:gd name="connsiteY0" fmla="*/ 646552 h 646552"/>
                <a:gd name="connsiteX1" fmla="*/ 156513 w 407075"/>
                <a:gd name="connsiteY1" fmla="*/ 640843 h 646552"/>
                <a:gd name="connsiteX2" fmla="*/ 155331 w 407075"/>
                <a:gd name="connsiteY2" fmla="*/ 639485 h 646552"/>
                <a:gd name="connsiteX3" fmla="*/ 407075 w 407075"/>
                <a:gd name="connsiteY3" fmla="*/ 84337 h 646552"/>
                <a:gd name="connsiteX4" fmla="*/ 383893 w 407075"/>
                <a:gd name="connsiteY4" fmla="*/ 83166 h 646552"/>
                <a:gd name="connsiteX5" fmla="*/ 58683 w 407075"/>
                <a:gd name="connsiteY5" fmla="*/ 408375 h 646552"/>
                <a:gd name="connsiteX6" fmla="*/ 114224 w 407075"/>
                <a:gd name="connsiteY6" fmla="*/ 590203 h 646552"/>
                <a:gd name="connsiteX7" fmla="*/ 146791 w 407075"/>
                <a:gd name="connsiteY7" fmla="*/ 629675 h 646552"/>
                <a:gd name="connsiteX8" fmla="*/ 92230 w 407075"/>
                <a:gd name="connsiteY8" fmla="*/ 566998 h 646552"/>
                <a:gd name="connsiteX9" fmla="*/ 42467 w 407075"/>
                <a:gd name="connsiteY9" fmla="*/ 479224 h 646552"/>
                <a:gd name="connsiteX10" fmla="*/ 33855 w 407075"/>
                <a:gd name="connsiteY10" fmla="*/ 98073 h 646552"/>
                <a:gd name="connsiteX11" fmla="*/ 71503 w 407075"/>
                <a:gd name="connsiteY11" fmla="*/ 23153 h 646552"/>
                <a:gd name="connsiteX12" fmla="*/ 124805 w 407075"/>
                <a:gd name="connsiteY12" fmla="*/ 6607 h 646552"/>
                <a:gd name="connsiteX13" fmla="*/ 190346 w 407075"/>
                <a:gd name="connsiteY13" fmla="*/ 0 h 646552"/>
                <a:gd name="connsiteX14" fmla="*/ 372174 w 407075"/>
                <a:gd name="connsiteY14" fmla="*/ 55541 h 6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7075" h="646552">
                  <a:moveTo>
                    <a:pt x="163895" y="646552"/>
                  </a:moveTo>
                  <a:lnTo>
                    <a:pt x="156513" y="640843"/>
                  </a:lnTo>
                  <a:lnTo>
                    <a:pt x="155331" y="639485"/>
                  </a:lnTo>
                  <a:close/>
                  <a:moveTo>
                    <a:pt x="407075" y="84337"/>
                  </a:moveTo>
                  <a:lnTo>
                    <a:pt x="383893" y="83166"/>
                  </a:lnTo>
                  <a:cubicBezTo>
                    <a:pt x="204284" y="83166"/>
                    <a:pt x="58683" y="228767"/>
                    <a:pt x="58683" y="408375"/>
                  </a:cubicBezTo>
                  <a:cubicBezTo>
                    <a:pt x="58683" y="475729"/>
                    <a:pt x="79158" y="538299"/>
                    <a:pt x="114224" y="590203"/>
                  </a:cubicBezTo>
                  <a:lnTo>
                    <a:pt x="146791" y="629675"/>
                  </a:lnTo>
                  <a:lnTo>
                    <a:pt x="92230" y="566998"/>
                  </a:lnTo>
                  <a:cubicBezTo>
                    <a:pt x="73076" y="540004"/>
                    <a:pt x="56341" y="510690"/>
                    <a:pt x="42467" y="479224"/>
                  </a:cubicBezTo>
                  <a:cubicBezTo>
                    <a:pt x="-13030" y="353363"/>
                    <a:pt x="-12257" y="216922"/>
                    <a:pt x="33855" y="98073"/>
                  </a:cubicBezTo>
                  <a:lnTo>
                    <a:pt x="71503" y="23153"/>
                  </a:lnTo>
                  <a:lnTo>
                    <a:pt x="124805" y="6607"/>
                  </a:lnTo>
                  <a:cubicBezTo>
                    <a:pt x="145975" y="2275"/>
                    <a:pt x="167895" y="0"/>
                    <a:pt x="190346" y="0"/>
                  </a:cubicBezTo>
                  <a:cubicBezTo>
                    <a:pt x="257699" y="0"/>
                    <a:pt x="320270" y="20475"/>
                    <a:pt x="372174" y="55541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92C20174-D2D5-412D-AF25-61E2621CA3B7}"/>
              </a:ext>
            </a:extLst>
          </p:cNvPr>
          <p:cNvGrpSpPr/>
          <p:nvPr/>
        </p:nvGrpSpPr>
        <p:grpSpPr>
          <a:xfrm>
            <a:off x="3895924" y="2297069"/>
            <a:ext cx="1757115" cy="757815"/>
            <a:chOff x="3895924" y="2297069"/>
            <a:chExt cx="1757115" cy="757815"/>
          </a:xfrm>
        </p:grpSpPr>
        <p:sp>
          <p:nvSpPr>
            <p:cNvPr id="183" name="Freeform 128">
              <a:extLst>
                <a:ext uri="{FF2B5EF4-FFF2-40B4-BE49-F238E27FC236}">
                  <a16:creationId xmlns:a16="http://schemas.microsoft.com/office/drawing/2014/main" id="{1E6E6F93-4C03-4B72-A215-AB18139DE017}"/>
                </a:ext>
              </a:extLst>
            </p:cNvPr>
            <p:cNvSpPr>
              <a:spLocks noChangeAspect="1"/>
            </p:cNvSpPr>
            <p:nvPr/>
          </p:nvSpPr>
          <p:spPr bwMode="white">
            <a:xfrm>
              <a:off x="3895924" y="2542090"/>
              <a:ext cx="906161" cy="500577"/>
            </a:xfrm>
            <a:custGeom>
              <a:avLst/>
              <a:gdLst>
                <a:gd name="T0" fmla="*/ 396 w 509"/>
                <a:gd name="T1" fmla="*/ 281 h 281"/>
                <a:gd name="T2" fmla="*/ 57 w 509"/>
                <a:gd name="T3" fmla="*/ 281 h 281"/>
                <a:gd name="T4" fmla="*/ 0 w 509"/>
                <a:gd name="T5" fmla="*/ 223 h 281"/>
                <a:gd name="T6" fmla="*/ 43 w 509"/>
                <a:gd name="T7" fmla="*/ 168 h 281"/>
                <a:gd name="T8" fmla="*/ 110 w 509"/>
                <a:gd name="T9" fmla="*/ 116 h 281"/>
                <a:gd name="T10" fmla="*/ 232 w 509"/>
                <a:gd name="T11" fmla="*/ 0 h 281"/>
                <a:gd name="T12" fmla="*/ 343 w 509"/>
                <a:gd name="T13" fmla="*/ 70 h 281"/>
                <a:gd name="T14" fmla="*/ 396 w 509"/>
                <a:gd name="T15" fmla="*/ 56 h 281"/>
                <a:gd name="T16" fmla="*/ 509 w 509"/>
                <a:gd name="T17" fmla="*/ 169 h 281"/>
                <a:gd name="T18" fmla="*/ 396 w 509"/>
                <a:gd name="T1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9" h="281">
                  <a:moveTo>
                    <a:pt x="396" y="281"/>
                  </a:moveTo>
                  <a:cubicBezTo>
                    <a:pt x="57" y="281"/>
                    <a:pt x="57" y="281"/>
                    <a:pt x="57" y="281"/>
                  </a:cubicBezTo>
                  <a:cubicBezTo>
                    <a:pt x="26" y="281"/>
                    <a:pt x="0" y="255"/>
                    <a:pt x="0" y="223"/>
                  </a:cubicBezTo>
                  <a:cubicBezTo>
                    <a:pt x="0" y="196"/>
                    <a:pt x="18" y="174"/>
                    <a:pt x="43" y="168"/>
                  </a:cubicBezTo>
                  <a:cubicBezTo>
                    <a:pt x="55" y="140"/>
                    <a:pt x="80" y="120"/>
                    <a:pt x="110" y="116"/>
                  </a:cubicBezTo>
                  <a:cubicBezTo>
                    <a:pt x="113" y="52"/>
                    <a:pt x="167" y="0"/>
                    <a:pt x="232" y="0"/>
                  </a:cubicBezTo>
                  <a:cubicBezTo>
                    <a:pt x="280" y="0"/>
                    <a:pt x="323" y="28"/>
                    <a:pt x="343" y="70"/>
                  </a:cubicBezTo>
                  <a:cubicBezTo>
                    <a:pt x="359" y="61"/>
                    <a:pt x="377" y="56"/>
                    <a:pt x="396" y="56"/>
                  </a:cubicBezTo>
                  <a:cubicBezTo>
                    <a:pt x="458" y="56"/>
                    <a:pt x="509" y="107"/>
                    <a:pt x="509" y="169"/>
                  </a:cubicBezTo>
                  <a:cubicBezTo>
                    <a:pt x="509" y="230"/>
                    <a:pt x="458" y="281"/>
                    <a:pt x="396" y="281"/>
                  </a:cubicBezTo>
                  <a:close/>
                </a:path>
              </a:pathLst>
            </a:custGeom>
            <a:solidFill>
              <a:schemeClr val="bg1">
                <a:alpha val="42000"/>
              </a:schemeClr>
            </a:solidFill>
            <a:ln w="22225"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Freeform 128">
              <a:extLst>
                <a:ext uri="{FF2B5EF4-FFF2-40B4-BE49-F238E27FC236}">
                  <a16:creationId xmlns:a16="http://schemas.microsoft.com/office/drawing/2014/main" id="{1EBF7C42-B0DB-4D26-882D-11364D773B04}"/>
                </a:ext>
              </a:extLst>
            </p:cNvPr>
            <p:cNvSpPr>
              <a:spLocks noChangeAspect="1"/>
            </p:cNvSpPr>
            <p:nvPr/>
          </p:nvSpPr>
          <p:spPr bwMode="white">
            <a:xfrm>
              <a:off x="4281218" y="2297069"/>
              <a:ext cx="1371821" cy="757815"/>
            </a:xfrm>
            <a:custGeom>
              <a:avLst/>
              <a:gdLst>
                <a:gd name="T0" fmla="*/ 396 w 509"/>
                <a:gd name="T1" fmla="*/ 281 h 281"/>
                <a:gd name="T2" fmla="*/ 57 w 509"/>
                <a:gd name="T3" fmla="*/ 281 h 281"/>
                <a:gd name="T4" fmla="*/ 0 w 509"/>
                <a:gd name="T5" fmla="*/ 223 h 281"/>
                <a:gd name="T6" fmla="*/ 43 w 509"/>
                <a:gd name="T7" fmla="*/ 168 h 281"/>
                <a:gd name="T8" fmla="*/ 110 w 509"/>
                <a:gd name="T9" fmla="*/ 116 h 281"/>
                <a:gd name="T10" fmla="*/ 232 w 509"/>
                <a:gd name="T11" fmla="*/ 0 h 281"/>
                <a:gd name="T12" fmla="*/ 343 w 509"/>
                <a:gd name="T13" fmla="*/ 70 h 281"/>
                <a:gd name="T14" fmla="*/ 396 w 509"/>
                <a:gd name="T15" fmla="*/ 56 h 281"/>
                <a:gd name="T16" fmla="*/ 509 w 509"/>
                <a:gd name="T17" fmla="*/ 169 h 281"/>
                <a:gd name="T18" fmla="*/ 396 w 509"/>
                <a:gd name="T1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9" h="281">
                  <a:moveTo>
                    <a:pt x="396" y="281"/>
                  </a:moveTo>
                  <a:cubicBezTo>
                    <a:pt x="57" y="281"/>
                    <a:pt x="57" y="281"/>
                    <a:pt x="57" y="281"/>
                  </a:cubicBezTo>
                  <a:cubicBezTo>
                    <a:pt x="26" y="281"/>
                    <a:pt x="0" y="255"/>
                    <a:pt x="0" y="223"/>
                  </a:cubicBezTo>
                  <a:cubicBezTo>
                    <a:pt x="0" y="196"/>
                    <a:pt x="18" y="174"/>
                    <a:pt x="43" y="168"/>
                  </a:cubicBezTo>
                  <a:cubicBezTo>
                    <a:pt x="55" y="140"/>
                    <a:pt x="80" y="120"/>
                    <a:pt x="110" y="116"/>
                  </a:cubicBezTo>
                  <a:cubicBezTo>
                    <a:pt x="113" y="52"/>
                    <a:pt x="167" y="0"/>
                    <a:pt x="232" y="0"/>
                  </a:cubicBezTo>
                  <a:cubicBezTo>
                    <a:pt x="280" y="0"/>
                    <a:pt x="323" y="28"/>
                    <a:pt x="343" y="70"/>
                  </a:cubicBezTo>
                  <a:cubicBezTo>
                    <a:pt x="359" y="61"/>
                    <a:pt x="377" y="56"/>
                    <a:pt x="396" y="56"/>
                  </a:cubicBezTo>
                  <a:cubicBezTo>
                    <a:pt x="458" y="56"/>
                    <a:pt x="509" y="107"/>
                    <a:pt x="509" y="169"/>
                  </a:cubicBezTo>
                  <a:cubicBezTo>
                    <a:pt x="509" y="230"/>
                    <a:pt x="458" y="281"/>
                    <a:pt x="396" y="281"/>
                  </a:cubicBezTo>
                  <a:close/>
                </a:path>
              </a:pathLst>
            </a:custGeom>
            <a:solidFill>
              <a:srgbClr val="5045F5"/>
            </a:solidFill>
            <a:ln w="25400">
              <a:solidFill>
                <a:schemeClr val="bg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0F3F89-864D-4DA1-B33A-64F193B8A2F6}"/>
              </a:ext>
            </a:extLst>
          </p:cNvPr>
          <p:cNvGrpSpPr/>
          <p:nvPr/>
        </p:nvGrpSpPr>
        <p:grpSpPr>
          <a:xfrm>
            <a:off x="223808" y="1071681"/>
            <a:ext cx="2695853" cy="2401591"/>
            <a:chOff x="223808" y="1071681"/>
            <a:chExt cx="2695853" cy="240159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A318D5C-C3DE-482F-A4B8-21BB6A97143A}"/>
                </a:ext>
              </a:extLst>
            </p:cNvPr>
            <p:cNvSpPr/>
            <p:nvPr/>
          </p:nvSpPr>
          <p:spPr>
            <a:xfrm>
              <a:off x="2167507" y="2078804"/>
              <a:ext cx="752154" cy="360476"/>
            </a:xfrm>
            <a:prstGeom prst="roundRect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79D453F-23E0-4CD4-A793-CBF235216213}"/>
                </a:ext>
              </a:extLst>
            </p:cNvPr>
            <p:cNvSpPr/>
            <p:nvPr/>
          </p:nvSpPr>
          <p:spPr>
            <a:xfrm>
              <a:off x="1644374" y="1510645"/>
              <a:ext cx="998227" cy="642291"/>
            </a:xfrm>
            <a:prstGeom prst="roundRect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73EA137-A4ED-41FD-B5E3-6899B631942E}"/>
                </a:ext>
              </a:extLst>
            </p:cNvPr>
            <p:cNvGrpSpPr/>
            <p:nvPr/>
          </p:nvGrpSpPr>
          <p:grpSpPr>
            <a:xfrm>
              <a:off x="1899073" y="1694790"/>
              <a:ext cx="600080" cy="374571"/>
              <a:chOff x="4713607" y="3205981"/>
              <a:chExt cx="185586" cy="115843"/>
            </a:xfrm>
            <a:solidFill>
              <a:srgbClr val="99ABB4"/>
            </a:solidFill>
          </p:grpSpPr>
          <p:sp>
            <p:nvSpPr>
              <p:cNvPr id="101" name="Freeform 25">
                <a:extLst>
                  <a:ext uri="{FF2B5EF4-FFF2-40B4-BE49-F238E27FC236}">
                    <a16:creationId xmlns:a16="http://schemas.microsoft.com/office/drawing/2014/main" id="{5A44367A-EA5D-4BF5-9A30-DCBBEFE30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607" y="3228440"/>
                <a:ext cx="54376" cy="57922"/>
              </a:xfrm>
              <a:custGeom>
                <a:avLst/>
                <a:gdLst>
                  <a:gd name="T0" fmla="*/ 0 w 46"/>
                  <a:gd name="T1" fmla="*/ 28 h 49"/>
                  <a:gd name="T2" fmla="*/ 0 w 46"/>
                  <a:gd name="T3" fmla="*/ 23 h 49"/>
                  <a:gd name="T4" fmla="*/ 46 w 46"/>
                  <a:gd name="T5" fmla="*/ 0 h 49"/>
                  <a:gd name="T6" fmla="*/ 46 w 46"/>
                  <a:gd name="T7" fmla="*/ 7 h 49"/>
                  <a:gd name="T8" fmla="*/ 7 w 46"/>
                  <a:gd name="T9" fmla="*/ 26 h 49"/>
                  <a:gd name="T10" fmla="*/ 46 w 46"/>
                  <a:gd name="T11" fmla="*/ 42 h 49"/>
                  <a:gd name="T12" fmla="*/ 46 w 46"/>
                  <a:gd name="T13" fmla="*/ 49 h 49"/>
                  <a:gd name="T14" fmla="*/ 0 w 46"/>
                  <a:gd name="T15" fmla="*/ 2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9">
                    <a:moveTo>
                      <a:pt x="0" y="28"/>
                    </a:moveTo>
                    <a:lnTo>
                      <a:pt x="0" y="23"/>
                    </a:lnTo>
                    <a:lnTo>
                      <a:pt x="46" y="0"/>
                    </a:lnTo>
                    <a:lnTo>
                      <a:pt x="46" y="7"/>
                    </a:lnTo>
                    <a:lnTo>
                      <a:pt x="7" y="26"/>
                    </a:lnTo>
                    <a:lnTo>
                      <a:pt x="46" y="42"/>
                    </a:lnTo>
                    <a:lnTo>
                      <a:pt x="46" y="49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" name="Freeform 26">
                <a:extLst>
                  <a:ext uri="{FF2B5EF4-FFF2-40B4-BE49-F238E27FC236}">
                    <a16:creationId xmlns:a16="http://schemas.microsoft.com/office/drawing/2014/main" id="{3D1E58A0-B9E2-4629-A474-E531270C8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0985" y="3205981"/>
                <a:ext cx="50829" cy="115843"/>
              </a:xfrm>
              <a:custGeom>
                <a:avLst/>
                <a:gdLst>
                  <a:gd name="T0" fmla="*/ 0 w 43"/>
                  <a:gd name="T1" fmla="*/ 98 h 98"/>
                  <a:gd name="T2" fmla="*/ 37 w 43"/>
                  <a:gd name="T3" fmla="*/ 0 h 98"/>
                  <a:gd name="T4" fmla="*/ 43 w 43"/>
                  <a:gd name="T5" fmla="*/ 0 h 98"/>
                  <a:gd name="T6" fmla="*/ 7 w 43"/>
                  <a:gd name="T7" fmla="*/ 98 h 98"/>
                  <a:gd name="T8" fmla="*/ 0 w 43"/>
                  <a:gd name="T9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98">
                    <a:moveTo>
                      <a:pt x="0" y="98"/>
                    </a:moveTo>
                    <a:lnTo>
                      <a:pt x="37" y="0"/>
                    </a:lnTo>
                    <a:lnTo>
                      <a:pt x="43" y="0"/>
                    </a:lnTo>
                    <a:lnTo>
                      <a:pt x="7" y="98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Freeform 27">
                <a:extLst>
                  <a:ext uri="{FF2B5EF4-FFF2-40B4-BE49-F238E27FC236}">
                    <a16:creationId xmlns:a16="http://schemas.microsoft.com/office/drawing/2014/main" id="{6AE59393-21ED-45EA-9A01-4375EBEF1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4817" y="3228440"/>
                <a:ext cx="54376" cy="57922"/>
              </a:xfrm>
              <a:custGeom>
                <a:avLst/>
                <a:gdLst>
                  <a:gd name="T0" fmla="*/ 46 w 46"/>
                  <a:gd name="T1" fmla="*/ 23 h 49"/>
                  <a:gd name="T2" fmla="*/ 46 w 46"/>
                  <a:gd name="T3" fmla="*/ 28 h 49"/>
                  <a:gd name="T4" fmla="*/ 0 w 46"/>
                  <a:gd name="T5" fmla="*/ 49 h 49"/>
                  <a:gd name="T6" fmla="*/ 0 w 46"/>
                  <a:gd name="T7" fmla="*/ 44 h 49"/>
                  <a:gd name="T8" fmla="*/ 40 w 46"/>
                  <a:gd name="T9" fmla="*/ 26 h 49"/>
                  <a:gd name="T10" fmla="*/ 0 w 46"/>
                  <a:gd name="T11" fmla="*/ 7 h 49"/>
                  <a:gd name="T12" fmla="*/ 0 w 46"/>
                  <a:gd name="T13" fmla="*/ 0 h 49"/>
                  <a:gd name="T14" fmla="*/ 46 w 46"/>
                  <a:gd name="T15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9">
                    <a:moveTo>
                      <a:pt x="46" y="23"/>
                    </a:moveTo>
                    <a:lnTo>
                      <a:pt x="46" y="28"/>
                    </a:lnTo>
                    <a:lnTo>
                      <a:pt x="0" y="49"/>
                    </a:lnTo>
                    <a:lnTo>
                      <a:pt x="0" y="44"/>
                    </a:lnTo>
                    <a:lnTo>
                      <a:pt x="40" y="26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6" y="23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B520BFC-0EBE-4BE9-8BA3-D2BE437D85F9}"/>
                </a:ext>
              </a:extLst>
            </p:cNvPr>
            <p:cNvSpPr/>
            <p:nvPr/>
          </p:nvSpPr>
          <p:spPr>
            <a:xfrm>
              <a:off x="855391" y="1289994"/>
              <a:ext cx="688871" cy="498139"/>
            </a:xfrm>
            <a:prstGeom prst="roundRect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grpSp>
          <p:nvGrpSpPr>
            <p:cNvPr id="19" name="Group 256">
              <a:extLst>
                <a:ext uri="{FF2B5EF4-FFF2-40B4-BE49-F238E27FC236}">
                  <a16:creationId xmlns:a16="http://schemas.microsoft.com/office/drawing/2014/main" id="{DBF85246-8C35-475D-9F25-1E3B6633679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99029" y="1561009"/>
              <a:ext cx="2315176" cy="1912263"/>
              <a:chOff x="673" y="0"/>
              <a:chExt cx="4413" cy="3645"/>
            </a:xfrm>
          </p:grpSpPr>
          <p:sp>
            <p:nvSpPr>
              <p:cNvPr id="58" name="Freeform 257">
                <a:extLst>
                  <a:ext uri="{FF2B5EF4-FFF2-40B4-BE49-F238E27FC236}">
                    <a16:creationId xmlns:a16="http://schemas.microsoft.com/office/drawing/2014/main" id="{ABB6CE19-9CB3-441E-92F5-E71235BAF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" y="1477"/>
                <a:ext cx="1632" cy="1503"/>
              </a:xfrm>
              <a:custGeom>
                <a:avLst/>
                <a:gdLst>
                  <a:gd name="T0" fmla="*/ 2001 w 2001"/>
                  <a:gd name="T1" fmla="*/ 1842 h 1842"/>
                  <a:gd name="T2" fmla="*/ 1711 w 2001"/>
                  <a:gd name="T3" fmla="*/ 197 h 1842"/>
                  <a:gd name="T4" fmla="*/ 1479 w 2001"/>
                  <a:gd name="T5" fmla="*/ 0 h 1842"/>
                  <a:gd name="T6" fmla="*/ 181 w 2001"/>
                  <a:gd name="T7" fmla="*/ 0 h 1842"/>
                  <a:gd name="T8" fmla="*/ 19 w 2001"/>
                  <a:gd name="T9" fmla="*/ 197 h 1842"/>
                  <a:gd name="T10" fmla="*/ 309 w 2001"/>
                  <a:gd name="T11" fmla="*/ 1842 h 1842"/>
                  <a:gd name="T12" fmla="*/ 2001 w 2001"/>
                  <a:gd name="T13" fmla="*/ 1842 h 1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1" h="1842">
                    <a:moveTo>
                      <a:pt x="2001" y="1842"/>
                    </a:moveTo>
                    <a:cubicBezTo>
                      <a:pt x="1711" y="197"/>
                      <a:pt x="1711" y="197"/>
                      <a:pt x="1711" y="197"/>
                    </a:cubicBezTo>
                    <a:cubicBezTo>
                      <a:pt x="1692" y="88"/>
                      <a:pt x="1588" y="0"/>
                      <a:pt x="1479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72" y="0"/>
                      <a:pt x="0" y="88"/>
                      <a:pt x="19" y="197"/>
                    </a:cubicBezTo>
                    <a:cubicBezTo>
                      <a:pt x="309" y="1842"/>
                      <a:pt x="309" y="1842"/>
                      <a:pt x="309" y="1842"/>
                    </a:cubicBezTo>
                    <a:lnTo>
                      <a:pt x="2001" y="1842"/>
                    </a:lnTo>
                    <a:close/>
                  </a:path>
                </a:pathLst>
              </a:custGeom>
              <a:solidFill>
                <a:srgbClr val="335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Freeform 258">
                <a:extLst>
                  <a:ext uri="{FF2B5EF4-FFF2-40B4-BE49-F238E27FC236}">
                    <a16:creationId xmlns:a16="http://schemas.microsoft.com/office/drawing/2014/main" id="{03460D4D-7550-47C0-971E-603B9A091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" y="1450"/>
                <a:ext cx="1682" cy="1530"/>
              </a:xfrm>
              <a:custGeom>
                <a:avLst/>
                <a:gdLst>
                  <a:gd name="T0" fmla="*/ 369 w 2062"/>
                  <a:gd name="T1" fmla="*/ 1876 h 1876"/>
                  <a:gd name="T2" fmla="*/ 78 w 2062"/>
                  <a:gd name="T3" fmla="*/ 225 h 1876"/>
                  <a:gd name="T4" fmla="*/ 105 w 2062"/>
                  <a:gd name="T5" fmla="*/ 112 h 1876"/>
                  <a:gd name="T6" fmla="*/ 207 w 2062"/>
                  <a:gd name="T7" fmla="*/ 68 h 1876"/>
                  <a:gd name="T8" fmla="*/ 1505 w 2062"/>
                  <a:gd name="T9" fmla="*/ 68 h 1876"/>
                  <a:gd name="T10" fmla="*/ 1704 w 2062"/>
                  <a:gd name="T11" fmla="*/ 237 h 1876"/>
                  <a:gd name="T12" fmla="*/ 1993 w 2062"/>
                  <a:gd name="T13" fmla="*/ 1876 h 1876"/>
                  <a:gd name="T14" fmla="*/ 2062 w 2062"/>
                  <a:gd name="T15" fmla="*/ 1876 h 1876"/>
                  <a:gd name="T16" fmla="*/ 1770 w 2062"/>
                  <a:gd name="T17" fmla="*/ 225 h 1876"/>
                  <a:gd name="T18" fmla="*/ 1677 w 2062"/>
                  <a:gd name="T19" fmla="*/ 66 h 1876"/>
                  <a:gd name="T20" fmla="*/ 1505 w 2062"/>
                  <a:gd name="T21" fmla="*/ 0 h 1876"/>
                  <a:gd name="T22" fmla="*/ 207 w 2062"/>
                  <a:gd name="T23" fmla="*/ 0 h 1876"/>
                  <a:gd name="T24" fmla="*/ 53 w 2062"/>
                  <a:gd name="T25" fmla="*/ 69 h 1876"/>
                  <a:gd name="T26" fmla="*/ 11 w 2062"/>
                  <a:gd name="T27" fmla="*/ 237 h 1876"/>
                  <a:gd name="T28" fmla="*/ 300 w 2062"/>
                  <a:gd name="T29" fmla="*/ 1876 h 1876"/>
                  <a:gd name="T30" fmla="*/ 369 w 2062"/>
                  <a:gd name="T31" fmla="*/ 1876 h 1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62" h="1876">
                    <a:moveTo>
                      <a:pt x="369" y="1876"/>
                    </a:moveTo>
                    <a:cubicBezTo>
                      <a:pt x="78" y="225"/>
                      <a:pt x="78" y="225"/>
                      <a:pt x="78" y="225"/>
                    </a:cubicBezTo>
                    <a:cubicBezTo>
                      <a:pt x="71" y="182"/>
                      <a:pt x="80" y="142"/>
                      <a:pt x="105" y="112"/>
                    </a:cubicBezTo>
                    <a:cubicBezTo>
                      <a:pt x="129" y="84"/>
                      <a:pt x="165" y="68"/>
                      <a:pt x="207" y="68"/>
                    </a:cubicBezTo>
                    <a:cubicBezTo>
                      <a:pt x="1505" y="68"/>
                      <a:pt x="1505" y="68"/>
                      <a:pt x="1505" y="68"/>
                    </a:cubicBezTo>
                    <a:cubicBezTo>
                      <a:pt x="1598" y="68"/>
                      <a:pt x="1687" y="144"/>
                      <a:pt x="1704" y="237"/>
                    </a:cubicBezTo>
                    <a:cubicBezTo>
                      <a:pt x="1993" y="1876"/>
                      <a:pt x="1993" y="1876"/>
                      <a:pt x="1993" y="1876"/>
                    </a:cubicBezTo>
                    <a:cubicBezTo>
                      <a:pt x="2062" y="1876"/>
                      <a:pt x="2062" y="1876"/>
                      <a:pt x="2062" y="1876"/>
                    </a:cubicBezTo>
                    <a:cubicBezTo>
                      <a:pt x="1770" y="225"/>
                      <a:pt x="1770" y="225"/>
                      <a:pt x="1770" y="225"/>
                    </a:cubicBezTo>
                    <a:cubicBezTo>
                      <a:pt x="1760" y="165"/>
                      <a:pt x="1726" y="108"/>
                      <a:pt x="1677" y="66"/>
                    </a:cubicBezTo>
                    <a:cubicBezTo>
                      <a:pt x="1627" y="23"/>
                      <a:pt x="1566" y="0"/>
                      <a:pt x="1505" y="0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145" y="0"/>
                      <a:pt x="90" y="24"/>
                      <a:pt x="53" y="69"/>
                    </a:cubicBezTo>
                    <a:cubicBezTo>
                      <a:pt x="15" y="114"/>
                      <a:pt x="0" y="174"/>
                      <a:pt x="11" y="237"/>
                    </a:cubicBezTo>
                    <a:cubicBezTo>
                      <a:pt x="300" y="1876"/>
                      <a:pt x="300" y="1876"/>
                      <a:pt x="300" y="1876"/>
                    </a:cubicBezTo>
                    <a:lnTo>
                      <a:pt x="369" y="187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Freeform 259">
                <a:extLst>
                  <a:ext uri="{FF2B5EF4-FFF2-40B4-BE49-F238E27FC236}">
                    <a16:creationId xmlns:a16="http://schemas.microsoft.com/office/drawing/2014/main" id="{8A7E9933-217D-48C4-AE97-111BC0CC30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" y="1477"/>
                <a:ext cx="1633" cy="1503"/>
              </a:xfrm>
              <a:custGeom>
                <a:avLst/>
                <a:gdLst>
                  <a:gd name="T0" fmla="*/ 2001 w 2001"/>
                  <a:gd name="T1" fmla="*/ 1842 h 1842"/>
                  <a:gd name="T2" fmla="*/ 1711 w 2001"/>
                  <a:gd name="T3" fmla="*/ 197 h 1842"/>
                  <a:gd name="T4" fmla="*/ 1479 w 2001"/>
                  <a:gd name="T5" fmla="*/ 0 h 1842"/>
                  <a:gd name="T6" fmla="*/ 181 w 2001"/>
                  <a:gd name="T7" fmla="*/ 0 h 1842"/>
                  <a:gd name="T8" fmla="*/ 19 w 2001"/>
                  <a:gd name="T9" fmla="*/ 197 h 1842"/>
                  <a:gd name="T10" fmla="*/ 309 w 2001"/>
                  <a:gd name="T11" fmla="*/ 1842 h 1842"/>
                  <a:gd name="T12" fmla="*/ 2001 w 2001"/>
                  <a:gd name="T13" fmla="*/ 1842 h 1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1" h="1842">
                    <a:moveTo>
                      <a:pt x="2001" y="1842"/>
                    </a:moveTo>
                    <a:cubicBezTo>
                      <a:pt x="1711" y="197"/>
                      <a:pt x="1711" y="197"/>
                      <a:pt x="1711" y="197"/>
                    </a:cubicBezTo>
                    <a:cubicBezTo>
                      <a:pt x="1692" y="88"/>
                      <a:pt x="1588" y="0"/>
                      <a:pt x="1479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72" y="0"/>
                      <a:pt x="0" y="88"/>
                      <a:pt x="19" y="197"/>
                    </a:cubicBezTo>
                    <a:cubicBezTo>
                      <a:pt x="309" y="1842"/>
                      <a:pt x="309" y="1842"/>
                      <a:pt x="309" y="1842"/>
                    </a:cubicBezTo>
                    <a:lnTo>
                      <a:pt x="2001" y="1842"/>
                    </a:ln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260">
                <a:extLst>
                  <a:ext uri="{FF2B5EF4-FFF2-40B4-BE49-F238E27FC236}">
                    <a16:creationId xmlns:a16="http://schemas.microsoft.com/office/drawing/2014/main" id="{253F2DED-EA39-42A8-AA35-7340B52E4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" y="1450"/>
                <a:ext cx="1682" cy="1530"/>
              </a:xfrm>
              <a:custGeom>
                <a:avLst/>
                <a:gdLst>
                  <a:gd name="T0" fmla="*/ 369 w 2062"/>
                  <a:gd name="T1" fmla="*/ 1876 h 1876"/>
                  <a:gd name="T2" fmla="*/ 78 w 2062"/>
                  <a:gd name="T3" fmla="*/ 225 h 1876"/>
                  <a:gd name="T4" fmla="*/ 105 w 2062"/>
                  <a:gd name="T5" fmla="*/ 112 h 1876"/>
                  <a:gd name="T6" fmla="*/ 207 w 2062"/>
                  <a:gd name="T7" fmla="*/ 68 h 1876"/>
                  <a:gd name="T8" fmla="*/ 1505 w 2062"/>
                  <a:gd name="T9" fmla="*/ 68 h 1876"/>
                  <a:gd name="T10" fmla="*/ 1704 w 2062"/>
                  <a:gd name="T11" fmla="*/ 237 h 1876"/>
                  <a:gd name="T12" fmla="*/ 1993 w 2062"/>
                  <a:gd name="T13" fmla="*/ 1876 h 1876"/>
                  <a:gd name="T14" fmla="*/ 2062 w 2062"/>
                  <a:gd name="T15" fmla="*/ 1876 h 1876"/>
                  <a:gd name="T16" fmla="*/ 1770 w 2062"/>
                  <a:gd name="T17" fmla="*/ 225 h 1876"/>
                  <a:gd name="T18" fmla="*/ 1677 w 2062"/>
                  <a:gd name="T19" fmla="*/ 66 h 1876"/>
                  <a:gd name="T20" fmla="*/ 1505 w 2062"/>
                  <a:gd name="T21" fmla="*/ 0 h 1876"/>
                  <a:gd name="T22" fmla="*/ 207 w 2062"/>
                  <a:gd name="T23" fmla="*/ 0 h 1876"/>
                  <a:gd name="T24" fmla="*/ 53 w 2062"/>
                  <a:gd name="T25" fmla="*/ 69 h 1876"/>
                  <a:gd name="T26" fmla="*/ 11 w 2062"/>
                  <a:gd name="T27" fmla="*/ 237 h 1876"/>
                  <a:gd name="T28" fmla="*/ 300 w 2062"/>
                  <a:gd name="T29" fmla="*/ 1876 h 1876"/>
                  <a:gd name="T30" fmla="*/ 369 w 2062"/>
                  <a:gd name="T31" fmla="*/ 1876 h 1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62" h="1876">
                    <a:moveTo>
                      <a:pt x="369" y="1876"/>
                    </a:moveTo>
                    <a:cubicBezTo>
                      <a:pt x="78" y="225"/>
                      <a:pt x="78" y="225"/>
                      <a:pt x="78" y="225"/>
                    </a:cubicBezTo>
                    <a:cubicBezTo>
                      <a:pt x="71" y="182"/>
                      <a:pt x="80" y="142"/>
                      <a:pt x="105" y="112"/>
                    </a:cubicBezTo>
                    <a:cubicBezTo>
                      <a:pt x="129" y="84"/>
                      <a:pt x="165" y="68"/>
                      <a:pt x="207" y="68"/>
                    </a:cubicBezTo>
                    <a:cubicBezTo>
                      <a:pt x="1505" y="68"/>
                      <a:pt x="1505" y="68"/>
                      <a:pt x="1505" y="68"/>
                    </a:cubicBezTo>
                    <a:cubicBezTo>
                      <a:pt x="1598" y="68"/>
                      <a:pt x="1687" y="144"/>
                      <a:pt x="1704" y="237"/>
                    </a:cubicBezTo>
                    <a:cubicBezTo>
                      <a:pt x="1993" y="1876"/>
                      <a:pt x="1993" y="1876"/>
                      <a:pt x="1993" y="1876"/>
                    </a:cubicBezTo>
                    <a:cubicBezTo>
                      <a:pt x="2062" y="1876"/>
                      <a:pt x="2062" y="1876"/>
                      <a:pt x="2062" y="1876"/>
                    </a:cubicBezTo>
                    <a:cubicBezTo>
                      <a:pt x="1770" y="225"/>
                      <a:pt x="1770" y="225"/>
                      <a:pt x="1770" y="225"/>
                    </a:cubicBezTo>
                    <a:cubicBezTo>
                      <a:pt x="1760" y="165"/>
                      <a:pt x="1726" y="108"/>
                      <a:pt x="1677" y="66"/>
                    </a:cubicBezTo>
                    <a:cubicBezTo>
                      <a:pt x="1627" y="23"/>
                      <a:pt x="1566" y="0"/>
                      <a:pt x="1505" y="0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145" y="0"/>
                      <a:pt x="90" y="24"/>
                      <a:pt x="53" y="69"/>
                    </a:cubicBezTo>
                    <a:cubicBezTo>
                      <a:pt x="15" y="114"/>
                      <a:pt x="0" y="174"/>
                      <a:pt x="11" y="237"/>
                    </a:cubicBezTo>
                    <a:cubicBezTo>
                      <a:pt x="300" y="1876"/>
                      <a:pt x="300" y="1876"/>
                      <a:pt x="300" y="1876"/>
                    </a:cubicBezTo>
                    <a:lnTo>
                      <a:pt x="369" y="187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261">
                <a:extLst>
                  <a:ext uri="{FF2B5EF4-FFF2-40B4-BE49-F238E27FC236}">
                    <a16:creationId xmlns:a16="http://schemas.microsoft.com/office/drawing/2014/main" id="{96D92572-4DC6-40EF-BC17-11E1740F7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1314"/>
                <a:ext cx="1508" cy="1663"/>
              </a:xfrm>
              <a:custGeom>
                <a:avLst/>
                <a:gdLst>
                  <a:gd name="T0" fmla="*/ 788 w 1849"/>
                  <a:gd name="T1" fmla="*/ 272 h 2038"/>
                  <a:gd name="T2" fmla="*/ 260 w 1849"/>
                  <a:gd name="T3" fmla="*/ 0 h 2038"/>
                  <a:gd name="T4" fmla="*/ 0 w 1849"/>
                  <a:gd name="T5" fmla="*/ 0 h 2038"/>
                  <a:gd name="T6" fmla="*/ 1456 w 1849"/>
                  <a:gd name="T7" fmla="*/ 2038 h 2038"/>
                  <a:gd name="T8" fmla="*/ 1456 w 1849"/>
                  <a:gd name="T9" fmla="*/ 2038 h 2038"/>
                  <a:gd name="T10" fmla="*/ 1704 w 1849"/>
                  <a:gd name="T11" fmla="*/ 1555 h 2038"/>
                  <a:gd name="T12" fmla="*/ 788 w 1849"/>
                  <a:gd name="T13" fmla="*/ 272 h 2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9" h="2038">
                    <a:moveTo>
                      <a:pt x="788" y="272"/>
                    </a:moveTo>
                    <a:cubicBezTo>
                      <a:pt x="666" y="101"/>
                      <a:pt x="469" y="0"/>
                      <a:pt x="2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56" y="2038"/>
                      <a:pt x="1456" y="2038"/>
                      <a:pt x="1456" y="2038"/>
                    </a:cubicBezTo>
                    <a:cubicBezTo>
                      <a:pt x="1456" y="2038"/>
                      <a:pt x="1456" y="2038"/>
                      <a:pt x="1456" y="2038"/>
                    </a:cubicBezTo>
                    <a:cubicBezTo>
                      <a:pt x="1704" y="2038"/>
                      <a:pt x="1849" y="1757"/>
                      <a:pt x="1704" y="1555"/>
                    </a:cubicBezTo>
                    <a:lnTo>
                      <a:pt x="788" y="2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262">
                <a:extLst>
                  <a:ext uri="{FF2B5EF4-FFF2-40B4-BE49-F238E27FC236}">
                    <a16:creationId xmlns:a16="http://schemas.microsoft.com/office/drawing/2014/main" id="{2D9497A9-1679-48D2-B08E-29B916F157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7" y="1286"/>
                <a:ext cx="1511" cy="1718"/>
              </a:xfrm>
              <a:custGeom>
                <a:avLst/>
                <a:gdLst>
                  <a:gd name="T0" fmla="*/ 851 w 1852"/>
                  <a:gd name="T1" fmla="*/ 286 h 2106"/>
                  <a:gd name="T2" fmla="*/ 296 w 1852"/>
                  <a:gd name="T3" fmla="*/ 0 h 2106"/>
                  <a:gd name="T4" fmla="*/ 36 w 1852"/>
                  <a:gd name="T5" fmla="*/ 0 h 2106"/>
                  <a:gd name="T6" fmla="*/ 6 w 1852"/>
                  <a:gd name="T7" fmla="*/ 19 h 2106"/>
                  <a:gd name="T8" fmla="*/ 8 w 1852"/>
                  <a:gd name="T9" fmla="*/ 54 h 2106"/>
                  <a:gd name="T10" fmla="*/ 1464 w 1852"/>
                  <a:gd name="T11" fmla="*/ 2092 h 2106"/>
                  <a:gd name="T12" fmla="*/ 1492 w 1852"/>
                  <a:gd name="T13" fmla="*/ 2106 h 2106"/>
                  <a:gd name="T14" fmla="*/ 1794 w 1852"/>
                  <a:gd name="T15" fmla="*/ 1922 h 2106"/>
                  <a:gd name="T16" fmla="*/ 1768 w 1852"/>
                  <a:gd name="T17" fmla="*/ 1569 h 2106"/>
                  <a:gd name="T18" fmla="*/ 851 w 1852"/>
                  <a:gd name="T19" fmla="*/ 286 h 2106"/>
                  <a:gd name="T20" fmla="*/ 1733 w 1852"/>
                  <a:gd name="T21" fmla="*/ 1891 h 2106"/>
                  <a:gd name="T22" fmla="*/ 1509 w 1852"/>
                  <a:gd name="T23" fmla="*/ 2038 h 2106"/>
                  <a:gd name="T24" fmla="*/ 102 w 1852"/>
                  <a:gd name="T25" fmla="*/ 68 h 2106"/>
                  <a:gd name="T26" fmla="*/ 296 w 1852"/>
                  <a:gd name="T27" fmla="*/ 68 h 2106"/>
                  <a:gd name="T28" fmla="*/ 796 w 1852"/>
                  <a:gd name="T29" fmla="*/ 326 h 2106"/>
                  <a:gd name="T30" fmla="*/ 1713 w 1852"/>
                  <a:gd name="T31" fmla="*/ 1609 h 2106"/>
                  <a:gd name="T32" fmla="*/ 1733 w 1852"/>
                  <a:gd name="T33" fmla="*/ 1891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52" h="2106">
                    <a:moveTo>
                      <a:pt x="851" y="286"/>
                    </a:moveTo>
                    <a:cubicBezTo>
                      <a:pt x="724" y="107"/>
                      <a:pt x="516" y="0"/>
                      <a:pt x="29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3" y="0"/>
                      <a:pt x="12" y="7"/>
                      <a:pt x="6" y="19"/>
                    </a:cubicBezTo>
                    <a:cubicBezTo>
                      <a:pt x="0" y="30"/>
                      <a:pt x="1" y="44"/>
                      <a:pt x="8" y="54"/>
                    </a:cubicBezTo>
                    <a:cubicBezTo>
                      <a:pt x="1464" y="2092"/>
                      <a:pt x="1464" y="2092"/>
                      <a:pt x="1464" y="2092"/>
                    </a:cubicBezTo>
                    <a:cubicBezTo>
                      <a:pt x="1470" y="2101"/>
                      <a:pt x="1481" y="2106"/>
                      <a:pt x="1492" y="2106"/>
                    </a:cubicBezTo>
                    <a:cubicBezTo>
                      <a:pt x="1620" y="2106"/>
                      <a:pt x="1735" y="2036"/>
                      <a:pt x="1794" y="1922"/>
                    </a:cubicBezTo>
                    <a:cubicBezTo>
                      <a:pt x="1852" y="1809"/>
                      <a:pt x="1842" y="1673"/>
                      <a:pt x="1768" y="1569"/>
                    </a:cubicBezTo>
                    <a:lnTo>
                      <a:pt x="851" y="286"/>
                    </a:lnTo>
                    <a:close/>
                    <a:moveTo>
                      <a:pt x="1733" y="1891"/>
                    </a:moveTo>
                    <a:cubicBezTo>
                      <a:pt x="1688" y="1978"/>
                      <a:pt x="1605" y="2032"/>
                      <a:pt x="1509" y="2038"/>
                    </a:cubicBezTo>
                    <a:cubicBezTo>
                      <a:pt x="102" y="68"/>
                      <a:pt x="102" y="68"/>
                      <a:pt x="102" y="68"/>
                    </a:cubicBezTo>
                    <a:cubicBezTo>
                      <a:pt x="296" y="68"/>
                      <a:pt x="296" y="68"/>
                      <a:pt x="296" y="68"/>
                    </a:cubicBezTo>
                    <a:cubicBezTo>
                      <a:pt x="494" y="68"/>
                      <a:pt x="681" y="164"/>
                      <a:pt x="796" y="326"/>
                    </a:cubicBezTo>
                    <a:cubicBezTo>
                      <a:pt x="1713" y="1609"/>
                      <a:pt x="1713" y="1609"/>
                      <a:pt x="1713" y="1609"/>
                    </a:cubicBezTo>
                    <a:cubicBezTo>
                      <a:pt x="1773" y="1693"/>
                      <a:pt x="1781" y="1799"/>
                      <a:pt x="1733" y="189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" name="Freeform 263">
                <a:extLst>
                  <a:ext uri="{FF2B5EF4-FFF2-40B4-BE49-F238E27FC236}">
                    <a16:creationId xmlns:a16="http://schemas.microsoft.com/office/drawing/2014/main" id="{FCF8691A-D711-4F92-A313-9D9E95260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7" y="1307"/>
                <a:ext cx="1306" cy="1652"/>
              </a:xfrm>
              <a:custGeom>
                <a:avLst/>
                <a:gdLst>
                  <a:gd name="T0" fmla="*/ 339 w 1601"/>
                  <a:gd name="T1" fmla="*/ 0 h 2026"/>
                  <a:gd name="T2" fmla="*/ 0 w 1601"/>
                  <a:gd name="T3" fmla="*/ 250 h 2026"/>
                  <a:gd name="T4" fmla="*/ 0 w 1601"/>
                  <a:gd name="T5" fmla="*/ 2026 h 2026"/>
                  <a:gd name="T6" fmla="*/ 1601 w 1601"/>
                  <a:gd name="T7" fmla="*/ 2026 h 2026"/>
                  <a:gd name="T8" fmla="*/ 1601 w 1601"/>
                  <a:gd name="T9" fmla="*/ 250 h 2026"/>
                  <a:gd name="T10" fmla="*/ 1263 w 1601"/>
                  <a:gd name="T11" fmla="*/ 0 h 2026"/>
                  <a:gd name="T12" fmla="*/ 339 w 1601"/>
                  <a:gd name="T13" fmla="*/ 0 h 2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1" h="2026">
                    <a:moveTo>
                      <a:pt x="339" y="0"/>
                    </a:moveTo>
                    <a:cubicBezTo>
                      <a:pt x="152" y="0"/>
                      <a:pt x="0" y="112"/>
                      <a:pt x="0" y="250"/>
                    </a:cubicBezTo>
                    <a:cubicBezTo>
                      <a:pt x="0" y="2026"/>
                      <a:pt x="0" y="2026"/>
                      <a:pt x="0" y="2026"/>
                    </a:cubicBezTo>
                    <a:cubicBezTo>
                      <a:pt x="1601" y="2026"/>
                      <a:pt x="1601" y="2026"/>
                      <a:pt x="1601" y="2026"/>
                    </a:cubicBezTo>
                    <a:cubicBezTo>
                      <a:pt x="1601" y="250"/>
                      <a:pt x="1601" y="250"/>
                      <a:pt x="1601" y="250"/>
                    </a:cubicBezTo>
                    <a:cubicBezTo>
                      <a:pt x="1263" y="0"/>
                      <a:pt x="1263" y="0"/>
                      <a:pt x="1263" y="0"/>
                    </a:cubicBezTo>
                    <a:lnTo>
                      <a:pt x="33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 264">
                <a:extLst>
                  <a:ext uri="{FF2B5EF4-FFF2-40B4-BE49-F238E27FC236}">
                    <a16:creationId xmlns:a16="http://schemas.microsoft.com/office/drawing/2014/main" id="{EBE9E691-1A89-4658-BB55-9679C3E075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0" y="1286"/>
                <a:ext cx="1361" cy="1694"/>
              </a:xfrm>
              <a:custGeom>
                <a:avLst/>
                <a:gdLst>
                  <a:gd name="T0" fmla="*/ 1635 w 1669"/>
                  <a:gd name="T1" fmla="*/ 249 h 2076"/>
                  <a:gd name="T2" fmla="*/ 1601 w 1669"/>
                  <a:gd name="T3" fmla="*/ 275 h 2076"/>
                  <a:gd name="T4" fmla="*/ 1601 w 1669"/>
                  <a:gd name="T5" fmla="*/ 2026 h 2076"/>
                  <a:gd name="T6" fmla="*/ 68 w 1669"/>
                  <a:gd name="T7" fmla="*/ 2026 h 2076"/>
                  <a:gd name="T8" fmla="*/ 68 w 1669"/>
                  <a:gd name="T9" fmla="*/ 275 h 2076"/>
                  <a:gd name="T10" fmla="*/ 373 w 1669"/>
                  <a:gd name="T11" fmla="*/ 50 h 2076"/>
                  <a:gd name="T12" fmla="*/ 1297 w 1669"/>
                  <a:gd name="T13" fmla="*/ 50 h 2076"/>
                  <a:gd name="T14" fmla="*/ 1331 w 1669"/>
                  <a:gd name="T15" fmla="*/ 25 h 2076"/>
                  <a:gd name="T16" fmla="*/ 1297 w 1669"/>
                  <a:gd name="T17" fmla="*/ 0 h 2076"/>
                  <a:gd name="T18" fmla="*/ 373 w 1669"/>
                  <a:gd name="T19" fmla="*/ 0 h 2076"/>
                  <a:gd name="T20" fmla="*/ 0 w 1669"/>
                  <a:gd name="T21" fmla="*/ 275 h 2076"/>
                  <a:gd name="T22" fmla="*/ 0 w 1669"/>
                  <a:gd name="T23" fmla="*/ 2051 h 2076"/>
                  <a:gd name="T24" fmla="*/ 34 w 1669"/>
                  <a:gd name="T25" fmla="*/ 2076 h 2076"/>
                  <a:gd name="T26" fmla="*/ 1635 w 1669"/>
                  <a:gd name="T27" fmla="*/ 2076 h 2076"/>
                  <a:gd name="T28" fmla="*/ 1669 w 1669"/>
                  <a:gd name="T29" fmla="*/ 2051 h 2076"/>
                  <a:gd name="T30" fmla="*/ 1669 w 1669"/>
                  <a:gd name="T31" fmla="*/ 275 h 2076"/>
                  <a:gd name="T32" fmla="*/ 1635 w 1669"/>
                  <a:gd name="T33" fmla="*/ 249 h 2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69" h="2076">
                    <a:moveTo>
                      <a:pt x="1635" y="249"/>
                    </a:moveTo>
                    <a:cubicBezTo>
                      <a:pt x="1617" y="249"/>
                      <a:pt x="1601" y="261"/>
                      <a:pt x="1601" y="275"/>
                    </a:cubicBezTo>
                    <a:cubicBezTo>
                      <a:pt x="1601" y="2026"/>
                      <a:pt x="1601" y="2026"/>
                      <a:pt x="1601" y="2026"/>
                    </a:cubicBezTo>
                    <a:cubicBezTo>
                      <a:pt x="68" y="2026"/>
                      <a:pt x="68" y="2026"/>
                      <a:pt x="68" y="2026"/>
                    </a:cubicBezTo>
                    <a:cubicBezTo>
                      <a:pt x="68" y="275"/>
                      <a:pt x="68" y="275"/>
                      <a:pt x="68" y="275"/>
                    </a:cubicBezTo>
                    <a:cubicBezTo>
                      <a:pt x="68" y="151"/>
                      <a:pt x="205" y="50"/>
                      <a:pt x="373" y="50"/>
                    </a:cubicBezTo>
                    <a:cubicBezTo>
                      <a:pt x="1297" y="50"/>
                      <a:pt x="1297" y="50"/>
                      <a:pt x="1297" y="50"/>
                    </a:cubicBezTo>
                    <a:cubicBezTo>
                      <a:pt x="1315" y="50"/>
                      <a:pt x="1331" y="39"/>
                      <a:pt x="1331" y="25"/>
                    </a:cubicBezTo>
                    <a:cubicBezTo>
                      <a:pt x="1331" y="11"/>
                      <a:pt x="1315" y="0"/>
                      <a:pt x="1297" y="0"/>
                    </a:cubicBezTo>
                    <a:cubicBezTo>
                      <a:pt x="373" y="0"/>
                      <a:pt x="373" y="0"/>
                      <a:pt x="373" y="0"/>
                    </a:cubicBezTo>
                    <a:cubicBezTo>
                      <a:pt x="167" y="0"/>
                      <a:pt x="0" y="123"/>
                      <a:pt x="0" y="275"/>
                    </a:cubicBezTo>
                    <a:cubicBezTo>
                      <a:pt x="0" y="2051"/>
                      <a:pt x="0" y="2051"/>
                      <a:pt x="0" y="2051"/>
                    </a:cubicBezTo>
                    <a:cubicBezTo>
                      <a:pt x="0" y="2065"/>
                      <a:pt x="15" y="2076"/>
                      <a:pt x="34" y="2076"/>
                    </a:cubicBezTo>
                    <a:cubicBezTo>
                      <a:pt x="1635" y="2076"/>
                      <a:pt x="1635" y="2076"/>
                      <a:pt x="1635" y="2076"/>
                    </a:cubicBezTo>
                    <a:cubicBezTo>
                      <a:pt x="1654" y="2076"/>
                      <a:pt x="1669" y="2065"/>
                      <a:pt x="1669" y="2051"/>
                    </a:cubicBezTo>
                    <a:cubicBezTo>
                      <a:pt x="1669" y="275"/>
                      <a:pt x="1669" y="275"/>
                      <a:pt x="1669" y="275"/>
                    </a:cubicBezTo>
                    <a:cubicBezTo>
                      <a:pt x="1669" y="261"/>
                      <a:pt x="1654" y="249"/>
                      <a:pt x="1635" y="24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Rectangle 265">
                <a:extLst>
                  <a:ext uri="{FF2B5EF4-FFF2-40B4-BE49-F238E27FC236}">
                    <a16:creationId xmlns:a16="http://schemas.microsoft.com/office/drawing/2014/main" id="{FB241BD0-2E8B-4546-A5AD-D8BD21DAD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2977"/>
                <a:ext cx="4397" cy="668"/>
              </a:xfrm>
              <a:prstGeom prst="rect">
                <a:avLst/>
              </a:prstGeom>
              <a:solidFill>
                <a:srgbClr val="504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266">
                <a:extLst>
                  <a:ext uri="{FF2B5EF4-FFF2-40B4-BE49-F238E27FC236}">
                    <a16:creationId xmlns:a16="http://schemas.microsoft.com/office/drawing/2014/main" id="{225CF95F-D597-4B98-A27A-20B619597CA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73" y="2949"/>
                <a:ext cx="4413" cy="55"/>
              </a:xfrm>
              <a:custGeom>
                <a:avLst/>
                <a:gdLst>
                  <a:gd name="T0" fmla="*/ 5400 w 5410"/>
                  <a:gd name="T1" fmla="*/ 0 h 102"/>
                  <a:gd name="T2" fmla="*/ 10 w 5410"/>
                  <a:gd name="T3" fmla="*/ 0 h 102"/>
                  <a:gd name="T4" fmla="*/ 0 w 5410"/>
                  <a:gd name="T5" fmla="*/ 9 h 102"/>
                  <a:gd name="T6" fmla="*/ 0 w 5410"/>
                  <a:gd name="T7" fmla="*/ 93 h 102"/>
                  <a:gd name="T8" fmla="*/ 10 w 5410"/>
                  <a:gd name="T9" fmla="*/ 102 h 102"/>
                  <a:gd name="T10" fmla="*/ 5400 w 5410"/>
                  <a:gd name="T11" fmla="*/ 102 h 102"/>
                  <a:gd name="T12" fmla="*/ 5410 w 5410"/>
                  <a:gd name="T13" fmla="*/ 93 h 102"/>
                  <a:gd name="T14" fmla="*/ 5410 w 5410"/>
                  <a:gd name="T15" fmla="*/ 9 h 102"/>
                  <a:gd name="T16" fmla="*/ 5400 w 5410"/>
                  <a:gd name="T1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10" h="102">
                    <a:moveTo>
                      <a:pt x="540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8"/>
                      <a:pt x="5" y="102"/>
                      <a:pt x="10" y="102"/>
                    </a:cubicBezTo>
                    <a:cubicBezTo>
                      <a:pt x="5400" y="102"/>
                      <a:pt x="5400" y="102"/>
                      <a:pt x="5400" y="102"/>
                    </a:cubicBezTo>
                    <a:cubicBezTo>
                      <a:pt x="5405" y="102"/>
                      <a:pt x="5410" y="98"/>
                      <a:pt x="5410" y="93"/>
                    </a:cubicBezTo>
                    <a:cubicBezTo>
                      <a:pt x="5410" y="9"/>
                      <a:pt x="5410" y="9"/>
                      <a:pt x="5410" y="9"/>
                    </a:cubicBezTo>
                    <a:cubicBezTo>
                      <a:pt x="5410" y="4"/>
                      <a:pt x="5405" y="0"/>
                      <a:pt x="540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Freeform 267">
                <a:extLst>
                  <a:ext uri="{FF2B5EF4-FFF2-40B4-BE49-F238E27FC236}">
                    <a16:creationId xmlns:a16="http://schemas.microsoft.com/office/drawing/2014/main" id="{D655966D-A57B-44B6-8774-EB0C845205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1314"/>
                <a:ext cx="702" cy="1663"/>
              </a:xfrm>
              <a:custGeom>
                <a:avLst/>
                <a:gdLst>
                  <a:gd name="T0" fmla="*/ 587 w 860"/>
                  <a:gd name="T1" fmla="*/ 0 h 2038"/>
                  <a:gd name="T2" fmla="*/ 53 w 860"/>
                  <a:gd name="T3" fmla="*/ 508 h 2038"/>
                  <a:gd name="T4" fmla="*/ 5 w 860"/>
                  <a:gd name="T5" fmla="*/ 1790 h 2038"/>
                  <a:gd name="T6" fmla="*/ 245 w 860"/>
                  <a:gd name="T7" fmla="*/ 2038 h 2038"/>
                  <a:gd name="T8" fmla="*/ 429 w 860"/>
                  <a:gd name="T9" fmla="*/ 2038 h 2038"/>
                  <a:gd name="T10" fmla="*/ 465 w 860"/>
                  <a:gd name="T11" fmla="*/ 2038 h 2038"/>
                  <a:gd name="T12" fmla="*/ 517 w 860"/>
                  <a:gd name="T13" fmla="*/ 555 h 2038"/>
                  <a:gd name="T14" fmla="*/ 860 w 860"/>
                  <a:gd name="T15" fmla="*/ 0 h 2038"/>
                  <a:gd name="T16" fmla="*/ 600 w 860"/>
                  <a:gd name="T17" fmla="*/ 0 h 2038"/>
                  <a:gd name="T18" fmla="*/ 587 w 860"/>
                  <a:gd name="T19" fmla="*/ 0 h 2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2038">
                    <a:moveTo>
                      <a:pt x="587" y="0"/>
                    </a:moveTo>
                    <a:cubicBezTo>
                      <a:pt x="305" y="6"/>
                      <a:pt x="75" y="228"/>
                      <a:pt x="53" y="508"/>
                    </a:cubicBezTo>
                    <a:cubicBezTo>
                      <a:pt x="5" y="1790"/>
                      <a:pt x="5" y="1790"/>
                      <a:pt x="5" y="1790"/>
                    </a:cubicBezTo>
                    <a:cubicBezTo>
                      <a:pt x="0" y="1925"/>
                      <a:pt x="109" y="2038"/>
                      <a:pt x="245" y="2038"/>
                    </a:cubicBezTo>
                    <a:cubicBezTo>
                      <a:pt x="429" y="2038"/>
                      <a:pt x="429" y="2038"/>
                      <a:pt x="429" y="2038"/>
                    </a:cubicBezTo>
                    <a:cubicBezTo>
                      <a:pt x="465" y="2038"/>
                      <a:pt x="465" y="2038"/>
                      <a:pt x="465" y="2038"/>
                    </a:cubicBezTo>
                    <a:cubicBezTo>
                      <a:pt x="517" y="555"/>
                      <a:pt x="517" y="555"/>
                      <a:pt x="517" y="555"/>
                    </a:cubicBezTo>
                    <a:cubicBezTo>
                      <a:pt x="860" y="0"/>
                      <a:pt x="860" y="0"/>
                      <a:pt x="860" y="0"/>
                    </a:cubicBezTo>
                    <a:cubicBezTo>
                      <a:pt x="600" y="0"/>
                      <a:pt x="600" y="0"/>
                      <a:pt x="600" y="0"/>
                    </a:cubicBezTo>
                    <a:cubicBezTo>
                      <a:pt x="595" y="0"/>
                      <a:pt x="591" y="0"/>
                      <a:pt x="58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 268">
                <a:extLst>
                  <a:ext uri="{FF2B5EF4-FFF2-40B4-BE49-F238E27FC236}">
                    <a16:creationId xmlns:a16="http://schemas.microsoft.com/office/drawing/2014/main" id="{83A8946F-9D19-453A-A468-A25A7A65F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286"/>
                <a:ext cx="756" cy="1718"/>
              </a:xfrm>
              <a:custGeom>
                <a:avLst/>
                <a:gdLst>
                  <a:gd name="T0" fmla="*/ 892 w 926"/>
                  <a:gd name="T1" fmla="*/ 0 h 2106"/>
                  <a:gd name="T2" fmla="*/ 632 w 926"/>
                  <a:gd name="T3" fmla="*/ 0 h 2106"/>
                  <a:gd name="T4" fmla="*/ 618 w 926"/>
                  <a:gd name="T5" fmla="*/ 0 h 2106"/>
                  <a:gd name="T6" fmla="*/ 231 w 926"/>
                  <a:gd name="T7" fmla="*/ 161 h 2106"/>
                  <a:gd name="T8" fmla="*/ 51 w 926"/>
                  <a:gd name="T9" fmla="*/ 540 h 2106"/>
                  <a:gd name="T10" fmla="*/ 51 w 926"/>
                  <a:gd name="T11" fmla="*/ 541 h 2106"/>
                  <a:gd name="T12" fmla="*/ 3 w 926"/>
                  <a:gd name="T13" fmla="*/ 1822 h 2106"/>
                  <a:gd name="T14" fmla="*/ 80 w 926"/>
                  <a:gd name="T15" fmla="*/ 2023 h 2106"/>
                  <a:gd name="T16" fmla="*/ 277 w 926"/>
                  <a:gd name="T17" fmla="*/ 2106 h 2106"/>
                  <a:gd name="T18" fmla="*/ 497 w 926"/>
                  <a:gd name="T19" fmla="*/ 2106 h 2106"/>
                  <a:gd name="T20" fmla="*/ 531 w 926"/>
                  <a:gd name="T21" fmla="*/ 2074 h 2106"/>
                  <a:gd name="T22" fmla="*/ 582 w 926"/>
                  <a:gd name="T23" fmla="*/ 590 h 2106"/>
                  <a:gd name="T24" fmla="*/ 550 w 926"/>
                  <a:gd name="T25" fmla="*/ 555 h 2106"/>
                  <a:gd name="T26" fmla="*/ 515 w 926"/>
                  <a:gd name="T27" fmla="*/ 588 h 2106"/>
                  <a:gd name="T28" fmla="*/ 464 w 926"/>
                  <a:gd name="T29" fmla="*/ 2038 h 2106"/>
                  <a:gd name="T30" fmla="*/ 277 w 926"/>
                  <a:gd name="T31" fmla="*/ 2038 h 2106"/>
                  <a:gd name="T32" fmla="*/ 129 w 926"/>
                  <a:gd name="T33" fmla="*/ 1975 h 2106"/>
                  <a:gd name="T34" fmla="*/ 71 w 926"/>
                  <a:gd name="T35" fmla="*/ 1825 h 2106"/>
                  <a:gd name="T36" fmla="*/ 119 w 926"/>
                  <a:gd name="T37" fmla="*/ 544 h 2106"/>
                  <a:gd name="T38" fmla="*/ 278 w 926"/>
                  <a:gd name="T39" fmla="*/ 210 h 2106"/>
                  <a:gd name="T40" fmla="*/ 619 w 926"/>
                  <a:gd name="T41" fmla="*/ 68 h 2106"/>
                  <a:gd name="T42" fmla="*/ 632 w 926"/>
                  <a:gd name="T43" fmla="*/ 68 h 2106"/>
                  <a:gd name="T44" fmla="*/ 892 w 926"/>
                  <a:gd name="T45" fmla="*/ 68 h 2106"/>
                  <a:gd name="T46" fmla="*/ 926 w 926"/>
                  <a:gd name="T47" fmla="*/ 34 h 2106"/>
                  <a:gd name="T48" fmla="*/ 892 w 926"/>
                  <a:gd name="T49" fmla="*/ 0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26" h="2106">
                    <a:moveTo>
                      <a:pt x="892" y="0"/>
                    </a:moveTo>
                    <a:cubicBezTo>
                      <a:pt x="632" y="0"/>
                      <a:pt x="632" y="0"/>
                      <a:pt x="632" y="0"/>
                    </a:cubicBezTo>
                    <a:cubicBezTo>
                      <a:pt x="627" y="0"/>
                      <a:pt x="623" y="0"/>
                      <a:pt x="618" y="0"/>
                    </a:cubicBezTo>
                    <a:cubicBezTo>
                      <a:pt x="474" y="3"/>
                      <a:pt x="336" y="60"/>
                      <a:pt x="231" y="161"/>
                    </a:cubicBezTo>
                    <a:cubicBezTo>
                      <a:pt x="127" y="261"/>
                      <a:pt x="63" y="395"/>
                      <a:pt x="51" y="540"/>
                    </a:cubicBezTo>
                    <a:cubicBezTo>
                      <a:pt x="51" y="540"/>
                      <a:pt x="51" y="541"/>
                      <a:pt x="51" y="541"/>
                    </a:cubicBezTo>
                    <a:cubicBezTo>
                      <a:pt x="3" y="1822"/>
                      <a:pt x="3" y="1822"/>
                      <a:pt x="3" y="1822"/>
                    </a:cubicBezTo>
                    <a:cubicBezTo>
                      <a:pt x="0" y="1897"/>
                      <a:pt x="28" y="1968"/>
                      <a:pt x="80" y="2023"/>
                    </a:cubicBezTo>
                    <a:cubicBezTo>
                      <a:pt x="132" y="2077"/>
                      <a:pt x="202" y="2106"/>
                      <a:pt x="277" y="2106"/>
                    </a:cubicBezTo>
                    <a:cubicBezTo>
                      <a:pt x="497" y="2106"/>
                      <a:pt x="497" y="2106"/>
                      <a:pt x="497" y="2106"/>
                    </a:cubicBezTo>
                    <a:cubicBezTo>
                      <a:pt x="515" y="2106"/>
                      <a:pt x="530" y="2092"/>
                      <a:pt x="531" y="2074"/>
                    </a:cubicBezTo>
                    <a:cubicBezTo>
                      <a:pt x="582" y="590"/>
                      <a:pt x="582" y="590"/>
                      <a:pt x="582" y="590"/>
                    </a:cubicBezTo>
                    <a:cubicBezTo>
                      <a:pt x="583" y="571"/>
                      <a:pt x="568" y="556"/>
                      <a:pt x="550" y="555"/>
                    </a:cubicBezTo>
                    <a:cubicBezTo>
                      <a:pt x="531" y="554"/>
                      <a:pt x="515" y="569"/>
                      <a:pt x="515" y="588"/>
                    </a:cubicBezTo>
                    <a:cubicBezTo>
                      <a:pt x="464" y="2038"/>
                      <a:pt x="464" y="2038"/>
                      <a:pt x="464" y="2038"/>
                    </a:cubicBezTo>
                    <a:cubicBezTo>
                      <a:pt x="277" y="2038"/>
                      <a:pt x="277" y="2038"/>
                      <a:pt x="277" y="2038"/>
                    </a:cubicBezTo>
                    <a:cubicBezTo>
                      <a:pt x="220" y="2038"/>
                      <a:pt x="168" y="2016"/>
                      <a:pt x="129" y="1975"/>
                    </a:cubicBezTo>
                    <a:cubicBezTo>
                      <a:pt x="89" y="1935"/>
                      <a:pt x="69" y="1881"/>
                      <a:pt x="71" y="1825"/>
                    </a:cubicBezTo>
                    <a:cubicBezTo>
                      <a:pt x="119" y="544"/>
                      <a:pt x="119" y="544"/>
                      <a:pt x="119" y="544"/>
                    </a:cubicBezTo>
                    <a:cubicBezTo>
                      <a:pt x="129" y="417"/>
                      <a:pt x="186" y="298"/>
                      <a:pt x="278" y="210"/>
                    </a:cubicBezTo>
                    <a:cubicBezTo>
                      <a:pt x="371" y="121"/>
                      <a:pt x="492" y="71"/>
                      <a:pt x="619" y="68"/>
                    </a:cubicBezTo>
                    <a:cubicBezTo>
                      <a:pt x="623" y="68"/>
                      <a:pt x="628" y="68"/>
                      <a:pt x="632" y="68"/>
                    </a:cubicBezTo>
                    <a:cubicBezTo>
                      <a:pt x="892" y="68"/>
                      <a:pt x="892" y="68"/>
                      <a:pt x="892" y="68"/>
                    </a:cubicBezTo>
                    <a:cubicBezTo>
                      <a:pt x="910" y="68"/>
                      <a:pt x="926" y="53"/>
                      <a:pt x="926" y="34"/>
                    </a:cubicBezTo>
                    <a:cubicBezTo>
                      <a:pt x="926" y="15"/>
                      <a:pt x="910" y="0"/>
                      <a:pt x="89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eform 269">
                <a:extLst>
                  <a:ext uri="{FF2B5EF4-FFF2-40B4-BE49-F238E27FC236}">
                    <a16:creationId xmlns:a16="http://schemas.microsoft.com/office/drawing/2014/main" id="{9DBF76B2-56E7-4C2C-9B26-5FAF01A84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2676"/>
                <a:ext cx="411" cy="303"/>
              </a:xfrm>
              <a:custGeom>
                <a:avLst/>
                <a:gdLst>
                  <a:gd name="T0" fmla="*/ 0 w 504"/>
                  <a:gd name="T1" fmla="*/ 372 h 372"/>
                  <a:gd name="T2" fmla="*/ 0 w 504"/>
                  <a:gd name="T3" fmla="*/ 372 h 372"/>
                  <a:gd name="T4" fmla="*/ 504 w 504"/>
                  <a:gd name="T5" fmla="*/ 372 h 372"/>
                  <a:gd name="T6" fmla="*/ 504 w 504"/>
                  <a:gd name="T7" fmla="*/ 0 h 372"/>
                  <a:gd name="T8" fmla="*/ 372 w 504"/>
                  <a:gd name="T9" fmla="*/ 0 h 372"/>
                  <a:gd name="T10" fmla="*/ 0 w 504"/>
                  <a:gd name="T11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4" h="372">
                    <a:moveTo>
                      <a:pt x="0" y="372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504" y="372"/>
                      <a:pt x="504" y="372"/>
                      <a:pt x="504" y="37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372" y="0"/>
                      <a:pt x="372" y="0"/>
                      <a:pt x="372" y="0"/>
                    </a:cubicBezTo>
                    <a:cubicBezTo>
                      <a:pt x="167" y="0"/>
                      <a:pt x="0" y="167"/>
                      <a:pt x="0" y="3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 270">
                <a:extLst>
                  <a:ext uri="{FF2B5EF4-FFF2-40B4-BE49-F238E27FC236}">
                    <a16:creationId xmlns:a16="http://schemas.microsoft.com/office/drawing/2014/main" id="{72D48452-6DAA-473A-8BDB-B63ED79F4B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29" y="2648"/>
                <a:ext cx="467" cy="359"/>
              </a:xfrm>
              <a:custGeom>
                <a:avLst/>
                <a:gdLst>
                  <a:gd name="T0" fmla="*/ 538 w 572"/>
                  <a:gd name="T1" fmla="*/ 0 h 440"/>
                  <a:gd name="T2" fmla="*/ 407 w 572"/>
                  <a:gd name="T3" fmla="*/ 0 h 440"/>
                  <a:gd name="T4" fmla="*/ 0 w 572"/>
                  <a:gd name="T5" fmla="*/ 406 h 440"/>
                  <a:gd name="T6" fmla="*/ 34 w 572"/>
                  <a:gd name="T7" fmla="*/ 440 h 440"/>
                  <a:gd name="T8" fmla="*/ 538 w 572"/>
                  <a:gd name="T9" fmla="*/ 440 h 440"/>
                  <a:gd name="T10" fmla="*/ 572 w 572"/>
                  <a:gd name="T11" fmla="*/ 406 h 440"/>
                  <a:gd name="T12" fmla="*/ 572 w 572"/>
                  <a:gd name="T13" fmla="*/ 34 h 440"/>
                  <a:gd name="T14" fmla="*/ 538 w 572"/>
                  <a:gd name="T15" fmla="*/ 0 h 440"/>
                  <a:gd name="T16" fmla="*/ 504 w 572"/>
                  <a:gd name="T17" fmla="*/ 372 h 440"/>
                  <a:gd name="T18" fmla="*/ 70 w 572"/>
                  <a:gd name="T19" fmla="*/ 372 h 440"/>
                  <a:gd name="T20" fmla="*/ 407 w 572"/>
                  <a:gd name="T21" fmla="*/ 68 h 440"/>
                  <a:gd name="T22" fmla="*/ 504 w 572"/>
                  <a:gd name="T23" fmla="*/ 68 h 440"/>
                  <a:gd name="T24" fmla="*/ 504 w 572"/>
                  <a:gd name="T25" fmla="*/ 372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2" h="440">
                    <a:moveTo>
                      <a:pt x="538" y="0"/>
                    </a:moveTo>
                    <a:cubicBezTo>
                      <a:pt x="407" y="0"/>
                      <a:pt x="407" y="0"/>
                      <a:pt x="407" y="0"/>
                    </a:cubicBezTo>
                    <a:cubicBezTo>
                      <a:pt x="183" y="0"/>
                      <a:pt x="0" y="182"/>
                      <a:pt x="0" y="406"/>
                    </a:cubicBezTo>
                    <a:cubicBezTo>
                      <a:pt x="0" y="425"/>
                      <a:pt x="16" y="440"/>
                      <a:pt x="34" y="440"/>
                    </a:cubicBezTo>
                    <a:cubicBezTo>
                      <a:pt x="538" y="440"/>
                      <a:pt x="538" y="440"/>
                      <a:pt x="538" y="440"/>
                    </a:cubicBezTo>
                    <a:cubicBezTo>
                      <a:pt x="557" y="440"/>
                      <a:pt x="572" y="425"/>
                      <a:pt x="572" y="406"/>
                    </a:cubicBezTo>
                    <a:cubicBezTo>
                      <a:pt x="572" y="34"/>
                      <a:pt x="572" y="34"/>
                      <a:pt x="572" y="34"/>
                    </a:cubicBezTo>
                    <a:cubicBezTo>
                      <a:pt x="572" y="15"/>
                      <a:pt x="557" y="0"/>
                      <a:pt x="538" y="0"/>
                    </a:cubicBezTo>
                    <a:close/>
                    <a:moveTo>
                      <a:pt x="504" y="372"/>
                    </a:moveTo>
                    <a:cubicBezTo>
                      <a:pt x="70" y="372"/>
                      <a:pt x="70" y="372"/>
                      <a:pt x="70" y="372"/>
                    </a:cubicBezTo>
                    <a:cubicBezTo>
                      <a:pt x="87" y="202"/>
                      <a:pt x="232" y="68"/>
                      <a:pt x="407" y="68"/>
                    </a:cubicBezTo>
                    <a:cubicBezTo>
                      <a:pt x="504" y="68"/>
                      <a:pt x="504" y="68"/>
                      <a:pt x="504" y="68"/>
                    </a:cubicBezTo>
                    <a:lnTo>
                      <a:pt x="504" y="3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271">
                <a:extLst>
                  <a:ext uri="{FF2B5EF4-FFF2-40B4-BE49-F238E27FC236}">
                    <a16:creationId xmlns:a16="http://schemas.microsoft.com/office/drawing/2014/main" id="{59C9304D-F29E-4EDB-92C7-4C455C754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2583"/>
                <a:ext cx="624" cy="394"/>
              </a:xfrm>
              <a:custGeom>
                <a:avLst/>
                <a:gdLst>
                  <a:gd name="T0" fmla="*/ 0 w 624"/>
                  <a:gd name="T1" fmla="*/ 0 h 394"/>
                  <a:gd name="T2" fmla="*/ 0 w 624"/>
                  <a:gd name="T3" fmla="*/ 394 h 394"/>
                  <a:gd name="T4" fmla="*/ 624 w 624"/>
                  <a:gd name="T5" fmla="*/ 394 h 394"/>
                  <a:gd name="T6" fmla="*/ 304 w 624"/>
                  <a:gd name="T7" fmla="*/ 2 h 394"/>
                  <a:gd name="T8" fmla="*/ 0 w 624"/>
                  <a:gd name="T9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624" y="394"/>
                    </a:lnTo>
                    <a:lnTo>
                      <a:pt x="30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DD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 272">
                <a:extLst>
                  <a:ext uri="{FF2B5EF4-FFF2-40B4-BE49-F238E27FC236}">
                    <a16:creationId xmlns:a16="http://schemas.microsoft.com/office/drawing/2014/main" id="{CADED510-9677-43B7-B540-9A71C299B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" y="2556"/>
                <a:ext cx="680" cy="448"/>
              </a:xfrm>
              <a:custGeom>
                <a:avLst/>
                <a:gdLst>
                  <a:gd name="T0" fmla="*/ 799 w 833"/>
                  <a:gd name="T1" fmla="*/ 482 h 550"/>
                  <a:gd name="T2" fmla="*/ 68 w 833"/>
                  <a:gd name="T3" fmla="*/ 482 h 550"/>
                  <a:gd name="T4" fmla="*/ 68 w 833"/>
                  <a:gd name="T5" fmla="*/ 68 h 550"/>
                  <a:gd name="T6" fmla="*/ 405 w 833"/>
                  <a:gd name="T7" fmla="*/ 70 h 550"/>
                  <a:gd name="T8" fmla="*/ 406 w 833"/>
                  <a:gd name="T9" fmla="*/ 70 h 550"/>
                  <a:gd name="T10" fmla="*/ 440 w 833"/>
                  <a:gd name="T11" fmla="*/ 36 h 550"/>
                  <a:gd name="T12" fmla="*/ 406 w 833"/>
                  <a:gd name="T13" fmla="*/ 2 h 550"/>
                  <a:gd name="T14" fmla="*/ 34 w 833"/>
                  <a:gd name="T15" fmla="*/ 0 h 550"/>
                  <a:gd name="T16" fmla="*/ 10 w 833"/>
                  <a:gd name="T17" fmla="*/ 9 h 550"/>
                  <a:gd name="T18" fmla="*/ 0 w 833"/>
                  <a:gd name="T19" fmla="*/ 34 h 550"/>
                  <a:gd name="T20" fmla="*/ 0 w 833"/>
                  <a:gd name="T21" fmla="*/ 516 h 550"/>
                  <a:gd name="T22" fmla="*/ 34 w 833"/>
                  <a:gd name="T23" fmla="*/ 550 h 550"/>
                  <a:gd name="T24" fmla="*/ 799 w 833"/>
                  <a:gd name="T25" fmla="*/ 550 h 550"/>
                  <a:gd name="T26" fmla="*/ 833 w 833"/>
                  <a:gd name="T27" fmla="*/ 516 h 550"/>
                  <a:gd name="T28" fmla="*/ 799 w 833"/>
                  <a:gd name="T29" fmla="*/ 482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3" h="550">
                    <a:moveTo>
                      <a:pt x="799" y="482"/>
                    </a:moveTo>
                    <a:cubicBezTo>
                      <a:pt x="68" y="482"/>
                      <a:pt x="68" y="482"/>
                      <a:pt x="68" y="482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405" y="70"/>
                      <a:pt x="405" y="70"/>
                      <a:pt x="405" y="70"/>
                    </a:cubicBezTo>
                    <a:cubicBezTo>
                      <a:pt x="406" y="70"/>
                      <a:pt x="406" y="70"/>
                      <a:pt x="406" y="70"/>
                    </a:cubicBezTo>
                    <a:cubicBezTo>
                      <a:pt x="424" y="70"/>
                      <a:pt x="440" y="55"/>
                      <a:pt x="440" y="36"/>
                    </a:cubicBezTo>
                    <a:cubicBezTo>
                      <a:pt x="440" y="17"/>
                      <a:pt x="425" y="2"/>
                      <a:pt x="406" y="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5" y="0"/>
                      <a:pt x="16" y="3"/>
                      <a:pt x="10" y="9"/>
                    </a:cubicBezTo>
                    <a:cubicBezTo>
                      <a:pt x="3" y="16"/>
                      <a:pt x="0" y="25"/>
                      <a:pt x="0" y="34"/>
                    </a:cubicBezTo>
                    <a:cubicBezTo>
                      <a:pt x="0" y="516"/>
                      <a:pt x="0" y="516"/>
                      <a:pt x="0" y="516"/>
                    </a:cubicBezTo>
                    <a:cubicBezTo>
                      <a:pt x="0" y="535"/>
                      <a:pt x="15" y="550"/>
                      <a:pt x="34" y="550"/>
                    </a:cubicBezTo>
                    <a:cubicBezTo>
                      <a:pt x="799" y="550"/>
                      <a:pt x="799" y="550"/>
                      <a:pt x="799" y="550"/>
                    </a:cubicBezTo>
                    <a:cubicBezTo>
                      <a:pt x="818" y="550"/>
                      <a:pt x="833" y="535"/>
                      <a:pt x="833" y="516"/>
                    </a:cubicBezTo>
                    <a:cubicBezTo>
                      <a:pt x="833" y="498"/>
                      <a:pt x="818" y="482"/>
                      <a:pt x="799" y="4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 273">
                <a:extLst>
                  <a:ext uri="{FF2B5EF4-FFF2-40B4-BE49-F238E27FC236}">
                    <a16:creationId xmlns:a16="http://schemas.microsoft.com/office/drawing/2014/main" id="{DA0C1F99-330C-472C-BB14-8BE395156A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2676"/>
                <a:ext cx="411" cy="303"/>
              </a:xfrm>
              <a:custGeom>
                <a:avLst/>
                <a:gdLst>
                  <a:gd name="T0" fmla="*/ 131 w 504"/>
                  <a:gd name="T1" fmla="*/ 0 h 372"/>
                  <a:gd name="T2" fmla="*/ 0 w 504"/>
                  <a:gd name="T3" fmla="*/ 0 h 372"/>
                  <a:gd name="T4" fmla="*/ 0 w 504"/>
                  <a:gd name="T5" fmla="*/ 372 h 372"/>
                  <a:gd name="T6" fmla="*/ 504 w 504"/>
                  <a:gd name="T7" fmla="*/ 372 h 372"/>
                  <a:gd name="T8" fmla="*/ 504 w 504"/>
                  <a:gd name="T9" fmla="*/ 372 h 372"/>
                  <a:gd name="T10" fmla="*/ 131 w 504"/>
                  <a:gd name="T11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4" h="372">
                    <a:moveTo>
                      <a:pt x="1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72"/>
                      <a:pt x="0" y="372"/>
                      <a:pt x="0" y="372"/>
                    </a:cubicBezTo>
                    <a:cubicBezTo>
                      <a:pt x="504" y="372"/>
                      <a:pt x="504" y="372"/>
                      <a:pt x="504" y="372"/>
                    </a:cubicBezTo>
                    <a:cubicBezTo>
                      <a:pt x="504" y="372"/>
                      <a:pt x="504" y="372"/>
                      <a:pt x="504" y="372"/>
                    </a:cubicBezTo>
                    <a:cubicBezTo>
                      <a:pt x="504" y="167"/>
                      <a:pt x="337" y="0"/>
                      <a:pt x="1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 274">
                <a:extLst>
                  <a:ext uri="{FF2B5EF4-FFF2-40B4-BE49-F238E27FC236}">
                    <a16:creationId xmlns:a16="http://schemas.microsoft.com/office/drawing/2014/main" id="{E595D331-9C76-4002-85EF-4915F50D5A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93" y="2648"/>
                <a:ext cx="466" cy="359"/>
              </a:xfrm>
              <a:custGeom>
                <a:avLst/>
                <a:gdLst>
                  <a:gd name="T0" fmla="*/ 165 w 572"/>
                  <a:gd name="T1" fmla="*/ 0 h 440"/>
                  <a:gd name="T2" fmla="*/ 34 w 572"/>
                  <a:gd name="T3" fmla="*/ 0 h 440"/>
                  <a:gd name="T4" fmla="*/ 0 w 572"/>
                  <a:gd name="T5" fmla="*/ 34 h 440"/>
                  <a:gd name="T6" fmla="*/ 0 w 572"/>
                  <a:gd name="T7" fmla="*/ 406 h 440"/>
                  <a:gd name="T8" fmla="*/ 34 w 572"/>
                  <a:gd name="T9" fmla="*/ 440 h 440"/>
                  <a:gd name="T10" fmla="*/ 538 w 572"/>
                  <a:gd name="T11" fmla="*/ 440 h 440"/>
                  <a:gd name="T12" fmla="*/ 572 w 572"/>
                  <a:gd name="T13" fmla="*/ 406 h 440"/>
                  <a:gd name="T14" fmla="*/ 165 w 572"/>
                  <a:gd name="T15" fmla="*/ 0 h 440"/>
                  <a:gd name="T16" fmla="*/ 68 w 572"/>
                  <a:gd name="T17" fmla="*/ 372 h 440"/>
                  <a:gd name="T18" fmla="*/ 68 w 572"/>
                  <a:gd name="T19" fmla="*/ 68 h 440"/>
                  <a:gd name="T20" fmla="*/ 165 w 572"/>
                  <a:gd name="T21" fmla="*/ 68 h 440"/>
                  <a:gd name="T22" fmla="*/ 502 w 572"/>
                  <a:gd name="T23" fmla="*/ 372 h 440"/>
                  <a:gd name="T24" fmla="*/ 68 w 572"/>
                  <a:gd name="T25" fmla="*/ 372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2" h="440">
                    <a:moveTo>
                      <a:pt x="165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406"/>
                      <a:pt x="0" y="406"/>
                      <a:pt x="0" y="406"/>
                    </a:cubicBezTo>
                    <a:cubicBezTo>
                      <a:pt x="0" y="425"/>
                      <a:pt x="15" y="440"/>
                      <a:pt x="34" y="440"/>
                    </a:cubicBezTo>
                    <a:cubicBezTo>
                      <a:pt x="538" y="440"/>
                      <a:pt x="538" y="440"/>
                      <a:pt x="538" y="440"/>
                    </a:cubicBezTo>
                    <a:cubicBezTo>
                      <a:pt x="556" y="440"/>
                      <a:pt x="572" y="425"/>
                      <a:pt x="572" y="406"/>
                    </a:cubicBezTo>
                    <a:cubicBezTo>
                      <a:pt x="572" y="182"/>
                      <a:pt x="389" y="0"/>
                      <a:pt x="165" y="0"/>
                    </a:cubicBezTo>
                    <a:close/>
                    <a:moveTo>
                      <a:pt x="68" y="372"/>
                    </a:moveTo>
                    <a:cubicBezTo>
                      <a:pt x="68" y="68"/>
                      <a:pt x="68" y="68"/>
                      <a:pt x="68" y="68"/>
                    </a:cubicBezTo>
                    <a:cubicBezTo>
                      <a:pt x="165" y="68"/>
                      <a:pt x="165" y="68"/>
                      <a:pt x="165" y="68"/>
                    </a:cubicBezTo>
                    <a:cubicBezTo>
                      <a:pt x="340" y="68"/>
                      <a:pt x="485" y="202"/>
                      <a:pt x="502" y="372"/>
                    </a:cubicBezTo>
                    <a:lnTo>
                      <a:pt x="68" y="37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 275">
                <a:extLst>
                  <a:ext uri="{FF2B5EF4-FFF2-40B4-BE49-F238E27FC236}">
                    <a16:creationId xmlns:a16="http://schemas.microsoft.com/office/drawing/2014/main" id="{BDC7A0A1-5C57-4E35-BAA9-16609A534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2583"/>
                <a:ext cx="550" cy="394"/>
              </a:xfrm>
              <a:custGeom>
                <a:avLst/>
                <a:gdLst>
                  <a:gd name="T0" fmla="*/ 0 w 550"/>
                  <a:gd name="T1" fmla="*/ 394 h 394"/>
                  <a:gd name="T2" fmla="*/ 550 w 550"/>
                  <a:gd name="T3" fmla="*/ 394 h 394"/>
                  <a:gd name="T4" fmla="*/ 550 w 550"/>
                  <a:gd name="T5" fmla="*/ 0 h 394"/>
                  <a:gd name="T6" fmla="*/ 5 w 550"/>
                  <a:gd name="T7" fmla="*/ 2 h 394"/>
                  <a:gd name="T8" fmla="*/ 0 w 550"/>
                  <a:gd name="T9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0" h="394">
                    <a:moveTo>
                      <a:pt x="0" y="394"/>
                    </a:moveTo>
                    <a:lnTo>
                      <a:pt x="550" y="394"/>
                    </a:lnTo>
                    <a:lnTo>
                      <a:pt x="550" y="0"/>
                    </a:lnTo>
                    <a:lnTo>
                      <a:pt x="5" y="2"/>
                    </a:lnTo>
                    <a:lnTo>
                      <a:pt x="0" y="3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Freeform 276">
                <a:extLst>
                  <a:ext uri="{FF2B5EF4-FFF2-40B4-BE49-F238E27FC236}">
                    <a16:creationId xmlns:a16="http://schemas.microsoft.com/office/drawing/2014/main" id="{482FA597-83F1-4292-903A-D710CD42D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7" y="2556"/>
                <a:ext cx="606" cy="448"/>
              </a:xfrm>
              <a:custGeom>
                <a:avLst/>
                <a:gdLst>
                  <a:gd name="T0" fmla="*/ 709 w 743"/>
                  <a:gd name="T1" fmla="*/ 0 h 550"/>
                  <a:gd name="T2" fmla="*/ 709 w 743"/>
                  <a:gd name="T3" fmla="*/ 0 h 550"/>
                  <a:gd name="T4" fmla="*/ 40 w 743"/>
                  <a:gd name="T5" fmla="*/ 2 h 550"/>
                  <a:gd name="T6" fmla="*/ 6 w 743"/>
                  <a:gd name="T7" fmla="*/ 36 h 550"/>
                  <a:gd name="T8" fmla="*/ 40 w 743"/>
                  <a:gd name="T9" fmla="*/ 70 h 550"/>
                  <a:gd name="T10" fmla="*/ 40 w 743"/>
                  <a:gd name="T11" fmla="*/ 70 h 550"/>
                  <a:gd name="T12" fmla="*/ 675 w 743"/>
                  <a:gd name="T13" fmla="*/ 68 h 550"/>
                  <a:gd name="T14" fmla="*/ 675 w 743"/>
                  <a:gd name="T15" fmla="*/ 482 h 550"/>
                  <a:gd name="T16" fmla="*/ 34 w 743"/>
                  <a:gd name="T17" fmla="*/ 482 h 550"/>
                  <a:gd name="T18" fmla="*/ 0 w 743"/>
                  <a:gd name="T19" fmla="*/ 516 h 550"/>
                  <a:gd name="T20" fmla="*/ 34 w 743"/>
                  <a:gd name="T21" fmla="*/ 550 h 550"/>
                  <a:gd name="T22" fmla="*/ 709 w 743"/>
                  <a:gd name="T23" fmla="*/ 550 h 550"/>
                  <a:gd name="T24" fmla="*/ 743 w 743"/>
                  <a:gd name="T25" fmla="*/ 516 h 550"/>
                  <a:gd name="T26" fmla="*/ 743 w 743"/>
                  <a:gd name="T27" fmla="*/ 34 h 550"/>
                  <a:gd name="T28" fmla="*/ 733 w 743"/>
                  <a:gd name="T29" fmla="*/ 10 h 550"/>
                  <a:gd name="T30" fmla="*/ 709 w 743"/>
                  <a:gd name="T3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43" h="550">
                    <a:moveTo>
                      <a:pt x="709" y="0"/>
                    </a:moveTo>
                    <a:cubicBezTo>
                      <a:pt x="709" y="0"/>
                      <a:pt x="709" y="0"/>
                      <a:pt x="709" y="0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21" y="2"/>
                      <a:pt x="6" y="17"/>
                      <a:pt x="6" y="36"/>
                    </a:cubicBezTo>
                    <a:cubicBezTo>
                      <a:pt x="6" y="55"/>
                      <a:pt x="21" y="70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675" y="68"/>
                      <a:pt x="675" y="68"/>
                      <a:pt x="675" y="68"/>
                    </a:cubicBezTo>
                    <a:cubicBezTo>
                      <a:pt x="675" y="482"/>
                      <a:pt x="675" y="482"/>
                      <a:pt x="675" y="482"/>
                    </a:cubicBezTo>
                    <a:cubicBezTo>
                      <a:pt x="34" y="482"/>
                      <a:pt x="34" y="482"/>
                      <a:pt x="34" y="482"/>
                    </a:cubicBezTo>
                    <a:cubicBezTo>
                      <a:pt x="15" y="482"/>
                      <a:pt x="0" y="498"/>
                      <a:pt x="0" y="516"/>
                    </a:cubicBezTo>
                    <a:cubicBezTo>
                      <a:pt x="0" y="535"/>
                      <a:pt x="15" y="550"/>
                      <a:pt x="34" y="550"/>
                    </a:cubicBezTo>
                    <a:cubicBezTo>
                      <a:pt x="709" y="550"/>
                      <a:pt x="709" y="550"/>
                      <a:pt x="709" y="550"/>
                    </a:cubicBezTo>
                    <a:cubicBezTo>
                      <a:pt x="727" y="550"/>
                      <a:pt x="743" y="535"/>
                      <a:pt x="743" y="516"/>
                    </a:cubicBezTo>
                    <a:cubicBezTo>
                      <a:pt x="743" y="34"/>
                      <a:pt x="743" y="34"/>
                      <a:pt x="743" y="34"/>
                    </a:cubicBezTo>
                    <a:cubicBezTo>
                      <a:pt x="743" y="25"/>
                      <a:pt x="739" y="16"/>
                      <a:pt x="733" y="10"/>
                    </a:cubicBezTo>
                    <a:cubicBezTo>
                      <a:pt x="726" y="3"/>
                      <a:pt x="718" y="0"/>
                      <a:pt x="70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 277">
                <a:extLst>
                  <a:ext uri="{FF2B5EF4-FFF2-40B4-BE49-F238E27FC236}">
                    <a16:creationId xmlns:a16="http://schemas.microsoft.com/office/drawing/2014/main" id="{9127B71B-F2EC-4EAC-A425-D29E8871B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28"/>
                <a:ext cx="814" cy="1603"/>
              </a:xfrm>
              <a:custGeom>
                <a:avLst/>
                <a:gdLst>
                  <a:gd name="T0" fmla="*/ 499 w 998"/>
                  <a:gd name="T1" fmla="*/ 0 h 1966"/>
                  <a:gd name="T2" fmla="*/ 499 w 998"/>
                  <a:gd name="T3" fmla="*/ 0 h 1966"/>
                  <a:gd name="T4" fmla="*/ 0 w 998"/>
                  <a:gd name="T5" fmla="*/ 499 h 1966"/>
                  <a:gd name="T6" fmla="*/ 0 w 998"/>
                  <a:gd name="T7" fmla="*/ 1244 h 1966"/>
                  <a:gd name="T8" fmla="*/ 722 w 998"/>
                  <a:gd name="T9" fmla="*/ 1966 h 1966"/>
                  <a:gd name="T10" fmla="*/ 722 w 998"/>
                  <a:gd name="T11" fmla="*/ 1966 h 1966"/>
                  <a:gd name="T12" fmla="*/ 998 w 998"/>
                  <a:gd name="T13" fmla="*/ 1691 h 1966"/>
                  <a:gd name="T14" fmla="*/ 998 w 998"/>
                  <a:gd name="T15" fmla="*/ 499 h 1966"/>
                  <a:gd name="T16" fmla="*/ 499 w 998"/>
                  <a:gd name="T17" fmla="*/ 0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8" h="1966">
                    <a:moveTo>
                      <a:pt x="499" y="0"/>
                    </a:moveTo>
                    <a:cubicBezTo>
                      <a:pt x="499" y="0"/>
                      <a:pt x="499" y="0"/>
                      <a:pt x="499" y="0"/>
                    </a:cubicBezTo>
                    <a:cubicBezTo>
                      <a:pt x="223" y="0"/>
                      <a:pt x="0" y="224"/>
                      <a:pt x="0" y="499"/>
                    </a:cubicBezTo>
                    <a:cubicBezTo>
                      <a:pt x="0" y="1244"/>
                      <a:pt x="0" y="1244"/>
                      <a:pt x="0" y="1244"/>
                    </a:cubicBezTo>
                    <a:cubicBezTo>
                      <a:pt x="0" y="1643"/>
                      <a:pt x="323" y="1966"/>
                      <a:pt x="722" y="1966"/>
                    </a:cubicBezTo>
                    <a:cubicBezTo>
                      <a:pt x="722" y="1966"/>
                      <a:pt x="722" y="1966"/>
                      <a:pt x="722" y="1966"/>
                    </a:cubicBezTo>
                    <a:cubicBezTo>
                      <a:pt x="874" y="1966"/>
                      <a:pt x="998" y="1843"/>
                      <a:pt x="998" y="1691"/>
                    </a:cubicBezTo>
                    <a:cubicBezTo>
                      <a:pt x="998" y="499"/>
                      <a:pt x="998" y="499"/>
                      <a:pt x="998" y="499"/>
                    </a:cubicBezTo>
                    <a:cubicBezTo>
                      <a:pt x="998" y="224"/>
                      <a:pt x="774" y="0"/>
                      <a:pt x="4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 278">
                <a:extLst>
                  <a:ext uri="{FF2B5EF4-FFF2-40B4-BE49-F238E27FC236}">
                    <a16:creationId xmlns:a16="http://schemas.microsoft.com/office/drawing/2014/main" id="{52D6929E-4045-4ADA-9BF7-7C387A02BE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55" y="0"/>
                <a:ext cx="869" cy="1659"/>
              </a:xfrm>
              <a:custGeom>
                <a:avLst/>
                <a:gdLst>
                  <a:gd name="T0" fmla="*/ 533 w 1066"/>
                  <a:gd name="T1" fmla="*/ 0 h 2034"/>
                  <a:gd name="T2" fmla="*/ 0 w 1066"/>
                  <a:gd name="T3" fmla="*/ 533 h 2034"/>
                  <a:gd name="T4" fmla="*/ 0 w 1066"/>
                  <a:gd name="T5" fmla="*/ 1278 h 2034"/>
                  <a:gd name="T6" fmla="*/ 756 w 1066"/>
                  <a:gd name="T7" fmla="*/ 2034 h 2034"/>
                  <a:gd name="T8" fmla="*/ 1066 w 1066"/>
                  <a:gd name="T9" fmla="*/ 1725 h 2034"/>
                  <a:gd name="T10" fmla="*/ 1066 w 1066"/>
                  <a:gd name="T11" fmla="*/ 533 h 2034"/>
                  <a:gd name="T12" fmla="*/ 533 w 1066"/>
                  <a:gd name="T13" fmla="*/ 0 h 2034"/>
                  <a:gd name="T14" fmla="*/ 998 w 1066"/>
                  <a:gd name="T15" fmla="*/ 1725 h 2034"/>
                  <a:gd name="T16" fmla="*/ 756 w 1066"/>
                  <a:gd name="T17" fmla="*/ 1966 h 2034"/>
                  <a:gd name="T18" fmla="*/ 756 w 1066"/>
                  <a:gd name="T19" fmla="*/ 1966 h 2034"/>
                  <a:gd name="T20" fmla="*/ 68 w 1066"/>
                  <a:gd name="T21" fmla="*/ 1278 h 2034"/>
                  <a:gd name="T22" fmla="*/ 68 w 1066"/>
                  <a:gd name="T23" fmla="*/ 533 h 2034"/>
                  <a:gd name="T24" fmla="*/ 533 w 1066"/>
                  <a:gd name="T25" fmla="*/ 68 h 2034"/>
                  <a:gd name="T26" fmla="*/ 998 w 1066"/>
                  <a:gd name="T27" fmla="*/ 533 h 2034"/>
                  <a:gd name="T28" fmla="*/ 998 w 1066"/>
                  <a:gd name="T29" fmla="*/ 1725 h 2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6" h="2034">
                    <a:moveTo>
                      <a:pt x="533" y="0"/>
                    </a:moveTo>
                    <a:cubicBezTo>
                      <a:pt x="239" y="0"/>
                      <a:pt x="0" y="239"/>
                      <a:pt x="0" y="533"/>
                    </a:cubicBezTo>
                    <a:cubicBezTo>
                      <a:pt x="0" y="1278"/>
                      <a:pt x="0" y="1278"/>
                      <a:pt x="0" y="1278"/>
                    </a:cubicBezTo>
                    <a:cubicBezTo>
                      <a:pt x="0" y="1695"/>
                      <a:pt x="339" y="2034"/>
                      <a:pt x="756" y="2034"/>
                    </a:cubicBezTo>
                    <a:cubicBezTo>
                      <a:pt x="927" y="2034"/>
                      <a:pt x="1066" y="1895"/>
                      <a:pt x="1066" y="1725"/>
                    </a:cubicBezTo>
                    <a:cubicBezTo>
                      <a:pt x="1066" y="533"/>
                      <a:pt x="1066" y="533"/>
                      <a:pt x="1066" y="533"/>
                    </a:cubicBezTo>
                    <a:cubicBezTo>
                      <a:pt x="1066" y="239"/>
                      <a:pt x="826" y="0"/>
                      <a:pt x="533" y="0"/>
                    </a:cubicBezTo>
                    <a:close/>
                    <a:moveTo>
                      <a:pt x="998" y="1725"/>
                    </a:moveTo>
                    <a:cubicBezTo>
                      <a:pt x="998" y="1858"/>
                      <a:pt x="889" y="1966"/>
                      <a:pt x="756" y="1966"/>
                    </a:cubicBezTo>
                    <a:cubicBezTo>
                      <a:pt x="756" y="1966"/>
                      <a:pt x="756" y="1966"/>
                      <a:pt x="756" y="1966"/>
                    </a:cubicBezTo>
                    <a:cubicBezTo>
                      <a:pt x="376" y="1966"/>
                      <a:pt x="68" y="1657"/>
                      <a:pt x="68" y="1278"/>
                    </a:cubicBezTo>
                    <a:cubicBezTo>
                      <a:pt x="68" y="533"/>
                      <a:pt x="68" y="533"/>
                      <a:pt x="68" y="533"/>
                    </a:cubicBezTo>
                    <a:cubicBezTo>
                      <a:pt x="68" y="277"/>
                      <a:pt x="276" y="68"/>
                      <a:pt x="533" y="68"/>
                    </a:cubicBezTo>
                    <a:cubicBezTo>
                      <a:pt x="789" y="68"/>
                      <a:pt x="998" y="277"/>
                      <a:pt x="998" y="533"/>
                    </a:cubicBezTo>
                    <a:lnTo>
                      <a:pt x="998" y="172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 279">
                <a:extLst>
                  <a:ext uri="{FF2B5EF4-FFF2-40B4-BE49-F238E27FC236}">
                    <a16:creationId xmlns:a16="http://schemas.microsoft.com/office/drawing/2014/main" id="{3C3145DC-80EE-49F0-8F69-A9F224835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" y="612"/>
                <a:ext cx="169" cy="411"/>
              </a:xfrm>
              <a:custGeom>
                <a:avLst/>
                <a:gdLst>
                  <a:gd name="T0" fmla="*/ 173 w 207"/>
                  <a:gd name="T1" fmla="*/ 0 h 504"/>
                  <a:gd name="T2" fmla="*/ 139 w 207"/>
                  <a:gd name="T3" fmla="*/ 34 h 504"/>
                  <a:gd name="T4" fmla="*/ 139 w 207"/>
                  <a:gd name="T5" fmla="*/ 381 h 504"/>
                  <a:gd name="T6" fmla="*/ 84 w 207"/>
                  <a:gd name="T7" fmla="*/ 436 h 504"/>
                  <a:gd name="T8" fmla="*/ 34 w 207"/>
                  <a:gd name="T9" fmla="*/ 436 h 504"/>
                  <a:gd name="T10" fmla="*/ 0 w 207"/>
                  <a:gd name="T11" fmla="*/ 470 h 504"/>
                  <a:gd name="T12" fmla="*/ 34 w 207"/>
                  <a:gd name="T13" fmla="*/ 504 h 504"/>
                  <a:gd name="T14" fmla="*/ 84 w 207"/>
                  <a:gd name="T15" fmla="*/ 504 h 504"/>
                  <a:gd name="T16" fmla="*/ 207 w 207"/>
                  <a:gd name="T17" fmla="*/ 381 h 504"/>
                  <a:gd name="T18" fmla="*/ 207 w 207"/>
                  <a:gd name="T19" fmla="*/ 34 h 504"/>
                  <a:gd name="T20" fmla="*/ 173 w 207"/>
                  <a:gd name="T21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7" h="504">
                    <a:moveTo>
                      <a:pt x="173" y="0"/>
                    </a:moveTo>
                    <a:cubicBezTo>
                      <a:pt x="154" y="0"/>
                      <a:pt x="139" y="16"/>
                      <a:pt x="139" y="34"/>
                    </a:cubicBezTo>
                    <a:cubicBezTo>
                      <a:pt x="139" y="381"/>
                      <a:pt x="139" y="381"/>
                      <a:pt x="139" y="381"/>
                    </a:cubicBezTo>
                    <a:cubicBezTo>
                      <a:pt x="139" y="411"/>
                      <a:pt x="114" y="436"/>
                      <a:pt x="84" y="436"/>
                    </a:cubicBezTo>
                    <a:cubicBezTo>
                      <a:pt x="34" y="436"/>
                      <a:pt x="34" y="436"/>
                      <a:pt x="34" y="436"/>
                    </a:cubicBezTo>
                    <a:cubicBezTo>
                      <a:pt x="15" y="436"/>
                      <a:pt x="0" y="451"/>
                      <a:pt x="0" y="470"/>
                    </a:cubicBezTo>
                    <a:cubicBezTo>
                      <a:pt x="0" y="488"/>
                      <a:pt x="15" y="504"/>
                      <a:pt x="34" y="504"/>
                    </a:cubicBezTo>
                    <a:cubicBezTo>
                      <a:pt x="84" y="504"/>
                      <a:pt x="84" y="504"/>
                      <a:pt x="84" y="504"/>
                    </a:cubicBezTo>
                    <a:cubicBezTo>
                      <a:pt x="152" y="504"/>
                      <a:pt x="207" y="449"/>
                      <a:pt x="207" y="381"/>
                    </a:cubicBezTo>
                    <a:cubicBezTo>
                      <a:pt x="207" y="34"/>
                      <a:pt x="207" y="34"/>
                      <a:pt x="207" y="34"/>
                    </a:cubicBezTo>
                    <a:cubicBezTo>
                      <a:pt x="207" y="16"/>
                      <a:pt x="191" y="0"/>
                      <a:pt x="17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reeform 280">
                <a:extLst>
                  <a:ext uri="{FF2B5EF4-FFF2-40B4-BE49-F238E27FC236}">
                    <a16:creationId xmlns:a16="http://schemas.microsoft.com/office/drawing/2014/main" id="{7F067DB0-81D8-4474-96AD-8E901558D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584"/>
                <a:ext cx="814" cy="1047"/>
              </a:xfrm>
              <a:custGeom>
                <a:avLst/>
                <a:gdLst>
                  <a:gd name="T0" fmla="*/ 753 w 998"/>
                  <a:gd name="T1" fmla="*/ 646 h 1284"/>
                  <a:gd name="T2" fmla="*/ 641 w 998"/>
                  <a:gd name="T3" fmla="*/ 646 h 1284"/>
                  <a:gd name="T4" fmla="*/ 0 w 998"/>
                  <a:gd name="T5" fmla="*/ 0 h 1284"/>
                  <a:gd name="T6" fmla="*/ 0 w 998"/>
                  <a:gd name="T7" fmla="*/ 562 h 1284"/>
                  <a:gd name="T8" fmla="*/ 722 w 998"/>
                  <a:gd name="T9" fmla="*/ 1284 h 1284"/>
                  <a:gd name="T10" fmla="*/ 998 w 998"/>
                  <a:gd name="T11" fmla="*/ 1009 h 1284"/>
                  <a:gd name="T12" fmla="*/ 998 w 998"/>
                  <a:gd name="T13" fmla="*/ 397 h 1284"/>
                  <a:gd name="T14" fmla="*/ 753 w 998"/>
                  <a:gd name="T15" fmla="*/ 646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98" h="1284">
                    <a:moveTo>
                      <a:pt x="753" y="646"/>
                    </a:moveTo>
                    <a:cubicBezTo>
                      <a:pt x="641" y="646"/>
                      <a:pt x="641" y="646"/>
                      <a:pt x="641" y="646"/>
                    </a:cubicBezTo>
                    <a:cubicBezTo>
                      <a:pt x="120" y="646"/>
                      <a:pt x="0" y="354"/>
                      <a:pt x="0" y="0"/>
                    </a:cubicBezTo>
                    <a:cubicBezTo>
                      <a:pt x="0" y="562"/>
                      <a:pt x="0" y="562"/>
                      <a:pt x="0" y="562"/>
                    </a:cubicBezTo>
                    <a:cubicBezTo>
                      <a:pt x="0" y="961"/>
                      <a:pt x="323" y="1284"/>
                      <a:pt x="722" y="1284"/>
                    </a:cubicBezTo>
                    <a:cubicBezTo>
                      <a:pt x="874" y="1284"/>
                      <a:pt x="998" y="1161"/>
                      <a:pt x="998" y="1009"/>
                    </a:cubicBezTo>
                    <a:cubicBezTo>
                      <a:pt x="998" y="397"/>
                      <a:pt x="998" y="397"/>
                      <a:pt x="998" y="397"/>
                    </a:cubicBezTo>
                    <a:cubicBezTo>
                      <a:pt x="998" y="532"/>
                      <a:pt x="888" y="646"/>
                      <a:pt x="753" y="646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 281">
                <a:extLst>
                  <a:ext uri="{FF2B5EF4-FFF2-40B4-BE49-F238E27FC236}">
                    <a16:creationId xmlns:a16="http://schemas.microsoft.com/office/drawing/2014/main" id="{F1929539-994C-40E3-948F-442CA0BC76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5" y="556"/>
                <a:ext cx="869" cy="1103"/>
              </a:xfrm>
              <a:custGeom>
                <a:avLst/>
                <a:gdLst>
                  <a:gd name="T0" fmla="*/ 1032 w 1066"/>
                  <a:gd name="T1" fmla="*/ 397 h 1352"/>
                  <a:gd name="T2" fmla="*/ 998 w 1066"/>
                  <a:gd name="T3" fmla="*/ 431 h 1352"/>
                  <a:gd name="T4" fmla="*/ 998 w 1066"/>
                  <a:gd name="T5" fmla="*/ 1043 h 1352"/>
                  <a:gd name="T6" fmla="*/ 756 w 1066"/>
                  <a:gd name="T7" fmla="*/ 1284 h 1352"/>
                  <a:gd name="T8" fmla="*/ 68 w 1066"/>
                  <a:gd name="T9" fmla="*/ 596 h 1352"/>
                  <a:gd name="T10" fmla="*/ 68 w 1066"/>
                  <a:gd name="T11" fmla="*/ 34 h 1352"/>
                  <a:gd name="T12" fmla="*/ 34 w 1066"/>
                  <a:gd name="T13" fmla="*/ 0 h 1352"/>
                  <a:gd name="T14" fmla="*/ 0 w 1066"/>
                  <a:gd name="T15" fmla="*/ 34 h 1352"/>
                  <a:gd name="T16" fmla="*/ 0 w 1066"/>
                  <a:gd name="T17" fmla="*/ 596 h 1352"/>
                  <a:gd name="T18" fmla="*/ 756 w 1066"/>
                  <a:gd name="T19" fmla="*/ 1352 h 1352"/>
                  <a:gd name="T20" fmla="*/ 1066 w 1066"/>
                  <a:gd name="T21" fmla="*/ 1043 h 1352"/>
                  <a:gd name="T22" fmla="*/ 1066 w 1066"/>
                  <a:gd name="T23" fmla="*/ 431 h 1352"/>
                  <a:gd name="T24" fmla="*/ 1032 w 1066"/>
                  <a:gd name="T25" fmla="*/ 397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6" h="1352">
                    <a:moveTo>
                      <a:pt x="1032" y="397"/>
                    </a:moveTo>
                    <a:cubicBezTo>
                      <a:pt x="1013" y="397"/>
                      <a:pt x="998" y="412"/>
                      <a:pt x="998" y="431"/>
                    </a:cubicBezTo>
                    <a:cubicBezTo>
                      <a:pt x="998" y="1043"/>
                      <a:pt x="998" y="1043"/>
                      <a:pt x="998" y="1043"/>
                    </a:cubicBezTo>
                    <a:cubicBezTo>
                      <a:pt x="998" y="1176"/>
                      <a:pt x="889" y="1284"/>
                      <a:pt x="756" y="1284"/>
                    </a:cubicBezTo>
                    <a:cubicBezTo>
                      <a:pt x="376" y="1284"/>
                      <a:pt x="68" y="975"/>
                      <a:pt x="68" y="596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15"/>
                      <a:pt x="52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596"/>
                      <a:pt x="0" y="596"/>
                      <a:pt x="0" y="596"/>
                    </a:cubicBezTo>
                    <a:cubicBezTo>
                      <a:pt x="0" y="1013"/>
                      <a:pt x="339" y="1352"/>
                      <a:pt x="756" y="1352"/>
                    </a:cubicBezTo>
                    <a:cubicBezTo>
                      <a:pt x="927" y="1352"/>
                      <a:pt x="1066" y="1213"/>
                      <a:pt x="1066" y="1043"/>
                    </a:cubicBezTo>
                    <a:cubicBezTo>
                      <a:pt x="1066" y="431"/>
                      <a:pt x="1066" y="431"/>
                      <a:pt x="1066" y="431"/>
                    </a:cubicBezTo>
                    <a:cubicBezTo>
                      <a:pt x="1066" y="412"/>
                      <a:pt x="1050" y="397"/>
                      <a:pt x="1032" y="39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Freeform 282">
                <a:extLst>
                  <a:ext uri="{FF2B5EF4-FFF2-40B4-BE49-F238E27FC236}">
                    <a16:creationId xmlns:a16="http://schemas.microsoft.com/office/drawing/2014/main" id="{325D14A8-08E2-4D0D-998B-A5BDCD3F5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3" y="730"/>
                <a:ext cx="151" cy="204"/>
              </a:xfrm>
              <a:custGeom>
                <a:avLst/>
                <a:gdLst>
                  <a:gd name="T0" fmla="*/ 124 w 185"/>
                  <a:gd name="T1" fmla="*/ 0 h 250"/>
                  <a:gd name="T2" fmla="*/ 0 w 185"/>
                  <a:gd name="T3" fmla="*/ 125 h 250"/>
                  <a:gd name="T4" fmla="*/ 0 w 185"/>
                  <a:gd name="T5" fmla="*/ 125 h 250"/>
                  <a:gd name="T6" fmla="*/ 124 w 185"/>
                  <a:gd name="T7" fmla="*/ 250 h 250"/>
                  <a:gd name="T8" fmla="*/ 185 w 185"/>
                  <a:gd name="T9" fmla="*/ 250 h 250"/>
                  <a:gd name="T10" fmla="*/ 163 w 185"/>
                  <a:gd name="T11" fmla="*/ 0 h 250"/>
                  <a:gd name="T12" fmla="*/ 124 w 185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250">
                    <a:moveTo>
                      <a:pt x="124" y="0"/>
                    </a:moveTo>
                    <a:cubicBezTo>
                      <a:pt x="55" y="0"/>
                      <a:pt x="0" y="56"/>
                      <a:pt x="0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94"/>
                      <a:pt x="55" y="250"/>
                      <a:pt x="124" y="250"/>
                    </a:cubicBezTo>
                    <a:cubicBezTo>
                      <a:pt x="185" y="250"/>
                      <a:pt x="185" y="250"/>
                      <a:pt x="185" y="250"/>
                    </a:cubicBezTo>
                    <a:cubicBezTo>
                      <a:pt x="163" y="0"/>
                      <a:pt x="163" y="0"/>
                      <a:pt x="163" y="0"/>
                    </a:cubicBez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" name="Freeform 283">
                <a:extLst>
                  <a:ext uri="{FF2B5EF4-FFF2-40B4-BE49-F238E27FC236}">
                    <a16:creationId xmlns:a16="http://schemas.microsoft.com/office/drawing/2014/main" id="{673D94ED-2131-4355-B7BF-D2E42B62AC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5" y="702"/>
                <a:ext cx="207" cy="260"/>
              </a:xfrm>
              <a:custGeom>
                <a:avLst/>
                <a:gdLst>
                  <a:gd name="T0" fmla="*/ 219 w 253"/>
                  <a:gd name="T1" fmla="*/ 250 h 318"/>
                  <a:gd name="T2" fmla="*/ 158 w 253"/>
                  <a:gd name="T3" fmla="*/ 250 h 318"/>
                  <a:gd name="T4" fmla="*/ 94 w 253"/>
                  <a:gd name="T5" fmla="*/ 223 h 318"/>
                  <a:gd name="T6" fmla="*/ 68 w 253"/>
                  <a:gd name="T7" fmla="*/ 159 h 318"/>
                  <a:gd name="T8" fmla="*/ 158 w 253"/>
                  <a:gd name="T9" fmla="*/ 68 h 318"/>
                  <a:gd name="T10" fmla="*/ 197 w 253"/>
                  <a:gd name="T11" fmla="*/ 68 h 318"/>
                  <a:gd name="T12" fmla="*/ 231 w 253"/>
                  <a:gd name="T13" fmla="*/ 34 h 318"/>
                  <a:gd name="T14" fmla="*/ 197 w 253"/>
                  <a:gd name="T15" fmla="*/ 0 h 318"/>
                  <a:gd name="T16" fmla="*/ 158 w 253"/>
                  <a:gd name="T17" fmla="*/ 0 h 318"/>
                  <a:gd name="T18" fmla="*/ 0 w 253"/>
                  <a:gd name="T19" fmla="*/ 159 h 318"/>
                  <a:gd name="T20" fmla="*/ 46 w 253"/>
                  <a:gd name="T21" fmla="*/ 271 h 318"/>
                  <a:gd name="T22" fmla="*/ 158 w 253"/>
                  <a:gd name="T23" fmla="*/ 318 h 318"/>
                  <a:gd name="T24" fmla="*/ 219 w 253"/>
                  <a:gd name="T25" fmla="*/ 318 h 318"/>
                  <a:gd name="T26" fmla="*/ 253 w 253"/>
                  <a:gd name="T27" fmla="*/ 284 h 318"/>
                  <a:gd name="T28" fmla="*/ 219 w 253"/>
                  <a:gd name="T29" fmla="*/ 25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3" h="318">
                    <a:moveTo>
                      <a:pt x="219" y="250"/>
                    </a:moveTo>
                    <a:cubicBezTo>
                      <a:pt x="158" y="250"/>
                      <a:pt x="158" y="250"/>
                      <a:pt x="158" y="250"/>
                    </a:cubicBezTo>
                    <a:cubicBezTo>
                      <a:pt x="134" y="250"/>
                      <a:pt x="111" y="240"/>
                      <a:pt x="94" y="223"/>
                    </a:cubicBezTo>
                    <a:cubicBezTo>
                      <a:pt x="77" y="206"/>
                      <a:pt x="68" y="183"/>
                      <a:pt x="68" y="159"/>
                    </a:cubicBezTo>
                    <a:cubicBezTo>
                      <a:pt x="68" y="109"/>
                      <a:pt x="108" y="68"/>
                      <a:pt x="158" y="68"/>
                    </a:cubicBezTo>
                    <a:cubicBezTo>
                      <a:pt x="197" y="68"/>
                      <a:pt x="197" y="68"/>
                      <a:pt x="197" y="68"/>
                    </a:cubicBezTo>
                    <a:cubicBezTo>
                      <a:pt x="215" y="68"/>
                      <a:pt x="231" y="53"/>
                      <a:pt x="231" y="34"/>
                    </a:cubicBezTo>
                    <a:cubicBezTo>
                      <a:pt x="231" y="15"/>
                      <a:pt x="215" y="0"/>
                      <a:pt x="197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71" y="0"/>
                      <a:pt x="0" y="71"/>
                      <a:pt x="0" y="159"/>
                    </a:cubicBezTo>
                    <a:cubicBezTo>
                      <a:pt x="0" y="201"/>
                      <a:pt x="16" y="241"/>
                      <a:pt x="46" y="271"/>
                    </a:cubicBezTo>
                    <a:cubicBezTo>
                      <a:pt x="76" y="301"/>
                      <a:pt x="116" y="318"/>
                      <a:pt x="158" y="318"/>
                    </a:cubicBezTo>
                    <a:cubicBezTo>
                      <a:pt x="219" y="318"/>
                      <a:pt x="219" y="318"/>
                      <a:pt x="219" y="318"/>
                    </a:cubicBezTo>
                    <a:cubicBezTo>
                      <a:pt x="238" y="318"/>
                      <a:pt x="253" y="302"/>
                      <a:pt x="253" y="284"/>
                    </a:cubicBezTo>
                    <a:cubicBezTo>
                      <a:pt x="253" y="265"/>
                      <a:pt x="238" y="250"/>
                      <a:pt x="219" y="25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Freeform 284">
                <a:extLst>
                  <a:ext uri="{FF2B5EF4-FFF2-40B4-BE49-F238E27FC236}">
                    <a16:creationId xmlns:a16="http://schemas.microsoft.com/office/drawing/2014/main" id="{58136E63-7CAC-4021-9F0A-3395DA21D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7" y="612"/>
                <a:ext cx="1010" cy="55"/>
              </a:xfrm>
              <a:custGeom>
                <a:avLst/>
                <a:gdLst>
                  <a:gd name="T0" fmla="*/ 1204 w 1238"/>
                  <a:gd name="T1" fmla="*/ 0 h 68"/>
                  <a:gd name="T2" fmla="*/ 34 w 1238"/>
                  <a:gd name="T3" fmla="*/ 0 h 68"/>
                  <a:gd name="T4" fmla="*/ 0 w 1238"/>
                  <a:gd name="T5" fmla="*/ 34 h 68"/>
                  <a:gd name="T6" fmla="*/ 34 w 1238"/>
                  <a:gd name="T7" fmla="*/ 68 h 68"/>
                  <a:gd name="T8" fmla="*/ 1204 w 1238"/>
                  <a:gd name="T9" fmla="*/ 68 h 68"/>
                  <a:gd name="T10" fmla="*/ 1238 w 1238"/>
                  <a:gd name="T11" fmla="*/ 34 h 68"/>
                  <a:gd name="T12" fmla="*/ 1204 w 1238"/>
                  <a:gd name="T1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8" h="68">
                    <a:moveTo>
                      <a:pt x="1204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4"/>
                    </a:cubicBezTo>
                    <a:cubicBezTo>
                      <a:pt x="0" y="53"/>
                      <a:pt x="15" y="68"/>
                      <a:pt x="34" y="68"/>
                    </a:cubicBezTo>
                    <a:cubicBezTo>
                      <a:pt x="1204" y="68"/>
                      <a:pt x="1204" y="68"/>
                      <a:pt x="1204" y="68"/>
                    </a:cubicBezTo>
                    <a:cubicBezTo>
                      <a:pt x="1223" y="68"/>
                      <a:pt x="1238" y="53"/>
                      <a:pt x="1238" y="34"/>
                    </a:cubicBezTo>
                    <a:cubicBezTo>
                      <a:pt x="1238" y="16"/>
                      <a:pt x="1223" y="0"/>
                      <a:pt x="120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Freeform 285">
                <a:extLst>
                  <a:ext uri="{FF2B5EF4-FFF2-40B4-BE49-F238E27FC236}">
                    <a16:creationId xmlns:a16="http://schemas.microsoft.com/office/drawing/2014/main" id="{B1245832-25FB-44F3-BCB8-25B5705F6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" y="640"/>
                <a:ext cx="301" cy="233"/>
              </a:xfrm>
              <a:custGeom>
                <a:avLst/>
                <a:gdLst>
                  <a:gd name="T0" fmla="*/ 0 w 368"/>
                  <a:gd name="T1" fmla="*/ 102 h 286"/>
                  <a:gd name="T2" fmla="*/ 184 w 368"/>
                  <a:gd name="T3" fmla="*/ 286 h 286"/>
                  <a:gd name="T4" fmla="*/ 184 w 368"/>
                  <a:gd name="T5" fmla="*/ 286 h 286"/>
                  <a:gd name="T6" fmla="*/ 368 w 368"/>
                  <a:gd name="T7" fmla="*/ 102 h 286"/>
                  <a:gd name="T8" fmla="*/ 368 w 368"/>
                  <a:gd name="T9" fmla="*/ 0 h 286"/>
                  <a:gd name="T10" fmla="*/ 0 w 368"/>
                  <a:gd name="T11" fmla="*/ 0 h 286"/>
                  <a:gd name="T12" fmla="*/ 0 w 368"/>
                  <a:gd name="T13" fmla="*/ 10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8" h="286">
                    <a:moveTo>
                      <a:pt x="0" y="102"/>
                    </a:moveTo>
                    <a:cubicBezTo>
                      <a:pt x="0" y="203"/>
                      <a:pt x="83" y="286"/>
                      <a:pt x="184" y="286"/>
                    </a:cubicBezTo>
                    <a:cubicBezTo>
                      <a:pt x="184" y="286"/>
                      <a:pt x="184" y="286"/>
                      <a:pt x="184" y="286"/>
                    </a:cubicBezTo>
                    <a:cubicBezTo>
                      <a:pt x="286" y="286"/>
                      <a:pt x="368" y="203"/>
                      <a:pt x="368" y="102"/>
                    </a:cubicBezTo>
                    <a:cubicBezTo>
                      <a:pt x="368" y="0"/>
                      <a:pt x="368" y="0"/>
                      <a:pt x="36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335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reeform 286">
                <a:extLst>
                  <a:ext uri="{FF2B5EF4-FFF2-40B4-BE49-F238E27FC236}">
                    <a16:creationId xmlns:a16="http://schemas.microsoft.com/office/drawing/2014/main" id="{8CA8BE4E-8D62-4055-A2C8-383B68AAECE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78" y="612"/>
                <a:ext cx="355" cy="289"/>
              </a:xfrm>
              <a:custGeom>
                <a:avLst/>
                <a:gdLst>
                  <a:gd name="T0" fmla="*/ 402 w 436"/>
                  <a:gd name="T1" fmla="*/ 0 h 354"/>
                  <a:gd name="T2" fmla="*/ 34 w 436"/>
                  <a:gd name="T3" fmla="*/ 0 h 354"/>
                  <a:gd name="T4" fmla="*/ 0 w 436"/>
                  <a:gd name="T5" fmla="*/ 34 h 354"/>
                  <a:gd name="T6" fmla="*/ 0 w 436"/>
                  <a:gd name="T7" fmla="*/ 136 h 354"/>
                  <a:gd name="T8" fmla="*/ 218 w 436"/>
                  <a:gd name="T9" fmla="*/ 354 h 354"/>
                  <a:gd name="T10" fmla="*/ 436 w 436"/>
                  <a:gd name="T11" fmla="*/ 136 h 354"/>
                  <a:gd name="T12" fmla="*/ 436 w 436"/>
                  <a:gd name="T13" fmla="*/ 34 h 354"/>
                  <a:gd name="T14" fmla="*/ 402 w 436"/>
                  <a:gd name="T15" fmla="*/ 0 h 354"/>
                  <a:gd name="T16" fmla="*/ 368 w 436"/>
                  <a:gd name="T17" fmla="*/ 136 h 354"/>
                  <a:gd name="T18" fmla="*/ 218 w 436"/>
                  <a:gd name="T19" fmla="*/ 286 h 354"/>
                  <a:gd name="T20" fmla="*/ 68 w 436"/>
                  <a:gd name="T21" fmla="*/ 136 h 354"/>
                  <a:gd name="T22" fmla="*/ 68 w 436"/>
                  <a:gd name="T23" fmla="*/ 68 h 354"/>
                  <a:gd name="T24" fmla="*/ 368 w 436"/>
                  <a:gd name="T25" fmla="*/ 68 h 354"/>
                  <a:gd name="T26" fmla="*/ 368 w 436"/>
                  <a:gd name="T27" fmla="*/ 136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6" h="354">
                    <a:moveTo>
                      <a:pt x="402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6" y="0"/>
                      <a:pt x="0" y="16"/>
                      <a:pt x="0" y="34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256"/>
                      <a:pt x="98" y="354"/>
                      <a:pt x="218" y="354"/>
                    </a:cubicBezTo>
                    <a:cubicBezTo>
                      <a:pt x="338" y="354"/>
                      <a:pt x="436" y="256"/>
                      <a:pt x="436" y="136"/>
                    </a:cubicBezTo>
                    <a:cubicBezTo>
                      <a:pt x="436" y="34"/>
                      <a:pt x="436" y="34"/>
                      <a:pt x="436" y="34"/>
                    </a:cubicBezTo>
                    <a:cubicBezTo>
                      <a:pt x="436" y="16"/>
                      <a:pt x="421" y="0"/>
                      <a:pt x="402" y="0"/>
                    </a:cubicBezTo>
                    <a:close/>
                    <a:moveTo>
                      <a:pt x="368" y="136"/>
                    </a:moveTo>
                    <a:cubicBezTo>
                      <a:pt x="368" y="218"/>
                      <a:pt x="301" y="286"/>
                      <a:pt x="218" y="286"/>
                    </a:cubicBezTo>
                    <a:cubicBezTo>
                      <a:pt x="136" y="286"/>
                      <a:pt x="68" y="218"/>
                      <a:pt x="68" y="136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368" y="68"/>
                      <a:pt x="368" y="68"/>
                      <a:pt x="368" y="68"/>
                    </a:cubicBezTo>
                    <a:lnTo>
                      <a:pt x="368" y="13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reeform 287">
                <a:extLst>
                  <a:ext uri="{FF2B5EF4-FFF2-40B4-BE49-F238E27FC236}">
                    <a16:creationId xmlns:a16="http://schemas.microsoft.com/office/drawing/2014/main" id="{006524E9-04FF-479D-B552-5F620D9889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640"/>
                <a:ext cx="299" cy="233"/>
              </a:xfrm>
              <a:custGeom>
                <a:avLst/>
                <a:gdLst>
                  <a:gd name="T0" fmla="*/ 0 w 367"/>
                  <a:gd name="T1" fmla="*/ 102 h 286"/>
                  <a:gd name="T2" fmla="*/ 184 w 367"/>
                  <a:gd name="T3" fmla="*/ 286 h 286"/>
                  <a:gd name="T4" fmla="*/ 184 w 367"/>
                  <a:gd name="T5" fmla="*/ 286 h 286"/>
                  <a:gd name="T6" fmla="*/ 367 w 367"/>
                  <a:gd name="T7" fmla="*/ 102 h 286"/>
                  <a:gd name="T8" fmla="*/ 367 w 367"/>
                  <a:gd name="T9" fmla="*/ 0 h 286"/>
                  <a:gd name="T10" fmla="*/ 0 w 367"/>
                  <a:gd name="T11" fmla="*/ 0 h 286"/>
                  <a:gd name="T12" fmla="*/ 0 w 367"/>
                  <a:gd name="T13" fmla="*/ 10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7" h="286">
                    <a:moveTo>
                      <a:pt x="0" y="102"/>
                    </a:moveTo>
                    <a:cubicBezTo>
                      <a:pt x="0" y="203"/>
                      <a:pt x="82" y="286"/>
                      <a:pt x="184" y="286"/>
                    </a:cubicBezTo>
                    <a:cubicBezTo>
                      <a:pt x="184" y="286"/>
                      <a:pt x="184" y="286"/>
                      <a:pt x="184" y="286"/>
                    </a:cubicBezTo>
                    <a:cubicBezTo>
                      <a:pt x="285" y="286"/>
                      <a:pt x="367" y="203"/>
                      <a:pt x="367" y="102"/>
                    </a:cubicBezTo>
                    <a:cubicBezTo>
                      <a:pt x="367" y="0"/>
                      <a:pt x="367" y="0"/>
                      <a:pt x="36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335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 288">
                <a:extLst>
                  <a:ext uri="{FF2B5EF4-FFF2-40B4-BE49-F238E27FC236}">
                    <a16:creationId xmlns:a16="http://schemas.microsoft.com/office/drawing/2014/main" id="{965B62FC-FD18-41DC-952C-4A3C5962B4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2" y="612"/>
                <a:ext cx="355" cy="289"/>
              </a:xfrm>
              <a:custGeom>
                <a:avLst/>
                <a:gdLst>
                  <a:gd name="T0" fmla="*/ 401 w 435"/>
                  <a:gd name="T1" fmla="*/ 0 h 354"/>
                  <a:gd name="T2" fmla="*/ 34 w 435"/>
                  <a:gd name="T3" fmla="*/ 0 h 354"/>
                  <a:gd name="T4" fmla="*/ 0 w 435"/>
                  <a:gd name="T5" fmla="*/ 34 h 354"/>
                  <a:gd name="T6" fmla="*/ 0 w 435"/>
                  <a:gd name="T7" fmla="*/ 136 h 354"/>
                  <a:gd name="T8" fmla="*/ 218 w 435"/>
                  <a:gd name="T9" fmla="*/ 354 h 354"/>
                  <a:gd name="T10" fmla="*/ 435 w 435"/>
                  <a:gd name="T11" fmla="*/ 136 h 354"/>
                  <a:gd name="T12" fmla="*/ 435 w 435"/>
                  <a:gd name="T13" fmla="*/ 34 h 354"/>
                  <a:gd name="T14" fmla="*/ 401 w 435"/>
                  <a:gd name="T15" fmla="*/ 0 h 354"/>
                  <a:gd name="T16" fmla="*/ 367 w 435"/>
                  <a:gd name="T17" fmla="*/ 136 h 354"/>
                  <a:gd name="T18" fmla="*/ 218 w 435"/>
                  <a:gd name="T19" fmla="*/ 286 h 354"/>
                  <a:gd name="T20" fmla="*/ 68 w 435"/>
                  <a:gd name="T21" fmla="*/ 136 h 354"/>
                  <a:gd name="T22" fmla="*/ 68 w 435"/>
                  <a:gd name="T23" fmla="*/ 68 h 354"/>
                  <a:gd name="T24" fmla="*/ 367 w 435"/>
                  <a:gd name="T25" fmla="*/ 68 h 354"/>
                  <a:gd name="T26" fmla="*/ 367 w 435"/>
                  <a:gd name="T27" fmla="*/ 136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5" h="354">
                    <a:moveTo>
                      <a:pt x="401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4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256"/>
                      <a:pt x="97" y="354"/>
                      <a:pt x="218" y="354"/>
                    </a:cubicBezTo>
                    <a:cubicBezTo>
                      <a:pt x="338" y="354"/>
                      <a:pt x="435" y="256"/>
                      <a:pt x="435" y="136"/>
                    </a:cubicBezTo>
                    <a:cubicBezTo>
                      <a:pt x="435" y="34"/>
                      <a:pt x="435" y="34"/>
                      <a:pt x="435" y="34"/>
                    </a:cubicBezTo>
                    <a:cubicBezTo>
                      <a:pt x="435" y="16"/>
                      <a:pt x="420" y="0"/>
                      <a:pt x="401" y="0"/>
                    </a:cubicBezTo>
                    <a:close/>
                    <a:moveTo>
                      <a:pt x="367" y="136"/>
                    </a:moveTo>
                    <a:cubicBezTo>
                      <a:pt x="367" y="218"/>
                      <a:pt x="300" y="286"/>
                      <a:pt x="218" y="286"/>
                    </a:cubicBezTo>
                    <a:cubicBezTo>
                      <a:pt x="135" y="286"/>
                      <a:pt x="68" y="218"/>
                      <a:pt x="68" y="136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367" y="68"/>
                      <a:pt x="367" y="68"/>
                      <a:pt x="367" y="68"/>
                    </a:cubicBezTo>
                    <a:lnTo>
                      <a:pt x="367" y="13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eform 289">
                <a:extLst>
                  <a:ext uri="{FF2B5EF4-FFF2-40B4-BE49-F238E27FC236}">
                    <a16:creationId xmlns:a16="http://schemas.microsoft.com/office/drawing/2014/main" id="{E69D85A4-D3D1-48C1-92B9-E54E0CFD6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688"/>
                <a:ext cx="139" cy="139"/>
              </a:xfrm>
              <a:custGeom>
                <a:avLst/>
                <a:gdLst>
                  <a:gd name="T0" fmla="*/ 136 w 170"/>
                  <a:gd name="T1" fmla="*/ 0 h 170"/>
                  <a:gd name="T2" fmla="*/ 102 w 170"/>
                  <a:gd name="T3" fmla="*/ 34 h 170"/>
                  <a:gd name="T4" fmla="*/ 34 w 170"/>
                  <a:gd name="T5" fmla="*/ 102 h 170"/>
                  <a:gd name="T6" fmla="*/ 0 w 170"/>
                  <a:gd name="T7" fmla="*/ 136 h 170"/>
                  <a:gd name="T8" fmla="*/ 34 w 170"/>
                  <a:gd name="T9" fmla="*/ 170 h 170"/>
                  <a:gd name="T10" fmla="*/ 170 w 170"/>
                  <a:gd name="T11" fmla="*/ 34 h 170"/>
                  <a:gd name="T12" fmla="*/ 136 w 170"/>
                  <a:gd name="T1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70">
                    <a:moveTo>
                      <a:pt x="136" y="0"/>
                    </a:moveTo>
                    <a:cubicBezTo>
                      <a:pt x="117" y="0"/>
                      <a:pt x="102" y="15"/>
                      <a:pt x="102" y="34"/>
                    </a:cubicBezTo>
                    <a:cubicBezTo>
                      <a:pt x="102" y="71"/>
                      <a:pt x="71" y="102"/>
                      <a:pt x="34" y="102"/>
                    </a:cubicBezTo>
                    <a:cubicBezTo>
                      <a:pt x="15" y="102"/>
                      <a:pt x="0" y="117"/>
                      <a:pt x="0" y="136"/>
                    </a:cubicBezTo>
                    <a:cubicBezTo>
                      <a:pt x="0" y="154"/>
                      <a:pt x="15" y="170"/>
                      <a:pt x="34" y="170"/>
                    </a:cubicBezTo>
                    <a:cubicBezTo>
                      <a:pt x="109" y="170"/>
                      <a:pt x="170" y="109"/>
                      <a:pt x="170" y="34"/>
                    </a:cubicBezTo>
                    <a:cubicBezTo>
                      <a:pt x="170" y="15"/>
                      <a:pt x="154" y="0"/>
                      <a:pt x="136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reeform 290">
                <a:extLst>
                  <a:ext uri="{FF2B5EF4-FFF2-40B4-BE49-F238E27FC236}">
                    <a16:creationId xmlns:a16="http://schemas.microsoft.com/office/drawing/2014/main" id="{9896FB65-8FB1-4F4E-9180-F5BFA7B921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688"/>
                <a:ext cx="139" cy="139"/>
              </a:xfrm>
              <a:custGeom>
                <a:avLst/>
                <a:gdLst>
                  <a:gd name="T0" fmla="*/ 136 w 170"/>
                  <a:gd name="T1" fmla="*/ 0 h 170"/>
                  <a:gd name="T2" fmla="*/ 102 w 170"/>
                  <a:gd name="T3" fmla="*/ 34 h 170"/>
                  <a:gd name="T4" fmla="*/ 34 w 170"/>
                  <a:gd name="T5" fmla="*/ 102 h 170"/>
                  <a:gd name="T6" fmla="*/ 0 w 170"/>
                  <a:gd name="T7" fmla="*/ 136 h 170"/>
                  <a:gd name="T8" fmla="*/ 34 w 170"/>
                  <a:gd name="T9" fmla="*/ 170 h 170"/>
                  <a:gd name="T10" fmla="*/ 170 w 170"/>
                  <a:gd name="T11" fmla="*/ 34 h 170"/>
                  <a:gd name="T12" fmla="*/ 136 w 170"/>
                  <a:gd name="T1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70">
                    <a:moveTo>
                      <a:pt x="136" y="0"/>
                    </a:moveTo>
                    <a:cubicBezTo>
                      <a:pt x="117" y="0"/>
                      <a:pt x="102" y="15"/>
                      <a:pt x="102" y="34"/>
                    </a:cubicBezTo>
                    <a:cubicBezTo>
                      <a:pt x="102" y="71"/>
                      <a:pt x="72" y="102"/>
                      <a:pt x="34" y="102"/>
                    </a:cubicBezTo>
                    <a:cubicBezTo>
                      <a:pt x="16" y="102"/>
                      <a:pt x="0" y="117"/>
                      <a:pt x="0" y="136"/>
                    </a:cubicBezTo>
                    <a:cubicBezTo>
                      <a:pt x="0" y="154"/>
                      <a:pt x="16" y="170"/>
                      <a:pt x="34" y="170"/>
                    </a:cubicBezTo>
                    <a:cubicBezTo>
                      <a:pt x="109" y="170"/>
                      <a:pt x="170" y="109"/>
                      <a:pt x="170" y="34"/>
                    </a:cubicBezTo>
                    <a:cubicBezTo>
                      <a:pt x="170" y="15"/>
                      <a:pt x="155" y="0"/>
                      <a:pt x="136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reeform 291">
                <a:extLst>
                  <a:ext uri="{FF2B5EF4-FFF2-40B4-BE49-F238E27FC236}">
                    <a16:creationId xmlns:a16="http://schemas.microsoft.com/office/drawing/2014/main" id="{09FF4CB4-8696-40E9-8815-0C07B92E2A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28"/>
                <a:ext cx="814" cy="435"/>
              </a:xfrm>
              <a:custGeom>
                <a:avLst/>
                <a:gdLst>
                  <a:gd name="T0" fmla="*/ 499 w 998"/>
                  <a:gd name="T1" fmla="*/ 0 h 533"/>
                  <a:gd name="T2" fmla="*/ 0 w 998"/>
                  <a:gd name="T3" fmla="*/ 499 h 533"/>
                  <a:gd name="T4" fmla="*/ 0 w 998"/>
                  <a:gd name="T5" fmla="*/ 533 h 533"/>
                  <a:gd name="T6" fmla="*/ 998 w 998"/>
                  <a:gd name="T7" fmla="*/ 533 h 533"/>
                  <a:gd name="T8" fmla="*/ 998 w 998"/>
                  <a:gd name="T9" fmla="*/ 499 h 533"/>
                  <a:gd name="T10" fmla="*/ 499 w 998"/>
                  <a:gd name="T11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8" h="533">
                    <a:moveTo>
                      <a:pt x="499" y="0"/>
                    </a:moveTo>
                    <a:cubicBezTo>
                      <a:pt x="223" y="0"/>
                      <a:pt x="0" y="224"/>
                      <a:pt x="0" y="499"/>
                    </a:cubicBezTo>
                    <a:cubicBezTo>
                      <a:pt x="0" y="533"/>
                      <a:pt x="0" y="533"/>
                      <a:pt x="0" y="533"/>
                    </a:cubicBezTo>
                    <a:cubicBezTo>
                      <a:pt x="998" y="533"/>
                      <a:pt x="998" y="533"/>
                      <a:pt x="998" y="533"/>
                    </a:cubicBezTo>
                    <a:cubicBezTo>
                      <a:pt x="998" y="499"/>
                      <a:pt x="998" y="499"/>
                      <a:pt x="998" y="499"/>
                    </a:cubicBezTo>
                    <a:cubicBezTo>
                      <a:pt x="998" y="224"/>
                      <a:pt x="774" y="0"/>
                      <a:pt x="499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reeform 292">
                <a:extLst>
                  <a:ext uri="{FF2B5EF4-FFF2-40B4-BE49-F238E27FC236}">
                    <a16:creationId xmlns:a16="http://schemas.microsoft.com/office/drawing/2014/main" id="{7FC5A8B1-1121-4C04-8E5C-AD4C38ACA48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55" y="0"/>
                <a:ext cx="869" cy="490"/>
              </a:xfrm>
              <a:custGeom>
                <a:avLst/>
                <a:gdLst>
                  <a:gd name="T0" fmla="*/ 533 w 1066"/>
                  <a:gd name="T1" fmla="*/ 0 h 601"/>
                  <a:gd name="T2" fmla="*/ 0 w 1066"/>
                  <a:gd name="T3" fmla="*/ 533 h 601"/>
                  <a:gd name="T4" fmla="*/ 0 w 1066"/>
                  <a:gd name="T5" fmla="*/ 567 h 601"/>
                  <a:gd name="T6" fmla="*/ 34 w 1066"/>
                  <a:gd name="T7" fmla="*/ 601 h 601"/>
                  <a:gd name="T8" fmla="*/ 1032 w 1066"/>
                  <a:gd name="T9" fmla="*/ 601 h 601"/>
                  <a:gd name="T10" fmla="*/ 1066 w 1066"/>
                  <a:gd name="T11" fmla="*/ 567 h 601"/>
                  <a:gd name="T12" fmla="*/ 1066 w 1066"/>
                  <a:gd name="T13" fmla="*/ 533 h 601"/>
                  <a:gd name="T14" fmla="*/ 533 w 1066"/>
                  <a:gd name="T15" fmla="*/ 0 h 601"/>
                  <a:gd name="T16" fmla="*/ 68 w 1066"/>
                  <a:gd name="T17" fmla="*/ 533 h 601"/>
                  <a:gd name="T18" fmla="*/ 533 w 1066"/>
                  <a:gd name="T19" fmla="*/ 68 h 601"/>
                  <a:gd name="T20" fmla="*/ 998 w 1066"/>
                  <a:gd name="T21" fmla="*/ 533 h 601"/>
                  <a:gd name="T22" fmla="*/ 68 w 1066"/>
                  <a:gd name="T23" fmla="*/ 533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66" h="601">
                    <a:moveTo>
                      <a:pt x="533" y="0"/>
                    </a:moveTo>
                    <a:cubicBezTo>
                      <a:pt x="239" y="0"/>
                      <a:pt x="0" y="239"/>
                      <a:pt x="0" y="533"/>
                    </a:cubicBezTo>
                    <a:cubicBezTo>
                      <a:pt x="0" y="567"/>
                      <a:pt x="0" y="567"/>
                      <a:pt x="0" y="567"/>
                    </a:cubicBezTo>
                    <a:cubicBezTo>
                      <a:pt x="0" y="586"/>
                      <a:pt x="15" y="601"/>
                      <a:pt x="34" y="601"/>
                    </a:cubicBezTo>
                    <a:cubicBezTo>
                      <a:pt x="1032" y="601"/>
                      <a:pt x="1032" y="601"/>
                      <a:pt x="1032" y="601"/>
                    </a:cubicBezTo>
                    <a:cubicBezTo>
                      <a:pt x="1050" y="601"/>
                      <a:pt x="1066" y="586"/>
                      <a:pt x="1066" y="567"/>
                    </a:cubicBezTo>
                    <a:cubicBezTo>
                      <a:pt x="1066" y="533"/>
                      <a:pt x="1066" y="533"/>
                      <a:pt x="1066" y="533"/>
                    </a:cubicBezTo>
                    <a:cubicBezTo>
                      <a:pt x="1066" y="239"/>
                      <a:pt x="826" y="0"/>
                      <a:pt x="533" y="0"/>
                    </a:cubicBezTo>
                    <a:close/>
                    <a:moveTo>
                      <a:pt x="68" y="533"/>
                    </a:moveTo>
                    <a:cubicBezTo>
                      <a:pt x="68" y="277"/>
                      <a:pt x="276" y="68"/>
                      <a:pt x="533" y="68"/>
                    </a:cubicBezTo>
                    <a:cubicBezTo>
                      <a:pt x="789" y="68"/>
                      <a:pt x="997" y="277"/>
                      <a:pt x="998" y="533"/>
                    </a:cubicBezTo>
                    <a:lnTo>
                      <a:pt x="68" y="53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Freeform 293">
                <a:extLst>
                  <a:ext uri="{FF2B5EF4-FFF2-40B4-BE49-F238E27FC236}">
                    <a16:creationId xmlns:a16="http://schemas.microsoft.com/office/drawing/2014/main" id="{7DCC9301-8D44-4AD4-94BC-BB60AFAEF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368"/>
                <a:ext cx="735" cy="95"/>
              </a:xfrm>
              <a:custGeom>
                <a:avLst/>
                <a:gdLst>
                  <a:gd name="T0" fmla="*/ 843 w 901"/>
                  <a:gd name="T1" fmla="*/ 0 h 116"/>
                  <a:gd name="T2" fmla="*/ 338 w 901"/>
                  <a:gd name="T3" fmla="*/ 0 h 116"/>
                  <a:gd name="T4" fmla="*/ 0 w 901"/>
                  <a:gd name="T5" fmla="*/ 116 h 116"/>
                  <a:gd name="T6" fmla="*/ 843 w 901"/>
                  <a:gd name="T7" fmla="*/ 116 h 116"/>
                  <a:gd name="T8" fmla="*/ 901 w 901"/>
                  <a:gd name="T9" fmla="*/ 58 h 116"/>
                  <a:gd name="T10" fmla="*/ 901 w 901"/>
                  <a:gd name="T11" fmla="*/ 58 h 116"/>
                  <a:gd name="T12" fmla="*/ 843 w 90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1" h="116">
                    <a:moveTo>
                      <a:pt x="843" y="0"/>
                    </a:moveTo>
                    <a:cubicBezTo>
                      <a:pt x="338" y="0"/>
                      <a:pt x="338" y="0"/>
                      <a:pt x="338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3" y="116"/>
                      <a:pt x="843" y="116"/>
                      <a:pt x="843" y="116"/>
                    </a:cubicBezTo>
                    <a:cubicBezTo>
                      <a:pt x="875" y="116"/>
                      <a:pt x="901" y="90"/>
                      <a:pt x="901" y="58"/>
                    </a:cubicBezTo>
                    <a:cubicBezTo>
                      <a:pt x="901" y="58"/>
                      <a:pt x="901" y="58"/>
                      <a:pt x="901" y="58"/>
                    </a:cubicBezTo>
                    <a:cubicBezTo>
                      <a:pt x="901" y="26"/>
                      <a:pt x="875" y="0"/>
                      <a:pt x="843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Freeform 294">
                <a:extLst>
                  <a:ext uri="{FF2B5EF4-FFF2-40B4-BE49-F238E27FC236}">
                    <a16:creationId xmlns:a16="http://schemas.microsoft.com/office/drawing/2014/main" id="{2F195538-E824-4B51-958F-535375AED8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340"/>
                <a:ext cx="790" cy="150"/>
              </a:xfrm>
              <a:custGeom>
                <a:avLst/>
                <a:gdLst>
                  <a:gd name="T0" fmla="*/ 877 w 969"/>
                  <a:gd name="T1" fmla="*/ 0 h 184"/>
                  <a:gd name="T2" fmla="*/ 372 w 969"/>
                  <a:gd name="T3" fmla="*/ 0 h 184"/>
                  <a:gd name="T4" fmla="*/ 338 w 969"/>
                  <a:gd name="T5" fmla="*/ 34 h 184"/>
                  <a:gd name="T6" fmla="*/ 372 w 969"/>
                  <a:gd name="T7" fmla="*/ 68 h 184"/>
                  <a:gd name="T8" fmla="*/ 877 w 969"/>
                  <a:gd name="T9" fmla="*/ 68 h 184"/>
                  <a:gd name="T10" fmla="*/ 901 w 969"/>
                  <a:gd name="T11" fmla="*/ 92 h 184"/>
                  <a:gd name="T12" fmla="*/ 877 w 969"/>
                  <a:gd name="T13" fmla="*/ 116 h 184"/>
                  <a:gd name="T14" fmla="*/ 34 w 969"/>
                  <a:gd name="T15" fmla="*/ 116 h 184"/>
                  <a:gd name="T16" fmla="*/ 0 w 969"/>
                  <a:gd name="T17" fmla="*/ 150 h 184"/>
                  <a:gd name="T18" fmla="*/ 34 w 969"/>
                  <a:gd name="T19" fmla="*/ 184 h 184"/>
                  <a:gd name="T20" fmla="*/ 877 w 969"/>
                  <a:gd name="T21" fmla="*/ 184 h 184"/>
                  <a:gd name="T22" fmla="*/ 969 w 969"/>
                  <a:gd name="T23" fmla="*/ 92 h 184"/>
                  <a:gd name="T24" fmla="*/ 877 w 969"/>
                  <a:gd name="T2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9" h="184">
                    <a:moveTo>
                      <a:pt x="877" y="0"/>
                    </a:moveTo>
                    <a:cubicBezTo>
                      <a:pt x="372" y="0"/>
                      <a:pt x="372" y="0"/>
                      <a:pt x="372" y="0"/>
                    </a:cubicBezTo>
                    <a:cubicBezTo>
                      <a:pt x="353" y="0"/>
                      <a:pt x="338" y="15"/>
                      <a:pt x="338" y="34"/>
                    </a:cubicBezTo>
                    <a:cubicBezTo>
                      <a:pt x="338" y="52"/>
                      <a:pt x="353" y="68"/>
                      <a:pt x="372" y="68"/>
                    </a:cubicBezTo>
                    <a:cubicBezTo>
                      <a:pt x="877" y="68"/>
                      <a:pt x="877" y="68"/>
                      <a:pt x="877" y="68"/>
                    </a:cubicBezTo>
                    <a:cubicBezTo>
                      <a:pt x="890" y="68"/>
                      <a:pt x="901" y="78"/>
                      <a:pt x="901" y="92"/>
                    </a:cubicBezTo>
                    <a:cubicBezTo>
                      <a:pt x="901" y="105"/>
                      <a:pt x="890" y="116"/>
                      <a:pt x="877" y="116"/>
                    </a:cubicBezTo>
                    <a:cubicBezTo>
                      <a:pt x="34" y="116"/>
                      <a:pt x="34" y="116"/>
                      <a:pt x="34" y="116"/>
                    </a:cubicBezTo>
                    <a:cubicBezTo>
                      <a:pt x="16" y="116"/>
                      <a:pt x="0" y="131"/>
                      <a:pt x="0" y="150"/>
                    </a:cubicBezTo>
                    <a:cubicBezTo>
                      <a:pt x="0" y="169"/>
                      <a:pt x="16" y="184"/>
                      <a:pt x="34" y="184"/>
                    </a:cubicBezTo>
                    <a:cubicBezTo>
                      <a:pt x="877" y="184"/>
                      <a:pt x="877" y="184"/>
                      <a:pt x="877" y="184"/>
                    </a:cubicBezTo>
                    <a:cubicBezTo>
                      <a:pt x="927" y="184"/>
                      <a:pt x="969" y="143"/>
                      <a:pt x="969" y="92"/>
                    </a:cubicBezTo>
                    <a:cubicBezTo>
                      <a:pt x="969" y="41"/>
                      <a:pt x="927" y="0"/>
                      <a:pt x="87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reeform 295">
                <a:extLst>
                  <a:ext uri="{FF2B5EF4-FFF2-40B4-BE49-F238E27FC236}">
                    <a16:creationId xmlns:a16="http://schemas.microsoft.com/office/drawing/2014/main" id="{C59D1625-14A9-4D61-9C8A-113DE7EE0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1100"/>
                <a:ext cx="228" cy="86"/>
              </a:xfrm>
              <a:custGeom>
                <a:avLst/>
                <a:gdLst>
                  <a:gd name="T0" fmla="*/ 232 w 280"/>
                  <a:gd name="T1" fmla="*/ 27 h 105"/>
                  <a:gd name="T2" fmla="*/ 154 w 280"/>
                  <a:gd name="T3" fmla="*/ 36 h 105"/>
                  <a:gd name="T4" fmla="*/ 56 w 280"/>
                  <a:gd name="T5" fmla="*/ 9 h 105"/>
                  <a:gd name="T6" fmla="*/ 10 w 280"/>
                  <a:gd name="T7" fmla="*/ 21 h 105"/>
                  <a:gd name="T8" fmla="*/ 21 w 280"/>
                  <a:gd name="T9" fmla="*/ 68 h 105"/>
                  <a:gd name="T10" fmla="*/ 151 w 280"/>
                  <a:gd name="T11" fmla="*/ 104 h 105"/>
                  <a:gd name="T12" fmla="*/ 165 w 280"/>
                  <a:gd name="T13" fmla="*/ 105 h 105"/>
                  <a:gd name="T14" fmla="*/ 253 w 280"/>
                  <a:gd name="T15" fmla="*/ 92 h 105"/>
                  <a:gd name="T16" fmla="*/ 275 w 280"/>
                  <a:gd name="T17" fmla="*/ 49 h 105"/>
                  <a:gd name="T18" fmla="*/ 232 w 280"/>
                  <a:gd name="T19" fmla="*/ 2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105">
                    <a:moveTo>
                      <a:pt x="232" y="27"/>
                    </a:moveTo>
                    <a:cubicBezTo>
                      <a:pt x="208" y="34"/>
                      <a:pt x="182" y="38"/>
                      <a:pt x="154" y="36"/>
                    </a:cubicBezTo>
                    <a:cubicBezTo>
                      <a:pt x="118" y="35"/>
                      <a:pt x="83" y="25"/>
                      <a:pt x="56" y="9"/>
                    </a:cubicBezTo>
                    <a:cubicBezTo>
                      <a:pt x="40" y="0"/>
                      <a:pt x="19" y="5"/>
                      <a:pt x="10" y="21"/>
                    </a:cubicBezTo>
                    <a:cubicBezTo>
                      <a:pt x="0" y="37"/>
                      <a:pt x="5" y="58"/>
                      <a:pt x="21" y="68"/>
                    </a:cubicBezTo>
                    <a:cubicBezTo>
                      <a:pt x="58" y="89"/>
                      <a:pt x="103" y="102"/>
                      <a:pt x="151" y="104"/>
                    </a:cubicBezTo>
                    <a:cubicBezTo>
                      <a:pt x="156" y="105"/>
                      <a:pt x="161" y="105"/>
                      <a:pt x="165" y="105"/>
                    </a:cubicBezTo>
                    <a:cubicBezTo>
                      <a:pt x="196" y="105"/>
                      <a:pt x="226" y="100"/>
                      <a:pt x="253" y="92"/>
                    </a:cubicBezTo>
                    <a:cubicBezTo>
                      <a:pt x="271" y="86"/>
                      <a:pt x="280" y="67"/>
                      <a:pt x="275" y="49"/>
                    </a:cubicBezTo>
                    <a:cubicBezTo>
                      <a:pt x="269" y="31"/>
                      <a:pt x="250" y="21"/>
                      <a:pt x="232" y="2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reeform 296">
                <a:extLst>
                  <a:ext uri="{FF2B5EF4-FFF2-40B4-BE49-F238E27FC236}">
                    <a16:creationId xmlns:a16="http://schemas.microsoft.com/office/drawing/2014/main" id="{E8F48D8B-0559-4919-A3CB-8A728EAE5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1" y="1763"/>
                <a:ext cx="2331" cy="1216"/>
              </a:xfrm>
              <a:custGeom>
                <a:avLst/>
                <a:gdLst>
                  <a:gd name="T0" fmla="*/ 2677 w 2857"/>
                  <a:gd name="T1" fmla="*/ 0 h 1491"/>
                  <a:gd name="T2" fmla="*/ 1010 w 2857"/>
                  <a:gd name="T3" fmla="*/ 0 h 1491"/>
                  <a:gd name="T4" fmla="*/ 770 w 2857"/>
                  <a:gd name="T5" fmla="*/ 199 h 1491"/>
                  <a:gd name="T6" fmla="*/ 708 w 2857"/>
                  <a:gd name="T7" fmla="*/ 1335 h 1491"/>
                  <a:gd name="T8" fmla="*/ 156 w 2857"/>
                  <a:gd name="T9" fmla="*/ 1335 h 1491"/>
                  <a:gd name="T10" fmla="*/ 0 w 2857"/>
                  <a:gd name="T11" fmla="*/ 1491 h 1491"/>
                  <a:gd name="T12" fmla="*/ 675 w 2857"/>
                  <a:gd name="T13" fmla="*/ 1491 h 1491"/>
                  <a:gd name="T14" fmla="*/ 1067 w 2857"/>
                  <a:gd name="T15" fmla="*/ 1491 h 1491"/>
                  <a:gd name="T16" fmla="*/ 2739 w 2857"/>
                  <a:gd name="T17" fmla="*/ 1491 h 1491"/>
                  <a:gd name="T18" fmla="*/ 2834 w 2857"/>
                  <a:gd name="T19" fmla="*/ 199 h 1491"/>
                  <a:gd name="T20" fmla="*/ 2677 w 2857"/>
                  <a:gd name="T21" fmla="*/ 0 h 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57" h="1491">
                    <a:moveTo>
                      <a:pt x="2677" y="0"/>
                    </a:moveTo>
                    <a:cubicBezTo>
                      <a:pt x="1010" y="0"/>
                      <a:pt x="1010" y="0"/>
                      <a:pt x="1010" y="0"/>
                    </a:cubicBezTo>
                    <a:cubicBezTo>
                      <a:pt x="901" y="0"/>
                      <a:pt x="771" y="87"/>
                      <a:pt x="770" y="199"/>
                    </a:cubicBezTo>
                    <a:cubicBezTo>
                      <a:pt x="708" y="1335"/>
                      <a:pt x="708" y="1335"/>
                      <a:pt x="708" y="1335"/>
                    </a:cubicBezTo>
                    <a:cubicBezTo>
                      <a:pt x="156" y="1335"/>
                      <a:pt x="156" y="1335"/>
                      <a:pt x="156" y="1335"/>
                    </a:cubicBezTo>
                    <a:cubicBezTo>
                      <a:pt x="70" y="1335"/>
                      <a:pt x="0" y="1405"/>
                      <a:pt x="0" y="1491"/>
                    </a:cubicBezTo>
                    <a:cubicBezTo>
                      <a:pt x="675" y="1491"/>
                      <a:pt x="675" y="1491"/>
                      <a:pt x="675" y="1491"/>
                    </a:cubicBezTo>
                    <a:cubicBezTo>
                      <a:pt x="1067" y="1491"/>
                      <a:pt x="1067" y="1491"/>
                      <a:pt x="1067" y="1491"/>
                    </a:cubicBezTo>
                    <a:cubicBezTo>
                      <a:pt x="2739" y="1491"/>
                      <a:pt x="2739" y="1491"/>
                      <a:pt x="2739" y="1491"/>
                    </a:cubicBezTo>
                    <a:cubicBezTo>
                      <a:pt x="2834" y="199"/>
                      <a:pt x="2834" y="199"/>
                      <a:pt x="2834" y="199"/>
                    </a:cubicBezTo>
                    <a:cubicBezTo>
                      <a:pt x="2857" y="89"/>
                      <a:pt x="2787" y="0"/>
                      <a:pt x="2677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Freeform 297">
                <a:extLst>
                  <a:ext uri="{FF2B5EF4-FFF2-40B4-BE49-F238E27FC236}">
                    <a16:creationId xmlns:a16="http://schemas.microsoft.com/office/drawing/2014/main" id="{05C35D81-E4D8-4135-818B-183891B906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34" y="1735"/>
                <a:ext cx="2376" cy="1272"/>
              </a:xfrm>
              <a:custGeom>
                <a:avLst/>
                <a:gdLst>
                  <a:gd name="T0" fmla="*/ 2711 w 2914"/>
                  <a:gd name="T1" fmla="*/ 0 h 1559"/>
                  <a:gd name="T2" fmla="*/ 1044 w 2914"/>
                  <a:gd name="T3" fmla="*/ 0 h 1559"/>
                  <a:gd name="T4" fmla="*/ 863 w 2914"/>
                  <a:gd name="T5" fmla="*/ 64 h 1559"/>
                  <a:gd name="T6" fmla="*/ 770 w 2914"/>
                  <a:gd name="T7" fmla="*/ 231 h 1559"/>
                  <a:gd name="T8" fmla="*/ 710 w 2914"/>
                  <a:gd name="T9" fmla="*/ 1335 h 1559"/>
                  <a:gd name="T10" fmla="*/ 190 w 2914"/>
                  <a:gd name="T11" fmla="*/ 1335 h 1559"/>
                  <a:gd name="T12" fmla="*/ 0 w 2914"/>
                  <a:gd name="T13" fmla="*/ 1525 h 1559"/>
                  <a:gd name="T14" fmla="*/ 34 w 2914"/>
                  <a:gd name="T15" fmla="*/ 1559 h 1559"/>
                  <a:gd name="T16" fmla="*/ 2773 w 2914"/>
                  <a:gd name="T17" fmla="*/ 1559 h 1559"/>
                  <a:gd name="T18" fmla="*/ 2807 w 2914"/>
                  <a:gd name="T19" fmla="*/ 1528 h 1559"/>
                  <a:gd name="T20" fmla="*/ 2901 w 2914"/>
                  <a:gd name="T21" fmla="*/ 237 h 1559"/>
                  <a:gd name="T22" fmla="*/ 2864 w 2914"/>
                  <a:gd name="T23" fmla="*/ 69 h 1559"/>
                  <a:gd name="T24" fmla="*/ 2711 w 2914"/>
                  <a:gd name="T25" fmla="*/ 0 h 1559"/>
                  <a:gd name="T26" fmla="*/ 2834 w 2914"/>
                  <a:gd name="T27" fmla="*/ 226 h 1559"/>
                  <a:gd name="T28" fmla="*/ 2834 w 2914"/>
                  <a:gd name="T29" fmla="*/ 230 h 1559"/>
                  <a:gd name="T30" fmla="*/ 2741 w 2914"/>
                  <a:gd name="T31" fmla="*/ 1491 h 1559"/>
                  <a:gd name="T32" fmla="*/ 73 w 2914"/>
                  <a:gd name="T33" fmla="*/ 1491 h 1559"/>
                  <a:gd name="T34" fmla="*/ 190 w 2914"/>
                  <a:gd name="T35" fmla="*/ 1403 h 1559"/>
                  <a:gd name="T36" fmla="*/ 742 w 2914"/>
                  <a:gd name="T37" fmla="*/ 1403 h 1559"/>
                  <a:gd name="T38" fmla="*/ 776 w 2914"/>
                  <a:gd name="T39" fmla="*/ 1371 h 1559"/>
                  <a:gd name="T40" fmla="*/ 838 w 2914"/>
                  <a:gd name="T41" fmla="*/ 234 h 1559"/>
                  <a:gd name="T42" fmla="*/ 838 w 2914"/>
                  <a:gd name="T43" fmla="*/ 233 h 1559"/>
                  <a:gd name="T44" fmla="*/ 1044 w 2914"/>
                  <a:gd name="T45" fmla="*/ 68 h 1559"/>
                  <a:gd name="T46" fmla="*/ 2711 w 2914"/>
                  <a:gd name="T47" fmla="*/ 68 h 1559"/>
                  <a:gd name="T48" fmla="*/ 2812 w 2914"/>
                  <a:gd name="T49" fmla="*/ 112 h 1559"/>
                  <a:gd name="T50" fmla="*/ 2834 w 2914"/>
                  <a:gd name="T51" fmla="*/ 226 h 1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14" h="1559">
                    <a:moveTo>
                      <a:pt x="2711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983" y="0"/>
                      <a:pt x="915" y="24"/>
                      <a:pt x="863" y="64"/>
                    </a:cubicBezTo>
                    <a:cubicBezTo>
                      <a:pt x="804" y="110"/>
                      <a:pt x="771" y="169"/>
                      <a:pt x="770" y="231"/>
                    </a:cubicBezTo>
                    <a:cubicBezTo>
                      <a:pt x="710" y="1335"/>
                      <a:pt x="710" y="1335"/>
                      <a:pt x="710" y="1335"/>
                    </a:cubicBezTo>
                    <a:cubicBezTo>
                      <a:pt x="190" y="1335"/>
                      <a:pt x="190" y="1335"/>
                      <a:pt x="190" y="1335"/>
                    </a:cubicBezTo>
                    <a:cubicBezTo>
                      <a:pt x="85" y="1335"/>
                      <a:pt x="0" y="1421"/>
                      <a:pt x="0" y="1525"/>
                    </a:cubicBezTo>
                    <a:cubicBezTo>
                      <a:pt x="0" y="1544"/>
                      <a:pt x="15" y="1559"/>
                      <a:pt x="34" y="1559"/>
                    </a:cubicBezTo>
                    <a:cubicBezTo>
                      <a:pt x="2773" y="1559"/>
                      <a:pt x="2773" y="1559"/>
                      <a:pt x="2773" y="1559"/>
                    </a:cubicBezTo>
                    <a:cubicBezTo>
                      <a:pt x="2791" y="1559"/>
                      <a:pt x="2805" y="1546"/>
                      <a:pt x="2807" y="1528"/>
                    </a:cubicBezTo>
                    <a:cubicBezTo>
                      <a:pt x="2901" y="237"/>
                      <a:pt x="2901" y="237"/>
                      <a:pt x="2901" y="237"/>
                    </a:cubicBezTo>
                    <a:cubicBezTo>
                      <a:pt x="2914" y="174"/>
                      <a:pt x="2901" y="115"/>
                      <a:pt x="2864" y="69"/>
                    </a:cubicBezTo>
                    <a:cubicBezTo>
                      <a:pt x="2828" y="25"/>
                      <a:pt x="2774" y="0"/>
                      <a:pt x="2711" y="0"/>
                    </a:cubicBezTo>
                    <a:close/>
                    <a:moveTo>
                      <a:pt x="2834" y="226"/>
                    </a:moveTo>
                    <a:cubicBezTo>
                      <a:pt x="2834" y="227"/>
                      <a:pt x="2834" y="229"/>
                      <a:pt x="2834" y="230"/>
                    </a:cubicBezTo>
                    <a:cubicBezTo>
                      <a:pt x="2741" y="1491"/>
                      <a:pt x="2741" y="1491"/>
                      <a:pt x="2741" y="1491"/>
                    </a:cubicBezTo>
                    <a:cubicBezTo>
                      <a:pt x="73" y="1491"/>
                      <a:pt x="73" y="1491"/>
                      <a:pt x="73" y="1491"/>
                    </a:cubicBezTo>
                    <a:cubicBezTo>
                      <a:pt x="88" y="1441"/>
                      <a:pt x="135" y="1403"/>
                      <a:pt x="190" y="1403"/>
                    </a:cubicBezTo>
                    <a:cubicBezTo>
                      <a:pt x="742" y="1403"/>
                      <a:pt x="742" y="1403"/>
                      <a:pt x="742" y="1403"/>
                    </a:cubicBezTo>
                    <a:cubicBezTo>
                      <a:pt x="760" y="1403"/>
                      <a:pt x="775" y="1389"/>
                      <a:pt x="776" y="1371"/>
                    </a:cubicBezTo>
                    <a:cubicBezTo>
                      <a:pt x="838" y="234"/>
                      <a:pt x="838" y="234"/>
                      <a:pt x="838" y="234"/>
                    </a:cubicBezTo>
                    <a:cubicBezTo>
                      <a:pt x="838" y="234"/>
                      <a:pt x="838" y="234"/>
                      <a:pt x="838" y="233"/>
                    </a:cubicBezTo>
                    <a:cubicBezTo>
                      <a:pt x="839" y="142"/>
                      <a:pt x="951" y="68"/>
                      <a:pt x="1044" y="68"/>
                    </a:cubicBezTo>
                    <a:cubicBezTo>
                      <a:pt x="2711" y="68"/>
                      <a:pt x="2711" y="68"/>
                      <a:pt x="2711" y="68"/>
                    </a:cubicBezTo>
                    <a:cubicBezTo>
                      <a:pt x="2753" y="68"/>
                      <a:pt x="2789" y="84"/>
                      <a:pt x="2812" y="112"/>
                    </a:cubicBezTo>
                    <a:cubicBezTo>
                      <a:pt x="2836" y="142"/>
                      <a:pt x="2844" y="182"/>
                      <a:pt x="2834" y="226"/>
                    </a:cubicBezTo>
                    <a:close/>
                  </a:path>
                </a:pathLst>
              </a:custGeom>
              <a:solidFill>
                <a:srgbClr val="002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 298">
                <a:extLst>
                  <a:ext uri="{FF2B5EF4-FFF2-40B4-BE49-F238E27FC236}">
                    <a16:creationId xmlns:a16="http://schemas.microsoft.com/office/drawing/2014/main" id="{A719C975-6C44-427B-99FA-067D2A4AD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1763"/>
                <a:ext cx="1767" cy="1216"/>
              </a:xfrm>
              <a:custGeom>
                <a:avLst/>
                <a:gdLst>
                  <a:gd name="T0" fmla="*/ 2002 w 2166"/>
                  <a:gd name="T1" fmla="*/ 0 h 1491"/>
                  <a:gd name="T2" fmla="*/ 335 w 2166"/>
                  <a:gd name="T3" fmla="*/ 0 h 1491"/>
                  <a:gd name="T4" fmla="*/ 94 w 2166"/>
                  <a:gd name="T5" fmla="*/ 199 h 1491"/>
                  <a:gd name="T6" fmla="*/ 0 w 2166"/>
                  <a:gd name="T7" fmla="*/ 1491 h 1491"/>
                  <a:gd name="T8" fmla="*/ 2064 w 2166"/>
                  <a:gd name="T9" fmla="*/ 1491 h 1491"/>
                  <a:gd name="T10" fmla="*/ 2158 w 2166"/>
                  <a:gd name="T11" fmla="*/ 199 h 1491"/>
                  <a:gd name="T12" fmla="*/ 2002 w 2166"/>
                  <a:gd name="T13" fmla="*/ 0 h 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66" h="1491">
                    <a:moveTo>
                      <a:pt x="2002" y="0"/>
                    </a:moveTo>
                    <a:cubicBezTo>
                      <a:pt x="335" y="0"/>
                      <a:pt x="335" y="0"/>
                      <a:pt x="335" y="0"/>
                    </a:cubicBezTo>
                    <a:cubicBezTo>
                      <a:pt x="225" y="0"/>
                      <a:pt x="105" y="83"/>
                      <a:pt x="94" y="199"/>
                    </a:cubicBezTo>
                    <a:cubicBezTo>
                      <a:pt x="0" y="1491"/>
                      <a:pt x="0" y="1491"/>
                      <a:pt x="0" y="1491"/>
                    </a:cubicBezTo>
                    <a:cubicBezTo>
                      <a:pt x="2064" y="1491"/>
                      <a:pt x="2064" y="1491"/>
                      <a:pt x="2064" y="1491"/>
                    </a:cubicBezTo>
                    <a:cubicBezTo>
                      <a:pt x="2158" y="199"/>
                      <a:pt x="2158" y="199"/>
                      <a:pt x="2158" y="199"/>
                    </a:cubicBezTo>
                    <a:cubicBezTo>
                      <a:pt x="2166" y="85"/>
                      <a:pt x="2112" y="0"/>
                      <a:pt x="2002" y="0"/>
                    </a:cubicBezTo>
                    <a:close/>
                  </a:path>
                </a:pathLst>
              </a:custGeom>
              <a:solidFill>
                <a:srgbClr val="5045F5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reeform 299">
                <a:extLst>
                  <a:ext uri="{FF2B5EF4-FFF2-40B4-BE49-F238E27FC236}">
                    <a16:creationId xmlns:a16="http://schemas.microsoft.com/office/drawing/2014/main" id="{42E7FCC0-F202-438A-8AF2-269779D724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05" y="1735"/>
                <a:ext cx="1820" cy="1272"/>
              </a:xfrm>
              <a:custGeom>
                <a:avLst/>
                <a:gdLst>
                  <a:gd name="T0" fmla="*/ 2037 w 2232"/>
                  <a:gd name="T1" fmla="*/ 0 h 1559"/>
                  <a:gd name="T2" fmla="*/ 370 w 2232"/>
                  <a:gd name="T3" fmla="*/ 0 h 1559"/>
                  <a:gd name="T4" fmla="*/ 96 w 2232"/>
                  <a:gd name="T5" fmla="*/ 230 h 1559"/>
                  <a:gd name="T6" fmla="*/ 95 w 2232"/>
                  <a:gd name="T7" fmla="*/ 230 h 1559"/>
                  <a:gd name="T8" fmla="*/ 1 w 2232"/>
                  <a:gd name="T9" fmla="*/ 1523 h 1559"/>
                  <a:gd name="T10" fmla="*/ 10 w 2232"/>
                  <a:gd name="T11" fmla="*/ 1548 h 1559"/>
                  <a:gd name="T12" fmla="*/ 35 w 2232"/>
                  <a:gd name="T13" fmla="*/ 1559 h 1559"/>
                  <a:gd name="T14" fmla="*/ 2099 w 2232"/>
                  <a:gd name="T15" fmla="*/ 1559 h 1559"/>
                  <a:gd name="T16" fmla="*/ 2133 w 2232"/>
                  <a:gd name="T17" fmla="*/ 1528 h 1559"/>
                  <a:gd name="T18" fmla="*/ 2227 w 2232"/>
                  <a:gd name="T19" fmla="*/ 235 h 1559"/>
                  <a:gd name="T20" fmla="*/ 2173 w 2232"/>
                  <a:gd name="T21" fmla="*/ 55 h 1559"/>
                  <a:gd name="T22" fmla="*/ 2037 w 2232"/>
                  <a:gd name="T23" fmla="*/ 0 h 1559"/>
                  <a:gd name="T24" fmla="*/ 2160 w 2232"/>
                  <a:gd name="T25" fmla="*/ 230 h 1559"/>
                  <a:gd name="T26" fmla="*/ 2067 w 2232"/>
                  <a:gd name="T27" fmla="*/ 1491 h 1559"/>
                  <a:gd name="T28" fmla="*/ 71 w 2232"/>
                  <a:gd name="T29" fmla="*/ 1491 h 1559"/>
                  <a:gd name="T30" fmla="*/ 163 w 2232"/>
                  <a:gd name="T31" fmla="*/ 235 h 1559"/>
                  <a:gd name="T32" fmla="*/ 370 w 2232"/>
                  <a:gd name="T33" fmla="*/ 68 h 1559"/>
                  <a:gd name="T34" fmla="*/ 2037 w 2232"/>
                  <a:gd name="T35" fmla="*/ 68 h 1559"/>
                  <a:gd name="T36" fmla="*/ 2124 w 2232"/>
                  <a:gd name="T37" fmla="*/ 102 h 1559"/>
                  <a:gd name="T38" fmla="*/ 2160 w 2232"/>
                  <a:gd name="T39" fmla="*/ 230 h 1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32" h="1559">
                    <a:moveTo>
                      <a:pt x="2037" y="0"/>
                    </a:moveTo>
                    <a:cubicBezTo>
                      <a:pt x="370" y="0"/>
                      <a:pt x="370" y="0"/>
                      <a:pt x="370" y="0"/>
                    </a:cubicBezTo>
                    <a:cubicBezTo>
                      <a:pt x="247" y="0"/>
                      <a:pt x="108" y="92"/>
                      <a:pt x="96" y="230"/>
                    </a:cubicBezTo>
                    <a:cubicBezTo>
                      <a:pt x="96" y="230"/>
                      <a:pt x="96" y="230"/>
                      <a:pt x="95" y="230"/>
                    </a:cubicBezTo>
                    <a:cubicBezTo>
                      <a:pt x="1" y="1523"/>
                      <a:pt x="1" y="1523"/>
                      <a:pt x="1" y="1523"/>
                    </a:cubicBezTo>
                    <a:cubicBezTo>
                      <a:pt x="0" y="1532"/>
                      <a:pt x="3" y="1542"/>
                      <a:pt x="10" y="1548"/>
                    </a:cubicBezTo>
                    <a:cubicBezTo>
                      <a:pt x="16" y="1555"/>
                      <a:pt x="25" y="1559"/>
                      <a:pt x="35" y="1559"/>
                    </a:cubicBezTo>
                    <a:cubicBezTo>
                      <a:pt x="2099" y="1559"/>
                      <a:pt x="2099" y="1559"/>
                      <a:pt x="2099" y="1559"/>
                    </a:cubicBezTo>
                    <a:cubicBezTo>
                      <a:pt x="2116" y="1559"/>
                      <a:pt x="2131" y="1546"/>
                      <a:pt x="2133" y="1528"/>
                    </a:cubicBezTo>
                    <a:cubicBezTo>
                      <a:pt x="2227" y="235"/>
                      <a:pt x="2227" y="235"/>
                      <a:pt x="2227" y="235"/>
                    </a:cubicBezTo>
                    <a:cubicBezTo>
                      <a:pt x="2232" y="161"/>
                      <a:pt x="2213" y="97"/>
                      <a:pt x="2173" y="55"/>
                    </a:cubicBezTo>
                    <a:cubicBezTo>
                      <a:pt x="2140" y="19"/>
                      <a:pt x="2093" y="0"/>
                      <a:pt x="2037" y="0"/>
                    </a:cubicBezTo>
                    <a:close/>
                    <a:moveTo>
                      <a:pt x="2160" y="230"/>
                    </a:moveTo>
                    <a:cubicBezTo>
                      <a:pt x="2067" y="1491"/>
                      <a:pt x="2067" y="1491"/>
                      <a:pt x="2067" y="1491"/>
                    </a:cubicBezTo>
                    <a:cubicBezTo>
                      <a:pt x="71" y="1491"/>
                      <a:pt x="71" y="1491"/>
                      <a:pt x="71" y="1491"/>
                    </a:cubicBezTo>
                    <a:cubicBezTo>
                      <a:pt x="163" y="235"/>
                      <a:pt x="163" y="235"/>
                      <a:pt x="163" y="235"/>
                    </a:cubicBezTo>
                    <a:cubicBezTo>
                      <a:pt x="172" y="137"/>
                      <a:pt x="279" y="68"/>
                      <a:pt x="370" y="68"/>
                    </a:cubicBezTo>
                    <a:cubicBezTo>
                      <a:pt x="2037" y="68"/>
                      <a:pt x="2037" y="68"/>
                      <a:pt x="2037" y="68"/>
                    </a:cubicBezTo>
                    <a:cubicBezTo>
                      <a:pt x="2074" y="68"/>
                      <a:pt x="2103" y="80"/>
                      <a:pt x="2124" y="102"/>
                    </a:cubicBezTo>
                    <a:cubicBezTo>
                      <a:pt x="2150" y="130"/>
                      <a:pt x="2163" y="176"/>
                      <a:pt x="2160" y="230"/>
                    </a:cubicBezTo>
                    <a:close/>
                  </a:path>
                </a:pathLst>
              </a:custGeom>
              <a:solidFill>
                <a:srgbClr val="002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B412188-554F-4C8E-BE49-92DDD905BAD6}"/>
                </a:ext>
              </a:extLst>
            </p:cNvPr>
            <p:cNvSpPr/>
            <p:nvPr/>
          </p:nvSpPr>
          <p:spPr>
            <a:xfrm>
              <a:off x="223808" y="1569769"/>
              <a:ext cx="998227" cy="692140"/>
            </a:xfrm>
            <a:prstGeom prst="roundRect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DE825F9-F390-4D72-914D-6C73907335B4}"/>
                </a:ext>
              </a:extLst>
            </p:cNvPr>
            <p:cNvGrpSpPr/>
            <p:nvPr/>
          </p:nvGrpSpPr>
          <p:grpSpPr>
            <a:xfrm>
              <a:off x="337104" y="1714804"/>
              <a:ext cx="771635" cy="397156"/>
              <a:chOff x="5388864" y="2080880"/>
              <a:chExt cx="640080" cy="329445"/>
            </a:xfrm>
            <a:solidFill>
              <a:srgbClr val="335769"/>
            </a:solidFill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B0AB530-3C9F-4646-B23C-56BDB3C85F68}"/>
                  </a:ext>
                </a:extLst>
              </p:cNvPr>
              <p:cNvSpPr/>
              <p:nvPr/>
            </p:nvSpPr>
            <p:spPr>
              <a:xfrm>
                <a:off x="5388864" y="2080880"/>
                <a:ext cx="359664" cy="57411"/>
              </a:xfrm>
              <a:prstGeom prst="rect">
                <a:avLst/>
              </a:prstGeom>
              <a:solidFill>
                <a:srgbClr val="99AB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BA208AA-C889-4E77-8653-3260B0EA2588}"/>
                  </a:ext>
                </a:extLst>
              </p:cNvPr>
              <p:cNvSpPr/>
              <p:nvPr/>
            </p:nvSpPr>
            <p:spPr>
              <a:xfrm>
                <a:off x="5388864" y="2196704"/>
                <a:ext cx="640080" cy="5741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1E5CFFB-8F4E-496C-80BE-15839FEC573D}"/>
                  </a:ext>
                </a:extLst>
              </p:cNvPr>
              <p:cNvSpPr/>
              <p:nvPr/>
            </p:nvSpPr>
            <p:spPr>
              <a:xfrm>
                <a:off x="5388864" y="2280524"/>
                <a:ext cx="640080" cy="57411"/>
              </a:xfrm>
              <a:prstGeom prst="rect">
                <a:avLst/>
              </a:prstGeom>
              <a:solidFill>
                <a:srgbClr val="99AB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E31FE54-2C0B-4C1C-B61B-C7C9D61E3398}"/>
                  </a:ext>
                </a:extLst>
              </p:cNvPr>
              <p:cNvSpPr/>
              <p:nvPr/>
            </p:nvSpPr>
            <p:spPr>
              <a:xfrm>
                <a:off x="5388864" y="2352914"/>
                <a:ext cx="640080" cy="5741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BDBE8FC-1DA4-4E6F-9127-DEEDEB3D8D04}"/>
                </a:ext>
              </a:extLst>
            </p:cNvPr>
            <p:cNvGrpSpPr/>
            <p:nvPr/>
          </p:nvGrpSpPr>
          <p:grpSpPr>
            <a:xfrm>
              <a:off x="2093699" y="1307779"/>
              <a:ext cx="153706" cy="153116"/>
              <a:chOff x="8488179" y="1342988"/>
              <a:chExt cx="220743" cy="219894"/>
            </a:xfrm>
            <a:solidFill>
              <a:srgbClr val="335769"/>
            </a:solidFill>
          </p:grpSpPr>
          <p:sp>
            <p:nvSpPr>
              <p:cNvPr id="50" name="Freeform 303">
                <a:extLst>
                  <a:ext uri="{FF2B5EF4-FFF2-40B4-BE49-F238E27FC236}">
                    <a16:creationId xmlns:a16="http://schemas.microsoft.com/office/drawing/2014/main" id="{131099A6-DE7C-4582-AA70-AC5D574B6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342988"/>
                <a:ext cx="127776" cy="126927"/>
              </a:xfrm>
              <a:custGeom>
                <a:avLst/>
                <a:gdLst>
                  <a:gd name="T0" fmla="*/ 194 w 224"/>
                  <a:gd name="T1" fmla="*/ 0 h 223"/>
                  <a:gd name="T2" fmla="*/ 164 w 224"/>
                  <a:gd name="T3" fmla="*/ 30 h 223"/>
                  <a:gd name="T4" fmla="*/ 30 w 224"/>
                  <a:gd name="T5" fmla="*/ 163 h 223"/>
                  <a:gd name="T6" fmla="*/ 0 w 224"/>
                  <a:gd name="T7" fmla="*/ 193 h 223"/>
                  <a:gd name="T8" fmla="*/ 30 w 224"/>
                  <a:gd name="T9" fmla="*/ 223 h 223"/>
                  <a:gd name="T10" fmla="*/ 224 w 224"/>
                  <a:gd name="T11" fmla="*/ 30 h 223"/>
                  <a:gd name="T12" fmla="*/ 194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194" y="0"/>
                    </a:moveTo>
                    <a:cubicBezTo>
                      <a:pt x="177" y="0"/>
                      <a:pt x="164" y="13"/>
                      <a:pt x="164" y="30"/>
                    </a:cubicBezTo>
                    <a:cubicBezTo>
                      <a:pt x="164" y="103"/>
                      <a:pt x="104" y="163"/>
                      <a:pt x="30" y="163"/>
                    </a:cubicBezTo>
                    <a:cubicBezTo>
                      <a:pt x="14" y="163"/>
                      <a:pt x="0" y="176"/>
                      <a:pt x="0" y="193"/>
                    </a:cubicBezTo>
                    <a:cubicBezTo>
                      <a:pt x="0" y="209"/>
                      <a:pt x="14" y="223"/>
                      <a:pt x="30" y="223"/>
                    </a:cubicBezTo>
                    <a:cubicBezTo>
                      <a:pt x="137" y="223"/>
                      <a:pt x="224" y="136"/>
                      <a:pt x="224" y="30"/>
                    </a:cubicBezTo>
                    <a:cubicBezTo>
                      <a:pt x="224" y="13"/>
                      <a:pt x="210" y="0"/>
                      <a:pt x="19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 304">
                <a:extLst>
                  <a:ext uri="{FF2B5EF4-FFF2-40B4-BE49-F238E27FC236}">
                    <a16:creationId xmlns:a16="http://schemas.microsoft.com/office/drawing/2014/main" id="{4E4E979E-3419-42B9-8387-ACA427377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342988"/>
                <a:ext cx="127352" cy="126927"/>
              </a:xfrm>
              <a:custGeom>
                <a:avLst/>
                <a:gdLst>
                  <a:gd name="T0" fmla="*/ 193 w 223"/>
                  <a:gd name="T1" fmla="*/ 163 h 223"/>
                  <a:gd name="T2" fmla="*/ 60 w 223"/>
                  <a:gd name="T3" fmla="*/ 30 h 223"/>
                  <a:gd name="T4" fmla="*/ 30 w 223"/>
                  <a:gd name="T5" fmla="*/ 0 h 223"/>
                  <a:gd name="T6" fmla="*/ 0 w 223"/>
                  <a:gd name="T7" fmla="*/ 30 h 223"/>
                  <a:gd name="T8" fmla="*/ 193 w 223"/>
                  <a:gd name="T9" fmla="*/ 223 h 223"/>
                  <a:gd name="T10" fmla="*/ 223 w 223"/>
                  <a:gd name="T11" fmla="*/ 193 h 223"/>
                  <a:gd name="T12" fmla="*/ 193 w 223"/>
                  <a:gd name="T13" fmla="*/ 16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163"/>
                    </a:moveTo>
                    <a:cubicBezTo>
                      <a:pt x="119" y="163"/>
                      <a:pt x="60" y="103"/>
                      <a:pt x="60" y="30"/>
                    </a:cubicBezTo>
                    <a:cubicBezTo>
                      <a:pt x="60" y="13"/>
                      <a:pt x="46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136"/>
                      <a:pt x="86" y="223"/>
                      <a:pt x="193" y="223"/>
                    </a:cubicBezTo>
                    <a:cubicBezTo>
                      <a:pt x="209" y="223"/>
                      <a:pt x="223" y="209"/>
                      <a:pt x="223" y="193"/>
                    </a:cubicBezTo>
                    <a:cubicBezTo>
                      <a:pt x="223" y="176"/>
                      <a:pt x="209" y="163"/>
                      <a:pt x="193" y="1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Freeform 305">
                <a:extLst>
                  <a:ext uri="{FF2B5EF4-FFF2-40B4-BE49-F238E27FC236}">
                    <a16:creationId xmlns:a16="http://schemas.microsoft.com/office/drawing/2014/main" id="{A4F08004-E653-45C3-95E2-A8A29A8E6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435955"/>
                <a:ext cx="127776" cy="126927"/>
              </a:xfrm>
              <a:custGeom>
                <a:avLst/>
                <a:gdLst>
                  <a:gd name="T0" fmla="*/ 30 w 224"/>
                  <a:gd name="T1" fmla="*/ 0 h 223"/>
                  <a:gd name="T2" fmla="*/ 0 w 224"/>
                  <a:gd name="T3" fmla="*/ 30 h 223"/>
                  <a:gd name="T4" fmla="*/ 30 w 224"/>
                  <a:gd name="T5" fmla="*/ 60 h 223"/>
                  <a:gd name="T6" fmla="*/ 164 w 224"/>
                  <a:gd name="T7" fmla="*/ 193 h 223"/>
                  <a:gd name="T8" fmla="*/ 194 w 224"/>
                  <a:gd name="T9" fmla="*/ 223 h 223"/>
                  <a:gd name="T10" fmla="*/ 224 w 224"/>
                  <a:gd name="T11" fmla="*/ 193 h 223"/>
                  <a:gd name="T12" fmla="*/ 30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30" y="0"/>
                    </a:move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104" y="60"/>
                      <a:pt x="164" y="120"/>
                      <a:pt x="164" y="193"/>
                    </a:cubicBezTo>
                    <a:cubicBezTo>
                      <a:pt x="164" y="210"/>
                      <a:pt x="177" y="223"/>
                      <a:pt x="194" y="223"/>
                    </a:cubicBezTo>
                    <a:cubicBezTo>
                      <a:pt x="210" y="223"/>
                      <a:pt x="224" y="210"/>
                      <a:pt x="224" y="193"/>
                    </a:cubicBezTo>
                    <a:cubicBezTo>
                      <a:pt x="224" y="87"/>
                      <a:pt x="137" y="0"/>
                      <a:pt x="3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reeform 306">
                <a:extLst>
                  <a:ext uri="{FF2B5EF4-FFF2-40B4-BE49-F238E27FC236}">
                    <a16:creationId xmlns:a16="http://schemas.microsoft.com/office/drawing/2014/main" id="{9B4B1E72-7034-49FE-B726-4A96D185C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435955"/>
                <a:ext cx="127352" cy="126927"/>
              </a:xfrm>
              <a:custGeom>
                <a:avLst/>
                <a:gdLst>
                  <a:gd name="T0" fmla="*/ 193 w 223"/>
                  <a:gd name="T1" fmla="*/ 0 h 223"/>
                  <a:gd name="T2" fmla="*/ 0 w 223"/>
                  <a:gd name="T3" fmla="*/ 193 h 223"/>
                  <a:gd name="T4" fmla="*/ 30 w 223"/>
                  <a:gd name="T5" fmla="*/ 223 h 223"/>
                  <a:gd name="T6" fmla="*/ 60 w 223"/>
                  <a:gd name="T7" fmla="*/ 193 h 223"/>
                  <a:gd name="T8" fmla="*/ 193 w 223"/>
                  <a:gd name="T9" fmla="*/ 60 h 223"/>
                  <a:gd name="T10" fmla="*/ 223 w 223"/>
                  <a:gd name="T11" fmla="*/ 30 h 223"/>
                  <a:gd name="T12" fmla="*/ 193 w 223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0"/>
                    </a:moveTo>
                    <a:cubicBezTo>
                      <a:pt x="86" y="0"/>
                      <a:pt x="0" y="87"/>
                      <a:pt x="0" y="193"/>
                    </a:cubicBezTo>
                    <a:cubicBezTo>
                      <a:pt x="0" y="210"/>
                      <a:pt x="13" y="223"/>
                      <a:pt x="30" y="223"/>
                    </a:cubicBezTo>
                    <a:cubicBezTo>
                      <a:pt x="46" y="223"/>
                      <a:pt x="60" y="210"/>
                      <a:pt x="60" y="193"/>
                    </a:cubicBezTo>
                    <a:cubicBezTo>
                      <a:pt x="60" y="120"/>
                      <a:pt x="119" y="60"/>
                      <a:pt x="193" y="60"/>
                    </a:cubicBezTo>
                    <a:cubicBezTo>
                      <a:pt x="209" y="60"/>
                      <a:pt x="223" y="46"/>
                      <a:pt x="223" y="30"/>
                    </a:cubicBezTo>
                    <a:cubicBezTo>
                      <a:pt x="223" y="13"/>
                      <a:pt x="209" y="0"/>
                      <a:pt x="19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38F9DDC-F323-46CE-814F-0C0487E943FC}"/>
                </a:ext>
              </a:extLst>
            </p:cNvPr>
            <p:cNvGrpSpPr/>
            <p:nvPr/>
          </p:nvGrpSpPr>
          <p:grpSpPr>
            <a:xfrm>
              <a:off x="2439511" y="2198196"/>
              <a:ext cx="174047" cy="197745"/>
              <a:chOff x="9324150" y="1782147"/>
              <a:chExt cx="264907" cy="300978"/>
            </a:xfrm>
            <a:solidFill>
              <a:srgbClr val="99ABB4"/>
            </a:solidFill>
          </p:grpSpPr>
          <p:sp>
            <p:nvSpPr>
              <p:cNvPr id="47" name="Freeform 307">
                <a:extLst>
                  <a:ext uri="{FF2B5EF4-FFF2-40B4-BE49-F238E27FC236}">
                    <a16:creationId xmlns:a16="http://schemas.microsoft.com/office/drawing/2014/main" id="{6909CE70-8795-4810-920A-4643FFE4DD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24164" y="1782152"/>
                <a:ext cx="264893" cy="300972"/>
              </a:xfrm>
              <a:custGeom>
                <a:avLst/>
                <a:gdLst>
                  <a:gd name="T0" fmla="*/ 450 w 465"/>
                  <a:gd name="T1" fmla="*/ 122 h 528"/>
                  <a:gd name="T2" fmla="*/ 248 w 465"/>
                  <a:gd name="T3" fmla="*/ 6 h 528"/>
                  <a:gd name="T4" fmla="*/ 218 w 465"/>
                  <a:gd name="T5" fmla="*/ 6 h 528"/>
                  <a:gd name="T6" fmla="*/ 15 w 465"/>
                  <a:gd name="T7" fmla="*/ 122 h 528"/>
                  <a:gd name="T8" fmla="*/ 0 w 465"/>
                  <a:gd name="T9" fmla="*/ 148 h 528"/>
                  <a:gd name="T10" fmla="*/ 0 w 465"/>
                  <a:gd name="T11" fmla="*/ 382 h 528"/>
                  <a:gd name="T12" fmla="*/ 15 w 465"/>
                  <a:gd name="T13" fmla="*/ 408 h 528"/>
                  <a:gd name="T14" fmla="*/ 218 w 465"/>
                  <a:gd name="T15" fmla="*/ 524 h 528"/>
                  <a:gd name="T16" fmla="*/ 233 w 465"/>
                  <a:gd name="T17" fmla="*/ 528 h 528"/>
                  <a:gd name="T18" fmla="*/ 248 w 465"/>
                  <a:gd name="T19" fmla="*/ 524 h 528"/>
                  <a:gd name="T20" fmla="*/ 450 w 465"/>
                  <a:gd name="T21" fmla="*/ 408 h 528"/>
                  <a:gd name="T22" fmla="*/ 465 w 465"/>
                  <a:gd name="T23" fmla="*/ 382 h 528"/>
                  <a:gd name="T24" fmla="*/ 465 w 465"/>
                  <a:gd name="T25" fmla="*/ 148 h 528"/>
                  <a:gd name="T26" fmla="*/ 450 w 465"/>
                  <a:gd name="T27" fmla="*/ 122 h 528"/>
                  <a:gd name="T28" fmla="*/ 405 w 465"/>
                  <a:gd name="T29" fmla="*/ 364 h 528"/>
                  <a:gd name="T30" fmla="*/ 233 w 465"/>
                  <a:gd name="T31" fmla="*/ 464 h 528"/>
                  <a:gd name="T32" fmla="*/ 60 w 465"/>
                  <a:gd name="T33" fmla="*/ 364 h 528"/>
                  <a:gd name="T34" fmla="*/ 60 w 465"/>
                  <a:gd name="T35" fmla="*/ 166 h 528"/>
                  <a:gd name="T36" fmla="*/ 233 w 465"/>
                  <a:gd name="T37" fmla="*/ 66 h 528"/>
                  <a:gd name="T38" fmla="*/ 405 w 465"/>
                  <a:gd name="T39" fmla="*/ 166 h 528"/>
                  <a:gd name="T40" fmla="*/ 405 w 465"/>
                  <a:gd name="T41" fmla="*/ 364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5" h="528">
                    <a:moveTo>
                      <a:pt x="450" y="122"/>
                    </a:moveTo>
                    <a:cubicBezTo>
                      <a:pt x="248" y="6"/>
                      <a:pt x="248" y="6"/>
                      <a:pt x="248" y="6"/>
                    </a:cubicBezTo>
                    <a:cubicBezTo>
                      <a:pt x="238" y="0"/>
                      <a:pt x="227" y="0"/>
                      <a:pt x="218" y="6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6" y="128"/>
                      <a:pt x="0" y="138"/>
                      <a:pt x="0" y="148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0" y="393"/>
                      <a:pt x="6" y="402"/>
                      <a:pt x="15" y="408"/>
                    </a:cubicBezTo>
                    <a:cubicBezTo>
                      <a:pt x="218" y="524"/>
                      <a:pt x="218" y="524"/>
                      <a:pt x="218" y="524"/>
                    </a:cubicBezTo>
                    <a:cubicBezTo>
                      <a:pt x="222" y="527"/>
                      <a:pt x="227" y="528"/>
                      <a:pt x="233" y="528"/>
                    </a:cubicBezTo>
                    <a:cubicBezTo>
                      <a:pt x="238" y="528"/>
                      <a:pt x="243" y="527"/>
                      <a:pt x="248" y="524"/>
                    </a:cubicBezTo>
                    <a:cubicBezTo>
                      <a:pt x="450" y="408"/>
                      <a:pt x="450" y="408"/>
                      <a:pt x="450" y="408"/>
                    </a:cubicBezTo>
                    <a:cubicBezTo>
                      <a:pt x="459" y="402"/>
                      <a:pt x="465" y="393"/>
                      <a:pt x="465" y="382"/>
                    </a:cubicBezTo>
                    <a:cubicBezTo>
                      <a:pt x="465" y="148"/>
                      <a:pt x="465" y="148"/>
                      <a:pt x="465" y="148"/>
                    </a:cubicBezTo>
                    <a:cubicBezTo>
                      <a:pt x="465" y="138"/>
                      <a:pt x="459" y="128"/>
                      <a:pt x="450" y="122"/>
                    </a:cubicBezTo>
                    <a:close/>
                    <a:moveTo>
                      <a:pt x="405" y="364"/>
                    </a:moveTo>
                    <a:cubicBezTo>
                      <a:pt x="233" y="464"/>
                      <a:pt x="233" y="464"/>
                      <a:pt x="233" y="464"/>
                    </a:cubicBezTo>
                    <a:cubicBezTo>
                      <a:pt x="60" y="364"/>
                      <a:pt x="60" y="364"/>
                      <a:pt x="60" y="364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233" y="66"/>
                      <a:pt x="233" y="66"/>
                      <a:pt x="233" y="66"/>
                    </a:cubicBezTo>
                    <a:cubicBezTo>
                      <a:pt x="405" y="166"/>
                      <a:pt x="405" y="166"/>
                      <a:pt x="405" y="166"/>
                    </a:cubicBezTo>
                    <a:lnTo>
                      <a:pt x="405" y="36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Freeform 308">
                <a:extLst>
                  <a:ext uri="{FF2B5EF4-FFF2-40B4-BE49-F238E27FC236}">
                    <a16:creationId xmlns:a16="http://schemas.microsoft.com/office/drawing/2014/main" id="{3B5FFF12-3D21-4915-8153-0280FB759C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24158" y="1782147"/>
                <a:ext cx="264892" cy="168100"/>
              </a:xfrm>
              <a:custGeom>
                <a:avLst/>
                <a:gdLst>
                  <a:gd name="T0" fmla="*/ 450 w 465"/>
                  <a:gd name="T1" fmla="*/ 122 h 295"/>
                  <a:gd name="T2" fmla="*/ 248 w 465"/>
                  <a:gd name="T3" fmla="*/ 6 h 295"/>
                  <a:gd name="T4" fmla="*/ 218 w 465"/>
                  <a:gd name="T5" fmla="*/ 6 h 295"/>
                  <a:gd name="T6" fmla="*/ 15 w 465"/>
                  <a:gd name="T7" fmla="*/ 122 h 295"/>
                  <a:gd name="T8" fmla="*/ 0 w 465"/>
                  <a:gd name="T9" fmla="*/ 148 h 295"/>
                  <a:gd name="T10" fmla="*/ 15 w 465"/>
                  <a:gd name="T11" fmla="*/ 174 h 295"/>
                  <a:gd name="T12" fmla="*/ 218 w 465"/>
                  <a:gd name="T13" fmla="*/ 291 h 295"/>
                  <a:gd name="T14" fmla="*/ 233 w 465"/>
                  <a:gd name="T15" fmla="*/ 295 h 295"/>
                  <a:gd name="T16" fmla="*/ 248 w 465"/>
                  <a:gd name="T17" fmla="*/ 291 h 295"/>
                  <a:gd name="T18" fmla="*/ 450 w 465"/>
                  <a:gd name="T19" fmla="*/ 174 h 295"/>
                  <a:gd name="T20" fmla="*/ 465 w 465"/>
                  <a:gd name="T21" fmla="*/ 148 h 295"/>
                  <a:gd name="T22" fmla="*/ 450 w 465"/>
                  <a:gd name="T23" fmla="*/ 122 h 295"/>
                  <a:gd name="T24" fmla="*/ 233 w 465"/>
                  <a:gd name="T25" fmla="*/ 230 h 295"/>
                  <a:gd name="T26" fmla="*/ 90 w 465"/>
                  <a:gd name="T27" fmla="*/ 148 h 295"/>
                  <a:gd name="T28" fmla="*/ 233 w 465"/>
                  <a:gd name="T29" fmla="*/ 66 h 295"/>
                  <a:gd name="T30" fmla="*/ 375 w 465"/>
                  <a:gd name="T31" fmla="*/ 148 h 295"/>
                  <a:gd name="T32" fmla="*/ 233 w 465"/>
                  <a:gd name="T33" fmla="*/ 23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5" h="295">
                    <a:moveTo>
                      <a:pt x="450" y="122"/>
                    </a:moveTo>
                    <a:cubicBezTo>
                      <a:pt x="248" y="6"/>
                      <a:pt x="248" y="6"/>
                      <a:pt x="248" y="6"/>
                    </a:cubicBezTo>
                    <a:cubicBezTo>
                      <a:pt x="238" y="0"/>
                      <a:pt x="227" y="0"/>
                      <a:pt x="218" y="6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6" y="128"/>
                      <a:pt x="0" y="138"/>
                      <a:pt x="0" y="148"/>
                    </a:cubicBezTo>
                    <a:cubicBezTo>
                      <a:pt x="0" y="159"/>
                      <a:pt x="6" y="169"/>
                      <a:pt x="15" y="174"/>
                    </a:cubicBezTo>
                    <a:cubicBezTo>
                      <a:pt x="218" y="291"/>
                      <a:pt x="218" y="291"/>
                      <a:pt x="218" y="291"/>
                    </a:cubicBezTo>
                    <a:cubicBezTo>
                      <a:pt x="222" y="294"/>
                      <a:pt x="227" y="295"/>
                      <a:pt x="233" y="295"/>
                    </a:cubicBezTo>
                    <a:cubicBezTo>
                      <a:pt x="238" y="295"/>
                      <a:pt x="243" y="294"/>
                      <a:pt x="248" y="291"/>
                    </a:cubicBezTo>
                    <a:cubicBezTo>
                      <a:pt x="450" y="174"/>
                      <a:pt x="450" y="174"/>
                      <a:pt x="450" y="174"/>
                    </a:cubicBezTo>
                    <a:cubicBezTo>
                      <a:pt x="459" y="169"/>
                      <a:pt x="465" y="159"/>
                      <a:pt x="465" y="148"/>
                    </a:cubicBezTo>
                    <a:cubicBezTo>
                      <a:pt x="465" y="138"/>
                      <a:pt x="459" y="128"/>
                      <a:pt x="450" y="122"/>
                    </a:cubicBezTo>
                    <a:close/>
                    <a:moveTo>
                      <a:pt x="233" y="230"/>
                    </a:moveTo>
                    <a:cubicBezTo>
                      <a:pt x="90" y="148"/>
                      <a:pt x="90" y="148"/>
                      <a:pt x="90" y="148"/>
                    </a:cubicBezTo>
                    <a:cubicBezTo>
                      <a:pt x="233" y="66"/>
                      <a:pt x="233" y="66"/>
                      <a:pt x="233" y="66"/>
                    </a:cubicBezTo>
                    <a:cubicBezTo>
                      <a:pt x="375" y="148"/>
                      <a:pt x="375" y="148"/>
                      <a:pt x="375" y="148"/>
                    </a:cubicBezTo>
                    <a:lnTo>
                      <a:pt x="233" y="2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 309">
                <a:extLst>
                  <a:ext uri="{FF2B5EF4-FFF2-40B4-BE49-F238E27FC236}">
                    <a16:creationId xmlns:a16="http://schemas.microsoft.com/office/drawing/2014/main" id="{8D845FB5-93DD-4918-A02F-3C98D74AD0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24150" y="1848799"/>
                <a:ext cx="149849" cy="234326"/>
              </a:xfrm>
              <a:custGeom>
                <a:avLst/>
                <a:gdLst>
                  <a:gd name="T0" fmla="*/ 248 w 263"/>
                  <a:gd name="T1" fmla="*/ 122 h 411"/>
                  <a:gd name="T2" fmla="*/ 45 w 263"/>
                  <a:gd name="T3" fmla="*/ 5 h 411"/>
                  <a:gd name="T4" fmla="*/ 15 w 263"/>
                  <a:gd name="T5" fmla="*/ 5 h 411"/>
                  <a:gd name="T6" fmla="*/ 0 w 263"/>
                  <a:gd name="T7" fmla="*/ 31 h 411"/>
                  <a:gd name="T8" fmla="*/ 0 w 263"/>
                  <a:gd name="T9" fmla="*/ 265 h 411"/>
                  <a:gd name="T10" fmla="*/ 15 w 263"/>
                  <a:gd name="T11" fmla="*/ 291 h 411"/>
                  <a:gd name="T12" fmla="*/ 218 w 263"/>
                  <a:gd name="T13" fmla="*/ 407 h 411"/>
                  <a:gd name="T14" fmla="*/ 233 w 263"/>
                  <a:gd name="T15" fmla="*/ 411 h 411"/>
                  <a:gd name="T16" fmla="*/ 248 w 263"/>
                  <a:gd name="T17" fmla="*/ 407 h 411"/>
                  <a:gd name="T18" fmla="*/ 263 w 263"/>
                  <a:gd name="T19" fmla="*/ 381 h 411"/>
                  <a:gd name="T20" fmla="*/ 263 w 263"/>
                  <a:gd name="T21" fmla="*/ 148 h 411"/>
                  <a:gd name="T22" fmla="*/ 248 w 263"/>
                  <a:gd name="T23" fmla="*/ 122 h 411"/>
                  <a:gd name="T24" fmla="*/ 203 w 263"/>
                  <a:gd name="T25" fmla="*/ 330 h 411"/>
                  <a:gd name="T26" fmla="*/ 60 w 263"/>
                  <a:gd name="T27" fmla="*/ 247 h 411"/>
                  <a:gd name="T28" fmla="*/ 60 w 263"/>
                  <a:gd name="T29" fmla="*/ 83 h 411"/>
                  <a:gd name="T30" fmla="*/ 203 w 263"/>
                  <a:gd name="T31" fmla="*/ 165 h 411"/>
                  <a:gd name="T32" fmla="*/ 203 w 263"/>
                  <a:gd name="T33" fmla="*/ 33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3" h="411">
                    <a:moveTo>
                      <a:pt x="248" y="122"/>
                    </a:moveTo>
                    <a:cubicBezTo>
                      <a:pt x="45" y="5"/>
                      <a:pt x="45" y="5"/>
                      <a:pt x="45" y="5"/>
                    </a:cubicBezTo>
                    <a:cubicBezTo>
                      <a:pt x="36" y="0"/>
                      <a:pt x="25" y="0"/>
                      <a:pt x="15" y="5"/>
                    </a:cubicBezTo>
                    <a:cubicBezTo>
                      <a:pt x="6" y="11"/>
                      <a:pt x="0" y="21"/>
                      <a:pt x="0" y="31"/>
                    </a:cubicBezTo>
                    <a:cubicBezTo>
                      <a:pt x="0" y="265"/>
                      <a:pt x="0" y="265"/>
                      <a:pt x="0" y="265"/>
                    </a:cubicBezTo>
                    <a:cubicBezTo>
                      <a:pt x="0" y="276"/>
                      <a:pt x="6" y="285"/>
                      <a:pt x="15" y="291"/>
                    </a:cubicBezTo>
                    <a:cubicBezTo>
                      <a:pt x="218" y="407"/>
                      <a:pt x="218" y="407"/>
                      <a:pt x="218" y="407"/>
                    </a:cubicBezTo>
                    <a:cubicBezTo>
                      <a:pt x="222" y="410"/>
                      <a:pt x="227" y="411"/>
                      <a:pt x="233" y="411"/>
                    </a:cubicBezTo>
                    <a:cubicBezTo>
                      <a:pt x="238" y="411"/>
                      <a:pt x="243" y="410"/>
                      <a:pt x="248" y="407"/>
                    </a:cubicBezTo>
                    <a:cubicBezTo>
                      <a:pt x="257" y="402"/>
                      <a:pt x="263" y="392"/>
                      <a:pt x="263" y="381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37"/>
                      <a:pt x="257" y="127"/>
                      <a:pt x="248" y="122"/>
                    </a:cubicBezTo>
                    <a:close/>
                    <a:moveTo>
                      <a:pt x="203" y="330"/>
                    </a:moveTo>
                    <a:cubicBezTo>
                      <a:pt x="60" y="247"/>
                      <a:pt x="60" y="247"/>
                      <a:pt x="60" y="247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203" y="165"/>
                      <a:pt x="203" y="165"/>
                      <a:pt x="203" y="165"/>
                    </a:cubicBezTo>
                    <a:lnTo>
                      <a:pt x="203" y="3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A078E4F-2556-4110-B41B-D89FCBFB21D2}"/>
                </a:ext>
              </a:extLst>
            </p:cNvPr>
            <p:cNvGrpSpPr/>
            <p:nvPr/>
          </p:nvGrpSpPr>
          <p:grpSpPr>
            <a:xfrm>
              <a:off x="1643700" y="1143638"/>
              <a:ext cx="307472" cy="315008"/>
              <a:chOff x="8575203" y="2038327"/>
              <a:chExt cx="519595" cy="532330"/>
            </a:xfrm>
            <a:solidFill>
              <a:srgbClr val="335769"/>
            </a:solidFill>
          </p:grpSpPr>
          <p:sp>
            <p:nvSpPr>
              <p:cNvPr id="42" name="Freeform 314">
                <a:extLst>
                  <a:ext uri="{FF2B5EF4-FFF2-40B4-BE49-F238E27FC236}">
                    <a16:creationId xmlns:a16="http://schemas.microsoft.com/office/drawing/2014/main" id="{C86F70DA-08D2-417C-A5E3-408AE22CB6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75203" y="2038327"/>
                <a:ext cx="519595" cy="532330"/>
              </a:xfrm>
              <a:custGeom>
                <a:avLst/>
                <a:gdLst>
                  <a:gd name="T0" fmla="*/ 816 w 911"/>
                  <a:gd name="T1" fmla="*/ 0 h 933"/>
                  <a:gd name="T2" fmla="*/ 95 w 911"/>
                  <a:gd name="T3" fmla="*/ 0 h 933"/>
                  <a:gd name="T4" fmla="*/ 0 w 911"/>
                  <a:gd name="T5" fmla="*/ 96 h 933"/>
                  <a:gd name="T6" fmla="*/ 0 w 911"/>
                  <a:gd name="T7" fmla="*/ 606 h 933"/>
                  <a:gd name="T8" fmla="*/ 95 w 911"/>
                  <a:gd name="T9" fmla="*/ 702 h 933"/>
                  <a:gd name="T10" fmla="*/ 274 w 911"/>
                  <a:gd name="T11" fmla="*/ 702 h 933"/>
                  <a:gd name="T12" fmla="*/ 274 w 911"/>
                  <a:gd name="T13" fmla="*/ 903 h 933"/>
                  <a:gd name="T14" fmla="*/ 292 w 911"/>
                  <a:gd name="T15" fmla="*/ 931 h 933"/>
                  <a:gd name="T16" fmla="*/ 304 w 911"/>
                  <a:gd name="T17" fmla="*/ 933 h 933"/>
                  <a:gd name="T18" fmla="*/ 325 w 911"/>
                  <a:gd name="T19" fmla="*/ 924 h 933"/>
                  <a:gd name="T20" fmla="*/ 548 w 911"/>
                  <a:gd name="T21" fmla="*/ 702 h 933"/>
                  <a:gd name="T22" fmla="*/ 816 w 911"/>
                  <a:gd name="T23" fmla="*/ 702 h 933"/>
                  <a:gd name="T24" fmla="*/ 911 w 911"/>
                  <a:gd name="T25" fmla="*/ 606 h 933"/>
                  <a:gd name="T26" fmla="*/ 911 w 911"/>
                  <a:gd name="T27" fmla="*/ 96 h 933"/>
                  <a:gd name="T28" fmla="*/ 816 w 911"/>
                  <a:gd name="T29" fmla="*/ 0 h 933"/>
                  <a:gd name="T30" fmla="*/ 851 w 911"/>
                  <a:gd name="T31" fmla="*/ 606 h 933"/>
                  <a:gd name="T32" fmla="*/ 816 w 911"/>
                  <a:gd name="T33" fmla="*/ 642 h 933"/>
                  <a:gd name="T34" fmla="*/ 535 w 911"/>
                  <a:gd name="T35" fmla="*/ 642 h 933"/>
                  <a:gd name="T36" fmla="*/ 514 w 911"/>
                  <a:gd name="T37" fmla="*/ 650 h 933"/>
                  <a:gd name="T38" fmla="*/ 334 w 911"/>
                  <a:gd name="T39" fmla="*/ 830 h 933"/>
                  <a:gd name="T40" fmla="*/ 334 w 911"/>
                  <a:gd name="T41" fmla="*/ 672 h 933"/>
                  <a:gd name="T42" fmla="*/ 304 w 911"/>
                  <a:gd name="T43" fmla="*/ 642 h 933"/>
                  <a:gd name="T44" fmla="*/ 95 w 911"/>
                  <a:gd name="T45" fmla="*/ 642 h 933"/>
                  <a:gd name="T46" fmla="*/ 60 w 911"/>
                  <a:gd name="T47" fmla="*/ 606 h 933"/>
                  <a:gd name="T48" fmla="*/ 60 w 911"/>
                  <a:gd name="T49" fmla="*/ 96 h 933"/>
                  <a:gd name="T50" fmla="*/ 95 w 911"/>
                  <a:gd name="T51" fmla="*/ 60 h 933"/>
                  <a:gd name="T52" fmla="*/ 816 w 911"/>
                  <a:gd name="T53" fmla="*/ 60 h 933"/>
                  <a:gd name="T54" fmla="*/ 851 w 911"/>
                  <a:gd name="T55" fmla="*/ 96 h 933"/>
                  <a:gd name="T56" fmla="*/ 851 w 911"/>
                  <a:gd name="T57" fmla="*/ 606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11" h="933">
                    <a:moveTo>
                      <a:pt x="816" y="0"/>
                    </a:moveTo>
                    <a:cubicBezTo>
                      <a:pt x="95" y="0"/>
                      <a:pt x="95" y="0"/>
                      <a:pt x="95" y="0"/>
                    </a:cubicBezTo>
                    <a:cubicBezTo>
                      <a:pt x="43" y="0"/>
                      <a:pt x="0" y="43"/>
                      <a:pt x="0" y="96"/>
                    </a:cubicBezTo>
                    <a:cubicBezTo>
                      <a:pt x="0" y="606"/>
                      <a:pt x="0" y="606"/>
                      <a:pt x="0" y="606"/>
                    </a:cubicBezTo>
                    <a:cubicBezTo>
                      <a:pt x="0" y="659"/>
                      <a:pt x="43" y="702"/>
                      <a:pt x="95" y="702"/>
                    </a:cubicBezTo>
                    <a:cubicBezTo>
                      <a:pt x="274" y="702"/>
                      <a:pt x="274" y="702"/>
                      <a:pt x="274" y="702"/>
                    </a:cubicBezTo>
                    <a:cubicBezTo>
                      <a:pt x="274" y="903"/>
                      <a:pt x="274" y="903"/>
                      <a:pt x="274" y="903"/>
                    </a:cubicBezTo>
                    <a:cubicBezTo>
                      <a:pt x="274" y="915"/>
                      <a:pt x="281" y="926"/>
                      <a:pt x="292" y="931"/>
                    </a:cubicBezTo>
                    <a:cubicBezTo>
                      <a:pt x="296" y="932"/>
                      <a:pt x="300" y="933"/>
                      <a:pt x="304" y="933"/>
                    </a:cubicBezTo>
                    <a:cubicBezTo>
                      <a:pt x="312" y="933"/>
                      <a:pt x="319" y="930"/>
                      <a:pt x="325" y="924"/>
                    </a:cubicBezTo>
                    <a:cubicBezTo>
                      <a:pt x="548" y="702"/>
                      <a:pt x="548" y="702"/>
                      <a:pt x="548" y="702"/>
                    </a:cubicBezTo>
                    <a:cubicBezTo>
                      <a:pt x="816" y="702"/>
                      <a:pt x="816" y="702"/>
                      <a:pt x="816" y="702"/>
                    </a:cubicBezTo>
                    <a:cubicBezTo>
                      <a:pt x="868" y="702"/>
                      <a:pt x="911" y="659"/>
                      <a:pt x="911" y="606"/>
                    </a:cubicBezTo>
                    <a:cubicBezTo>
                      <a:pt x="911" y="96"/>
                      <a:pt x="911" y="96"/>
                      <a:pt x="911" y="96"/>
                    </a:cubicBezTo>
                    <a:cubicBezTo>
                      <a:pt x="911" y="43"/>
                      <a:pt x="868" y="0"/>
                      <a:pt x="816" y="0"/>
                    </a:cubicBezTo>
                    <a:close/>
                    <a:moveTo>
                      <a:pt x="851" y="606"/>
                    </a:moveTo>
                    <a:cubicBezTo>
                      <a:pt x="851" y="625"/>
                      <a:pt x="835" y="642"/>
                      <a:pt x="816" y="642"/>
                    </a:cubicBezTo>
                    <a:cubicBezTo>
                      <a:pt x="535" y="642"/>
                      <a:pt x="535" y="642"/>
                      <a:pt x="535" y="642"/>
                    </a:cubicBezTo>
                    <a:cubicBezTo>
                      <a:pt x="527" y="642"/>
                      <a:pt x="520" y="645"/>
                      <a:pt x="514" y="650"/>
                    </a:cubicBezTo>
                    <a:cubicBezTo>
                      <a:pt x="334" y="830"/>
                      <a:pt x="334" y="830"/>
                      <a:pt x="334" y="830"/>
                    </a:cubicBezTo>
                    <a:cubicBezTo>
                      <a:pt x="334" y="672"/>
                      <a:pt x="334" y="672"/>
                      <a:pt x="334" y="672"/>
                    </a:cubicBezTo>
                    <a:cubicBezTo>
                      <a:pt x="334" y="655"/>
                      <a:pt x="320" y="642"/>
                      <a:pt x="304" y="642"/>
                    </a:cubicBezTo>
                    <a:cubicBezTo>
                      <a:pt x="95" y="642"/>
                      <a:pt x="95" y="642"/>
                      <a:pt x="95" y="642"/>
                    </a:cubicBezTo>
                    <a:cubicBezTo>
                      <a:pt x="76" y="642"/>
                      <a:pt x="60" y="625"/>
                      <a:pt x="60" y="606"/>
                    </a:cubicBezTo>
                    <a:cubicBezTo>
                      <a:pt x="60" y="96"/>
                      <a:pt x="60" y="96"/>
                      <a:pt x="60" y="96"/>
                    </a:cubicBezTo>
                    <a:cubicBezTo>
                      <a:pt x="60" y="76"/>
                      <a:pt x="76" y="60"/>
                      <a:pt x="95" y="60"/>
                    </a:cubicBezTo>
                    <a:cubicBezTo>
                      <a:pt x="816" y="60"/>
                      <a:pt x="816" y="60"/>
                      <a:pt x="816" y="60"/>
                    </a:cubicBezTo>
                    <a:cubicBezTo>
                      <a:pt x="835" y="60"/>
                      <a:pt x="851" y="76"/>
                      <a:pt x="851" y="96"/>
                    </a:cubicBezTo>
                    <a:lnTo>
                      <a:pt x="851" y="60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 315">
                <a:extLst>
                  <a:ext uri="{FF2B5EF4-FFF2-40B4-BE49-F238E27FC236}">
                    <a16:creationId xmlns:a16="http://schemas.microsoft.com/office/drawing/2014/main" id="{9DD07896-F9F0-4962-A607-78B9942D5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272" y="2142331"/>
                <a:ext cx="295880" cy="34385"/>
              </a:xfrm>
              <a:custGeom>
                <a:avLst/>
                <a:gdLst>
                  <a:gd name="T0" fmla="*/ 489 w 519"/>
                  <a:gd name="T1" fmla="*/ 0 h 60"/>
                  <a:gd name="T2" fmla="*/ 30 w 519"/>
                  <a:gd name="T3" fmla="*/ 0 h 60"/>
                  <a:gd name="T4" fmla="*/ 0 w 519"/>
                  <a:gd name="T5" fmla="*/ 30 h 60"/>
                  <a:gd name="T6" fmla="*/ 30 w 519"/>
                  <a:gd name="T7" fmla="*/ 60 h 60"/>
                  <a:gd name="T8" fmla="*/ 489 w 519"/>
                  <a:gd name="T9" fmla="*/ 60 h 60"/>
                  <a:gd name="T10" fmla="*/ 519 w 519"/>
                  <a:gd name="T11" fmla="*/ 30 h 60"/>
                  <a:gd name="T12" fmla="*/ 489 w 51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9" h="60">
                    <a:moveTo>
                      <a:pt x="489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489" y="60"/>
                      <a:pt x="489" y="60"/>
                      <a:pt x="489" y="60"/>
                    </a:cubicBezTo>
                    <a:cubicBezTo>
                      <a:pt x="505" y="60"/>
                      <a:pt x="519" y="46"/>
                      <a:pt x="519" y="30"/>
                    </a:cubicBezTo>
                    <a:cubicBezTo>
                      <a:pt x="519" y="13"/>
                      <a:pt x="505" y="0"/>
                      <a:pt x="48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 316">
                <a:extLst>
                  <a:ext uri="{FF2B5EF4-FFF2-40B4-BE49-F238E27FC236}">
                    <a16:creationId xmlns:a16="http://schemas.microsoft.com/office/drawing/2014/main" id="{CEB75EA1-E4BB-4F76-8BEF-0E691E513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272" y="2228506"/>
                <a:ext cx="295880" cy="33960"/>
              </a:xfrm>
              <a:custGeom>
                <a:avLst/>
                <a:gdLst>
                  <a:gd name="T0" fmla="*/ 489 w 519"/>
                  <a:gd name="T1" fmla="*/ 0 h 60"/>
                  <a:gd name="T2" fmla="*/ 30 w 519"/>
                  <a:gd name="T3" fmla="*/ 0 h 60"/>
                  <a:gd name="T4" fmla="*/ 0 w 519"/>
                  <a:gd name="T5" fmla="*/ 30 h 60"/>
                  <a:gd name="T6" fmla="*/ 30 w 519"/>
                  <a:gd name="T7" fmla="*/ 60 h 60"/>
                  <a:gd name="T8" fmla="*/ 489 w 519"/>
                  <a:gd name="T9" fmla="*/ 60 h 60"/>
                  <a:gd name="T10" fmla="*/ 519 w 519"/>
                  <a:gd name="T11" fmla="*/ 30 h 60"/>
                  <a:gd name="T12" fmla="*/ 489 w 51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9" h="60">
                    <a:moveTo>
                      <a:pt x="489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489" y="60"/>
                      <a:pt x="489" y="60"/>
                      <a:pt x="489" y="60"/>
                    </a:cubicBezTo>
                    <a:cubicBezTo>
                      <a:pt x="505" y="60"/>
                      <a:pt x="519" y="46"/>
                      <a:pt x="519" y="30"/>
                    </a:cubicBezTo>
                    <a:cubicBezTo>
                      <a:pt x="519" y="13"/>
                      <a:pt x="505" y="0"/>
                      <a:pt x="48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 317">
                <a:extLst>
                  <a:ext uri="{FF2B5EF4-FFF2-40B4-BE49-F238E27FC236}">
                    <a16:creationId xmlns:a16="http://schemas.microsoft.com/office/drawing/2014/main" id="{7B97F84F-F9C3-4718-9481-C2BE910B95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272" y="2228506"/>
                <a:ext cx="295880" cy="33960"/>
              </a:xfrm>
              <a:custGeom>
                <a:avLst/>
                <a:gdLst>
                  <a:gd name="T0" fmla="*/ 489 w 519"/>
                  <a:gd name="T1" fmla="*/ 0 h 60"/>
                  <a:gd name="T2" fmla="*/ 30 w 519"/>
                  <a:gd name="T3" fmla="*/ 0 h 60"/>
                  <a:gd name="T4" fmla="*/ 0 w 519"/>
                  <a:gd name="T5" fmla="*/ 30 h 60"/>
                  <a:gd name="T6" fmla="*/ 30 w 519"/>
                  <a:gd name="T7" fmla="*/ 60 h 60"/>
                  <a:gd name="T8" fmla="*/ 489 w 519"/>
                  <a:gd name="T9" fmla="*/ 60 h 60"/>
                  <a:gd name="T10" fmla="*/ 519 w 519"/>
                  <a:gd name="T11" fmla="*/ 30 h 60"/>
                  <a:gd name="T12" fmla="*/ 489 w 51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9" h="60">
                    <a:moveTo>
                      <a:pt x="489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489" y="60"/>
                      <a:pt x="489" y="60"/>
                      <a:pt x="489" y="60"/>
                    </a:cubicBezTo>
                    <a:cubicBezTo>
                      <a:pt x="505" y="60"/>
                      <a:pt x="519" y="46"/>
                      <a:pt x="519" y="30"/>
                    </a:cubicBezTo>
                    <a:cubicBezTo>
                      <a:pt x="519" y="13"/>
                      <a:pt x="505" y="0"/>
                      <a:pt x="48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 318">
                <a:extLst>
                  <a:ext uri="{FF2B5EF4-FFF2-40B4-BE49-F238E27FC236}">
                    <a16:creationId xmlns:a16="http://schemas.microsoft.com/office/drawing/2014/main" id="{DFFCB6A7-5FAA-4D3C-8576-0D5E8D74A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272" y="2313831"/>
                <a:ext cx="177019" cy="34385"/>
              </a:xfrm>
              <a:custGeom>
                <a:avLst/>
                <a:gdLst>
                  <a:gd name="T0" fmla="*/ 281 w 311"/>
                  <a:gd name="T1" fmla="*/ 0 h 60"/>
                  <a:gd name="T2" fmla="*/ 30 w 311"/>
                  <a:gd name="T3" fmla="*/ 0 h 60"/>
                  <a:gd name="T4" fmla="*/ 0 w 311"/>
                  <a:gd name="T5" fmla="*/ 30 h 60"/>
                  <a:gd name="T6" fmla="*/ 30 w 311"/>
                  <a:gd name="T7" fmla="*/ 60 h 60"/>
                  <a:gd name="T8" fmla="*/ 281 w 311"/>
                  <a:gd name="T9" fmla="*/ 60 h 60"/>
                  <a:gd name="T10" fmla="*/ 311 w 311"/>
                  <a:gd name="T11" fmla="*/ 30 h 60"/>
                  <a:gd name="T12" fmla="*/ 281 w 31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1" h="60">
                    <a:moveTo>
                      <a:pt x="281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7"/>
                      <a:pt x="14" y="60"/>
                      <a:pt x="30" y="60"/>
                    </a:cubicBezTo>
                    <a:cubicBezTo>
                      <a:pt x="281" y="60"/>
                      <a:pt x="281" y="60"/>
                      <a:pt x="281" y="60"/>
                    </a:cubicBezTo>
                    <a:cubicBezTo>
                      <a:pt x="298" y="60"/>
                      <a:pt x="311" y="47"/>
                      <a:pt x="311" y="30"/>
                    </a:cubicBezTo>
                    <a:cubicBezTo>
                      <a:pt x="311" y="14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E5FB5B5-58BC-46D6-B7A8-A6EAD27B20C4}"/>
                </a:ext>
              </a:extLst>
            </p:cNvPr>
            <p:cNvGrpSpPr/>
            <p:nvPr/>
          </p:nvGrpSpPr>
          <p:grpSpPr>
            <a:xfrm>
              <a:off x="338491" y="2361289"/>
              <a:ext cx="288288" cy="288288"/>
              <a:chOff x="10812463" y="2035175"/>
              <a:chExt cx="677863" cy="677863"/>
            </a:xfrm>
            <a:solidFill>
              <a:srgbClr val="335769"/>
            </a:solidFill>
          </p:grpSpPr>
          <p:sp>
            <p:nvSpPr>
              <p:cNvPr id="40" name="Freeform 337">
                <a:extLst>
                  <a:ext uri="{FF2B5EF4-FFF2-40B4-BE49-F238E27FC236}">
                    <a16:creationId xmlns:a16="http://schemas.microsoft.com/office/drawing/2014/main" id="{BCF74D41-2AA4-40BB-A86B-F9DF9B5741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12463" y="2035175"/>
                <a:ext cx="677863" cy="677863"/>
              </a:xfrm>
              <a:custGeom>
                <a:avLst/>
                <a:gdLst>
                  <a:gd name="T0" fmla="*/ 363 w 726"/>
                  <a:gd name="T1" fmla="*/ 0 h 726"/>
                  <a:gd name="T2" fmla="*/ 0 w 726"/>
                  <a:gd name="T3" fmla="*/ 363 h 726"/>
                  <a:gd name="T4" fmla="*/ 363 w 726"/>
                  <a:gd name="T5" fmla="*/ 726 h 726"/>
                  <a:gd name="T6" fmla="*/ 726 w 726"/>
                  <a:gd name="T7" fmla="*/ 363 h 726"/>
                  <a:gd name="T8" fmla="*/ 363 w 726"/>
                  <a:gd name="T9" fmla="*/ 0 h 726"/>
                  <a:gd name="T10" fmla="*/ 363 w 726"/>
                  <a:gd name="T11" fmla="*/ 666 h 726"/>
                  <a:gd name="T12" fmla="*/ 60 w 726"/>
                  <a:gd name="T13" fmla="*/ 363 h 726"/>
                  <a:gd name="T14" fmla="*/ 363 w 726"/>
                  <a:gd name="T15" fmla="*/ 60 h 726"/>
                  <a:gd name="T16" fmla="*/ 666 w 726"/>
                  <a:gd name="T17" fmla="*/ 363 h 726"/>
                  <a:gd name="T18" fmla="*/ 363 w 726"/>
                  <a:gd name="T19" fmla="*/ 666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26" h="726">
                    <a:moveTo>
                      <a:pt x="363" y="0"/>
                    </a:moveTo>
                    <a:cubicBezTo>
                      <a:pt x="163" y="0"/>
                      <a:pt x="0" y="163"/>
                      <a:pt x="0" y="363"/>
                    </a:cubicBezTo>
                    <a:cubicBezTo>
                      <a:pt x="0" y="563"/>
                      <a:pt x="163" y="726"/>
                      <a:pt x="363" y="726"/>
                    </a:cubicBezTo>
                    <a:cubicBezTo>
                      <a:pt x="563" y="726"/>
                      <a:pt x="726" y="563"/>
                      <a:pt x="726" y="363"/>
                    </a:cubicBezTo>
                    <a:cubicBezTo>
                      <a:pt x="726" y="163"/>
                      <a:pt x="563" y="0"/>
                      <a:pt x="363" y="0"/>
                    </a:cubicBezTo>
                    <a:close/>
                    <a:moveTo>
                      <a:pt x="363" y="666"/>
                    </a:moveTo>
                    <a:cubicBezTo>
                      <a:pt x="196" y="666"/>
                      <a:pt x="60" y="530"/>
                      <a:pt x="60" y="363"/>
                    </a:cubicBezTo>
                    <a:cubicBezTo>
                      <a:pt x="60" y="196"/>
                      <a:pt x="196" y="60"/>
                      <a:pt x="363" y="60"/>
                    </a:cubicBezTo>
                    <a:cubicBezTo>
                      <a:pt x="530" y="60"/>
                      <a:pt x="666" y="196"/>
                      <a:pt x="666" y="363"/>
                    </a:cubicBezTo>
                    <a:cubicBezTo>
                      <a:pt x="666" y="530"/>
                      <a:pt x="530" y="666"/>
                      <a:pt x="363" y="666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" name="Freeform 338">
                <a:extLst>
                  <a:ext uri="{FF2B5EF4-FFF2-40B4-BE49-F238E27FC236}">
                    <a16:creationId xmlns:a16="http://schemas.microsoft.com/office/drawing/2014/main" id="{C6619750-9115-45F3-8D82-B1BE590E95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33126" y="2255838"/>
                <a:ext cx="236538" cy="236538"/>
              </a:xfrm>
              <a:custGeom>
                <a:avLst/>
                <a:gdLst>
                  <a:gd name="T0" fmla="*/ 127 w 254"/>
                  <a:gd name="T1" fmla="*/ 0 h 254"/>
                  <a:gd name="T2" fmla="*/ 0 w 254"/>
                  <a:gd name="T3" fmla="*/ 127 h 254"/>
                  <a:gd name="T4" fmla="*/ 127 w 254"/>
                  <a:gd name="T5" fmla="*/ 254 h 254"/>
                  <a:gd name="T6" fmla="*/ 254 w 254"/>
                  <a:gd name="T7" fmla="*/ 127 h 254"/>
                  <a:gd name="T8" fmla="*/ 127 w 254"/>
                  <a:gd name="T9" fmla="*/ 0 h 254"/>
                  <a:gd name="T10" fmla="*/ 127 w 254"/>
                  <a:gd name="T11" fmla="*/ 194 h 254"/>
                  <a:gd name="T12" fmla="*/ 60 w 254"/>
                  <a:gd name="T13" fmla="*/ 127 h 254"/>
                  <a:gd name="T14" fmla="*/ 127 w 254"/>
                  <a:gd name="T15" fmla="*/ 60 h 254"/>
                  <a:gd name="T16" fmla="*/ 194 w 254"/>
                  <a:gd name="T17" fmla="*/ 127 h 254"/>
                  <a:gd name="T18" fmla="*/ 127 w 254"/>
                  <a:gd name="T19" fmla="*/ 1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4" h="254">
                    <a:moveTo>
                      <a:pt x="127" y="0"/>
                    </a:moveTo>
                    <a:cubicBezTo>
                      <a:pt x="57" y="0"/>
                      <a:pt x="0" y="57"/>
                      <a:pt x="0" y="127"/>
                    </a:cubicBezTo>
                    <a:cubicBezTo>
                      <a:pt x="0" y="197"/>
                      <a:pt x="57" y="254"/>
                      <a:pt x="127" y="254"/>
                    </a:cubicBezTo>
                    <a:cubicBezTo>
                      <a:pt x="197" y="254"/>
                      <a:pt x="254" y="197"/>
                      <a:pt x="254" y="127"/>
                    </a:cubicBezTo>
                    <a:cubicBezTo>
                      <a:pt x="254" y="57"/>
                      <a:pt x="197" y="0"/>
                      <a:pt x="127" y="0"/>
                    </a:cubicBezTo>
                    <a:close/>
                    <a:moveTo>
                      <a:pt x="127" y="194"/>
                    </a:moveTo>
                    <a:cubicBezTo>
                      <a:pt x="90" y="194"/>
                      <a:pt x="60" y="164"/>
                      <a:pt x="60" y="127"/>
                    </a:cubicBezTo>
                    <a:cubicBezTo>
                      <a:pt x="60" y="90"/>
                      <a:pt x="90" y="60"/>
                      <a:pt x="127" y="60"/>
                    </a:cubicBezTo>
                    <a:cubicBezTo>
                      <a:pt x="164" y="60"/>
                      <a:pt x="194" y="90"/>
                      <a:pt x="194" y="127"/>
                    </a:cubicBezTo>
                    <a:cubicBezTo>
                      <a:pt x="194" y="164"/>
                      <a:pt x="164" y="194"/>
                      <a:pt x="127" y="194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056EBCE-4483-49DC-92B0-3286B14ABBC5}"/>
                </a:ext>
              </a:extLst>
            </p:cNvPr>
            <p:cNvGrpSpPr/>
            <p:nvPr/>
          </p:nvGrpSpPr>
          <p:grpSpPr>
            <a:xfrm rot="16200000">
              <a:off x="1150191" y="1221945"/>
              <a:ext cx="106854" cy="387837"/>
              <a:chOff x="11911012" y="1725344"/>
              <a:chExt cx="171451" cy="622301"/>
            </a:xfrm>
            <a:solidFill>
              <a:srgbClr val="99ABB4"/>
            </a:solidFill>
          </p:grpSpPr>
          <p:sp>
            <p:nvSpPr>
              <p:cNvPr id="37" name="Freeform 339">
                <a:extLst>
                  <a:ext uri="{FF2B5EF4-FFF2-40B4-BE49-F238E27FC236}">
                    <a16:creationId xmlns:a16="http://schemas.microsoft.com/office/drawing/2014/main" id="{9CB1A378-AE33-4268-9A53-C2A040EF70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11013" y="1725344"/>
                <a:ext cx="171449" cy="169863"/>
              </a:xfrm>
              <a:custGeom>
                <a:avLst/>
                <a:gdLst>
                  <a:gd name="T0" fmla="*/ 92 w 184"/>
                  <a:gd name="T1" fmla="*/ 0 h 183"/>
                  <a:gd name="T2" fmla="*/ 0 w 184"/>
                  <a:gd name="T3" fmla="*/ 91 h 183"/>
                  <a:gd name="T4" fmla="*/ 92 w 184"/>
                  <a:gd name="T5" fmla="*/ 183 h 183"/>
                  <a:gd name="T6" fmla="*/ 184 w 184"/>
                  <a:gd name="T7" fmla="*/ 91 h 183"/>
                  <a:gd name="T8" fmla="*/ 92 w 184"/>
                  <a:gd name="T9" fmla="*/ 0 h 183"/>
                  <a:gd name="T10" fmla="*/ 92 w 184"/>
                  <a:gd name="T11" fmla="*/ 123 h 183"/>
                  <a:gd name="T12" fmla="*/ 60 w 184"/>
                  <a:gd name="T13" fmla="*/ 91 h 183"/>
                  <a:gd name="T14" fmla="*/ 92 w 184"/>
                  <a:gd name="T15" fmla="*/ 60 h 183"/>
                  <a:gd name="T16" fmla="*/ 124 w 184"/>
                  <a:gd name="T17" fmla="*/ 91 h 183"/>
                  <a:gd name="T18" fmla="*/ 92 w 184"/>
                  <a:gd name="T19" fmla="*/ 12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3">
                    <a:moveTo>
                      <a:pt x="92" y="0"/>
                    </a:moveTo>
                    <a:cubicBezTo>
                      <a:pt x="42" y="0"/>
                      <a:pt x="0" y="41"/>
                      <a:pt x="0" y="91"/>
                    </a:cubicBezTo>
                    <a:cubicBezTo>
                      <a:pt x="0" y="142"/>
                      <a:pt x="42" y="183"/>
                      <a:pt x="92" y="183"/>
                    </a:cubicBezTo>
                    <a:cubicBezTo>
                      <a:pt x="143" y="183"/>
                      <a:pt x="184" y="142"/>
                      <a:pt x="184" y="91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92" y="123"/>
                    </a:moveTo>
                    <a:cubicBezTo>
                      <a:pt x="75" y="123"/>
                      <a:pt x="60" y="109"/>
                      <a:pt x="60" y="91"/>
                    </a:cubicBezTo>
                    <a:cubicBezTo>
                      <a:pt x="60" y="74"/>
                      <a:pt x="75" y="60"/>
                      <a:pt x="92" y="60"/>
                    </a:cubicBezTo>
                    <a:cubicBezTo>
                      <a:pt x="110" y="60"/>
                      <a:pt x="124" y="74"/>
                      <a:pt x="124" y="91"/>
                    </a:cubicBezTo>
                    <a:cubicBezTo>
                      <a:pt x="124" y="109"/>
                      <a:pt x="110" y="123"/>
                      <a:pt x="92" y="1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" name="Freeform 340">
                <a:extLst>
                  <a:ext uri="{FF2B5EF4-FFF2-40B4-BE49-F238E27FC236}">
                    <a16:creationId xmlns:a16="http://schemas.microsoft.com/office/drawing/2014/main" id="{8B68E6E8-2B12-4E27-BD93-5C318F4163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11012" y="1950770"/>
                <a:ext cx="171450" cy="171450"/>
              </a:xfrm>
              <a:custGeom>
                <a:avLst/>
                <a:gdLst>
                  <a:gd name="T0" fmla="*/ 92 w 184"/>
                  <a:gd name="T1" fmla="*/ 0 h 183"/>
                  <a:gd name="T2" fmla="*/ 0 w 184"/>
                  <a:gd name="T3" fmla="*/ 91 h 183"/>
                  <a:gd name="T4" fmla="*/ 92 w 184"/>
                  <a:gd name="T5" fmla="*/ 183 h 183"/>
                  <a:gd name="T6" fmla="*/ 184 w 184"/>
                  <a:gd name="T7" fmla="*/ 91 h 183"/>
                  <a:gd name="T8" fmla="*/ 92 w 184"/>
                  <a:gd name="T9" fmla="*/ 0 h 183"/>
                  <a:gd name="T10" fmla="*/ 92 w 184"/>
                  <a:gd name="T11" fmla="*/ 123 h 183"/>
                  <a:gd name="T12" fmla="*/ 60 w 184"/>
                  <a:gd name="T13" fmla="*/ 91 h 183"/>
                  <a:gd name="T14" fmla="*/ 92 w 184"/>
                  <a:gd name="T15" fmla="*/ 60 h 183"/>
                  <a:gd name="T16" fmla="*/ 124 w 184"/>
                  <a:gd name="T17" fmla="*/ 91 h 183"/>
                  <a:gd name="T18" fmla="*/ 92 w 184"/>
                  <a:gd name="T19" fmla="*/ 12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3">
                    <a:moveTo>
                      <a:pt x="92" y="0"/>
                    </a:moveTo>
                    <a:cubicBezTo>
                      <a:pt x="42" y="0"/>
                      <a:pt x="0" y="41"/>
                      <a:pt x="0" y="91"/>
                    </a:cubicBezTo>
                    <a:cubicBezTo>
                      <a:pt x="0" y="142"/>
                      <a:pt x="42" y="183"/>
                      <a:pt x="92" y="183"/>
                    </a:cubicBezTo>
                    <a:cubicBezTo>
                      <a:pt x="143" y="183"/>
                      <a:pt x="184" y="142"/>
                      <a:pt x="184" y="91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92" y="123"/>
                    </a:moveTo>
                    <a:cubicBezTo>
                      <a:pt x="75" y="123"/>
                      <a:pt x="60" y="109"/>
                      <a:pt x="60" y="91"/>
                    </a:cubicBezTo>
                    <a:cubicBezTo>
                      <a:pt x="60" y="74"/>
                      <a:pt x="75" y="60"/>
                      <a:pt x="92" y="60"/>
                    </a:cubicBezTo>
                    <a:cubicBezTo>
                      <a:pt x="110" y="60"/>
                      <a:pt x="124" y="74"/>
                      <a:pt x="124" y="91"/>
                    </a:cubicBezTo>
                    <a:cubicBezTo>
                      <a:pt x="124" y="109"/>
                      <a:pt x="110" y="123"/>
                      <a:pt x="92" y="1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Freeform 341">
                <a:extLst>
                  <a:ext uri="{FF2B5EF4-FFF2-40B4-BE49-F238E27FC236}">
                    <a16:creationId xmlns:a16="http://schemas.microsoft.com/office/drawing/2014/main" id="{AE0E0887-797F-4995-8886-BCA13989A9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11014" y="2176195"/>
                <a:ext cx="171449" cy="171450"/>
              </a:xfrm>
              <a:custGeom>
                <a:avLst/>
                <a:gdLst>
                  <a:gd name="T0" fmla="*/ 92 w 184"/>
                  <a:gd name="T1" fmla="*/ 0 h 183"/>
                  <a:gd name="T2" fmla="*/ 0 w 184"/>
                  <a:gd name="T3" fmla="*/ 91 h 183"/>
                  <a:gd name="T4" fmla="*/ 92 w 184"/>
                  <a:gd name="T5" fmla="*/ 183 h 183"/>
                  <a:gd name="T6" fmla="*/ 184 w 184"/>
                  <a:gd name="T7" fmla="*/ 91 h 183"/>
                  <a:gd name="T8" fmla="*/ 92 w 184"/>
                  <a:gd name="T9" fmla="*/ 0 h 183"/>
                  <a:gd name="T10" fmla="*/ 92 w 184"/>
                  <a:gd name="T11" fmla="*/ 123 h 183"/>
                  <a:gd name="T12" fmla="*/ 60 w 184"/>
                  <a:gd name="T13" fmla="*/ 91 h 183"/>
                  <a:gd name="T14" fmla="*/ 92 w 184"/>
                  <a:gd name="T15" fmla="*/ 60 h 183"/>
                  <a:gd name="T16" fmla="*/ 124 w 184"/>
                  <a:gd name="T17" fmla="*/ 91 h 183"/>
                  <a:gd name="T18" fmla="*/ 92 w 184"/>
                  <a:gd name="T19" fmla="*/ 12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3">
                    <a:moveTo>
                      <a:pt x="92" y="0"/>
                    </a:moveTo>
                    <a:cubicBezTo>
                      <a:pt x="42" y="0"/>
                      <a:pt x="0" y="41"/>
                      <a:pt x="0" y="91"/>
                    </a:cubicBezTo>
                    <a:cubicBezTo>
                      <a:pt x="0" y="142"/>
                      <a:pt x="42" y="183"/>
                      <a:pt x="92" y="183"/>
                    </a:cubicBezTo>
                    <a:cubicBezTo>
                      <a:pt x="143" y="183"/>
                      <a:pt x="184" y="142"/>
                      <a:pt x="184" y="91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92" y="123"/>
                    </a:moveTo>
                    <a:cubicBezTo>
                      <a:pt x="75" y="123"/>
                      <a:pt x="60" y="109"/>
                      <a:pt x="60" y="91"/>
                    </a:cubicBezTo>
                    <a:cubicBezTo>
                      <a:pt x="60" y="74"/>
                      <a:pt x="75" y="60"/>
                      <a:pt x="92" y="60"/>
                    </a:cubicBezTo>
                    <a:cubicBezTo>
                      <a:pt x="110" y="60"/>
                      <a:pt x="124" y="74"/>
                      <a:pt x="124" y="91"/>
                    </a:cubicBezTo>
                    <a:cubicBezTo>
                      <a:pt x="124" y="109"/>
                      <a:pt x="110" y="123"/>
                      <a:pt x="92" y="1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90FEC6B-47F8-49D3-BC6A-3061EF1127DE}"/>
                </a:ext>
              </a:extLst>
            </p:cNvPr>
            <p:cNvGrpSpPr/>
            <p:nvPr/>
          </p:nvGrpSpPr>
          <p:grpSpPr>
            <a:xfrm>
              <a:off x="1393206" y="1071681"/>
              <a:ext cx="140489" cy="139949"/>
              <a:chOff x="8488179" y="1342988"/>
              <a:chExt cx="220743" cy="219894"/>
            </a:xfrm>
            <a:solidFill>
              <a:srgbClr val="335769"/>
            </a:solidFill>
          </p:grpSpPr>
          <p:sp>
            <p:nvSpPr>
              <p:cNvPr id="33" name="Freeform 303">
                <a:extLst>
                  <a:ext uri="{FF2B5EF4-FFF2-40B4-BE49-F238E27FC236}">
                    <a16:creationId xmlns:a16="http://schemas.microsoft.com/office/drawing/2014/main" id="{D7D6BEFE-D544-4A85-B205-29831E3A7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342988"/>
                <a:ext cx="127776" cy="126927"/>
              </a:xfrm>
              <a:custGeom>
                <a:avLst/>
                <a:gdLst>
                  <a:gd name="T0" fmla="*/ 194 w 224"/>
                  <a:gd name="T1" fmla="*/ 0 h 223"/>
                  <a:gd name="T2" fmla="*/ 164 w 224"/>
                  <a:gd name="T3" fmla="*/ 30 h 223"/>
                  <a:gd name="T4" fmla="*/ 30 w 224"/>
                  <a:gd name="T5" fmla="*/ 163 h 223"/>
                  <a:gd name="T6" fmla="*/ 0 w 224"/>
                  <a:gd name="T7" fmla="*/ 193 h 223"/>
                  <a:gd name="T8" fmla="*/ 30 w 224"/>
                  <a:gd name="T9" fmla="*/ 223 h 223"/>
                  <a:gd name="T10" fmla="*/ 224 w 224"/>
                  <a:gd name="T11" fmla="*/ 30 h 223"/>
                  <a:gd name="T12" fmla="*/ 194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194" y="0"/>
                    </a:moveTo>
                    <a:cubicBezTo>
                      <a:pt x="177" y="0"/>
                      <a:pt x="164" y="13"/>
                      <a:pt x="164" y="30"/>
                    </a:cubicBezTo>
                    <a:cubicBezTo>
                      <a:pt x="164" y="103"/>
                      <a:pt x="104" y="163"/>
                      <a:pt x="30" y="163"/>
                    </a:cubicBezTo>
                    <a:cubicBezTo>
                      <a:pt x="14" y="163"/>
                      <a:pt x="0" y="176"/>
                      <a:pt x="0" y="193"/>
                    </a:cubicBezTo>
                    <a:cubicBezTo>
                      <a:pt x="0" y="209"/>
                      <a:pt x="14" y="223"/>
                      <a:pt x="30" y="223"/>
                    </a:cubicBezTo>
                    <a:cubicBezTo>
                      <a:pt x="137" y="223"/>
                      <a:pt x="224" y="136"/>
                      <a:pt x="224" y="30"/>
                    </a:cubicBezTo>
                    <a:cubicBezTo>
                      <a:pt x="224" y="13"/>
                      <a:pt x="210" y="0"/>
                      <a:pt x="19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Freeform 304">
                <a:extLst>
                  <a:ext uri="{FF2B5EF4-FFF2-40B4-BE49-F238E27FC236}">
                    <a16:creationId xmlns:a16="http://schemas.microsoft.com/office/drawing/2014/main" id="{8E4915EB-36A1-4D5D-ADB2-8B1670CCB2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342988"/>
                <a:ext cx="127352" cy="126927"/>
              </a:xfrm>
              <a:custGeom>
                <a:avLst/>
                <a:gdLst>
                  <a:gd name="T0" fmla="*/ 193 w 223"/>
                  <a:gd name="T1" fmla="*/ 163 h 223"/>
                  <a:gd name="T2" fmla="*/ 60 w 223"/>
                  <a:gd name="T3" fmla="*/ 30 h 223"/>
                  <a:gd name="T4" fmla="*/ 30 w 223"/>
                  <a:gd name="T5" fmla="*/ 0 h 223"/>
                  <a:gd name="T6" fmla="*/ 0 w 223"/>
                  <a:gd name="T7" fmla="*/ 30 h 223"/>
                  <a:gd name="T8" fmla="*/ 193 w 223"/>
                  <a:gd name="T9" fmla="*/ 223 h 223"/>
                  <a:gd name="T10" fmla="*/ 223 w 223"/>
                  <a:gd name="T11" fmla="*/ 193 h 223"/>
                  <a:gd name="T12" fmla="*/ 193 w 223"/>
                  <a:gd name="T13" fmla="*/ 16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163"/>
                    </a:moveTo>
                    <a:cubicBezTo>
                      <a:pt x="119" y="163"/>
                      <a:pt x="60" y="103"/>
                      <a:pt x="60" y="30"/>
                    </a:cubicBezTo>
                    <a:cubicBezTo>
                      <a:pt x="60" y="13"/>
                      <a:pt x="46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136"/>
                      <a:pt x="86" y="223"/>
                      <a:pt x="193" y="223"/>
                    </a:cubicBezTo>
                    <a:cubicBezTo>
                      <a:pt x="209" y="223"/>
                      <a:pt x="223" y="209"/>
                      <a:pt x="223" y="193"/>
                    </a:cubicBezTo>
                    <a:cubicBezTo>
                      <a:pt x="223" y="176"/>
                      <a:pt x="209" y="163"/>
                      <a:pt x="193" y="16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Freeform 305">
                <a:extLst>
                  <a:ext uri="{FF2B5EF4-FFF2-40B4-BE49-F238E27FC236}">
                    <a16:creationId xmlns:a16="http://schemas.microsoft.com/office/drawing/2014/main" id="{7EB856C4-2F5E-4783-A56F-16BA80DB2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435955"/>
                <a:ext cx="127776" cy="126927"/>
              </a:xfrm>
              <a:custGeom>
                <a:avLst/>
                <a:gdLst>
                  <a:gd name="T0" fmla="*/ 30 w 224"/>
                  <a:gd name="T1" fmla="*/ 0 h 223"/>
                  <a:gd name="T2" fmla="*/ 0 w 224"/>
                  <a:gd name="T3" fmla="*/ 30 h 223"/>
                  <a:gd name="T4" fmla="*/ 30 w 224"/>
                  <a:gd name="T5" fmla="*/ 60 h 223"/>
                  <a:gd name="T6" fmla="*/ 164 w 224"/>
                  <a:gd name="T7" fmla="*/ 193 h 223"/>
                  <a:gd name="T8" fmla="*/ 194 w 224"/>
                  <a:gd name="T9" fmla="*/ 223 h 223"/>
                  <a:gd name="T10" fmla="*/ 224 w 224"/>
                  <a:gd name="T11" fmla="*/ 193 h 223"/>
                  <a:gd name="T12" fmla="*/ 30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30" y="0"/>
                    </a:move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104" y="60"/>
                      <a:pt x="164" y="120"/>
                      <a:pt x="164" y="193"/>
                    </a:cubicBezTo>
                    <a:cubicBezTo>
                      <a:pt x="164" y="210"/>
                      <a:pt x="177" y="223"/>
                      <a:pt x="194" y="223"/>
                    </a:cubicBezTo>
                    <a:cubicBezTo>
                      <a:pt x="210" y="223"/>
                      <a:pt x="224" y="210"/>
                      <a:pt x="224" y="193"/>
                    </a:cubicBezTo>
                    <a:cubicBezTo>
                      <a:pt x="224" y="87"/>
                      <a:pt x="137" y="0"/>
                      <a:pt x="3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Freeform 306">
                <a:extLst>
                  <a:ext uri="{FF2B5EF4-FFF2-40B4-BE49-F238E27FC236}">
                    <a16:creationId xmlns:a16="http://schemas.microsoft.com/office/drawing/2014/main" id="{0F9B1C07-11A1-412D-A6C1-7D2D4D660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435955"/>
                <a:ext cx="127352" cy="126927"/>
              </a:xfrm>
              <a:custGeom>
                <a:avLst/>
                <a:gdLst>
                  <a:gd name="T0" fmla="*/ 193 w 223"/>
                  <a:gd name="T1" fmla="*/ 0 h 223"/>
                  <a:gd name="T2" fmla="*/ 0 w 223"/>
                  <a:gd name="T3" fmla="*/ 193 h 223"/>
                  <a:gd name="T4" fmla="*/ 30 w 223"/>
                  <a:gd name="T5" fmla="*/ 223 h 223"/>
                  <a:gd name="T6" fmla="*/ 60 w 223"/>
                  <a:gd name="T7" fmla="*/ 193 h 223"/>
                  <a:gd name="T8" fmla="*/ 193 w 223"/>
                  <a:gd name="T9" fmla="*/ 60 h 223"/>
                  <a:gd name="T10" fmla="*/ 223 w 223"/>
                  <a:gd name="T11" fmla="*/ 30 h 223"/>
                  <a:gd name="T12" fmla="*/ 193 w 223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0"/>
                    </a:moveTo>
                    <a:cubicBezTo>
                      <a:pt x="86" y="0"/>
                      <a:pt x="0" y="87"/>
                      <a:pt x="0" y="193"/>
                    </a:cubicBezTo>
                    <a:cubicBezTo>
                      <a:pt x="0" y="210"/>
                      <a:pt x="13" y="223"/>
                      <a:pt x="30" y="223"/>
                    </a:cubicBezTo>
                    <a:cubicBezTo>
                      <a:pt x="46" y="223"/>
                      <a:pt x="60" y="210"/>
                      <a:pt x="60" y="193"/>
                    </a:cubicBezTo>
                    <a:cubicBezTo>
                      <a:pt x="60" y="120"/>
                      <a:pt x="119" y="60"/>
                      <a:pt x="193" y="60"/>
                    </a:cubicBezTo>
                    <a:cubicBezTo>
                      <a:pt x="209" y="60"/>
                      <a:pt x="223" y="46"/>
                      <a:pt x="223" y="30"/>
                    </a:cubicBezTo>
                    <a:cubicBezTo>
                      <a:pt x="223" y="13"/>
                      <a:pt x="209" y="0"/>
                      <a:pt x="19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7BF8154-10F2-45DA-8F44-A806BF979975}"/>
                </a:ext>
              </a:extLst>
            </p:cNvPr>
            <p:cNvGrpSpPr/>
            <p:nvPr/>
          </p:nvGrpSpPr>
          <p:grpSpPr>
            <a:xfrm>
              <a:off x="566535" y="2703895"/>
              <a:ext cx="102038" cy="101613"/>
              <a:chOff x="8488149" y="1342988"/>
              <a:chExt cx="220817" cy="219894"/>
            </a:xfrm>
            <a:solidFill>
              <a:srgbClr val="335769"/>
            </a:solidFill>
          </p:grpSpPr>
          <p:sp>
            <p:nvSpPr>
              <p:cNvPr id="29" name="Freeform 303">
                <a:extLst>
                  <a:ext uri="{FF2B5EF4-FFF2-40B4-BE49-F238E27FC236}">
                    <a16:creationId xmlns:a16="http://schemas.microsoft.com/office/drawing/2014/main" id="{CAC74F5D-5B54-4C7F-A017-C11551A109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342988"/>
                <a:ext cx="127776" cy="126927"/>
              </a:xfrm>
              <a:custGeom>
                <a:avLst/>
                <a:gdLst>
                  <a:gd name="T0" fmla="*/ 194 w 224"/>
                  <a:gd name="T1" fmla="*/ 0 h 223"/>
                  <a:gd name="T2" fmla="*/ 164 w 224"/>
                  <a:gd name="T3" fmla="*/ 30 h 223"/>
                  <a:gd name="T4" fmla="*/ 30 w 224"/>
                  <a:gd name="T5" fmla="*/ 163 h 223"/>
                  <a:gd name="T6" fmla="*/ 0 w 224"/>
                  <a:gd name="T7" fmla="*/ 193 h 223"/>
                  <a:gd name="T8" fmla="*/ 30 w 224"/>
                  <a:gd name="T9" fmla="*/ 223 h 223"/>
                  <a:gd name="T10" fmla="*/ 224 w 224"/>
                  <a:gd name="T11" fmla="*/ 30 h 223"/>
                  <a:gd name="T12" fmla="*/ 194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194" y="0"/>
                    </a:moveTo>
                    <a:cubicBezTo>
                      <a:pt x="177" y="0"/>
                      <a:pt x="164" y="13"/>
                      <a:pt x="164" y="30"/>
                    </a:cubicBezTo>
                    <a:cubicBezTo>
                      <a:pt x="164" y="103"/>
                      <a:pt x="104" y="163"/>
                      <a:pt x="30" y="163"/>
                    </a:cubicBezTo>
                    <a:cubicBezTo>
                      <a:pt x="14" y="163"/>
                      <a:pt x="0" y="176"/>
                      <a:pt x="0" y="193"/>
                    </a:cubicBezTo>
                    <a:cubicBezTo>
                      <a:pt x="0" y="209"/>
                      <a:pt x="14" y="223"/>
                      <a:pt x="30" y="223"/>
                    </a:cubicBezTo>
                    <a:cubicBezTo>
                      <a:pt x="137" y="223"/>
                      <a:pt x="224" y="136"/>
                      <a:pt x="224" y="30"/>
                    </a:cubicBezTo>
                    <a:cubicBezTo>
                      <a:pt x="224" y="13"/>
                      <a:pt x="210" y="0"/>
                      <a:pt x="19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Freeform 304">
                <a:extLst>
                  <a:ext uri="{FF2B5EF4-FFF2-40B4-BE49-F238E27FC236}">
                    <a16:creationId xmlns:a16="http://schemas.microsoft.com/office/drawing/2014/main" id="{A740593D-B87A-468C-80AE-2698E3A4E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613" y="1342988"/>
                <a:ext cx="127353" cy="126927"/>
              </a:xfrm>
              <a:custGeom>
                <a:avLst/>
                <a:gdLst>
                  <a:gd name="T0" fmla="*/ 193 w 223"/>
                  <a:gd name="T1" fmla="*/ 163 h 223"/>
                  <a:gd name="T2" fmla="*/ 60 w 223"/>
                  <a:gd name="T3" fmla="*/ 30 h 223"/>
                  <a:gd name="T4" fmla="*/ 30 w 223"/>
                  <a:gd name="T5" fmla="*/ 0 h 223"/>
                  <a:gd name="T6" fmla="*/ 0 w 223"/>
                  <a:gd name="T7" fmla="*/ 30 h 223"/>
                  <a:gd name="T8" fmla="*/ 193 w 223"/>
                  <a:gd name="T9" fmla="*/ 223 h 223"/>
                  <a:gd name="T10" fmla="*/ 223 w 223"/>
                  <a:gd name="T11" fmla="*/ 193 h 223"/>
                  <a:gd name="T12" fmla="*/ 193 w 223"/>
                  <a:gd name="T13" fmla="*/ 16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163"/>
                    </a:moveTo>
                    <a:cubicBezTo>
                      <a:pt x="119" y="163"/>
                      <a:pt x="60" y="103"/>
                      <a:pt x="60" y="30"/>
                    </a:cubicBezTo>
                    <a:cubicBezTo>
                      <a:pt x="60" y="13"/>
                      <a:pt x="46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136"/>
                      <a:pt x="86" y="223"/>
                      <a:pt x="193" y="223"/>
                    </a:cubicBezTo>
                    <a:cubicBezTo>
                      <a:pt x="209" y="223"/>
                      <a:pt x="223" y="209"/>
                      <a:pt x="223" y="193"/>
                    </a:cubicBezTo>
                    <a:cubicBezTo>
                      <a:pt x="223" y="176"/>
                      <a:pt x="209" y="163"/>
                      <a:pt x="193" y="16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Freeform 305">
                <a:extLst>
                  <a:ext uri="{FF2B5EF4-FFF2-40B4-BE49-F238E27FC236}">
                    <a16:creationId xmlns:a16="http://schemas.microsoft.com/office/drawing/2014/main" id="{0E4E0B52-4449-4275-867B-7C4E3EA19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49" y="1435955"/>
                <a:ext cx="127776" cy="126927"/>
              </a:xfrm>
              <a:custGeom>
                <a:avLst/>
                <a:gdLst>
                  <a:gd name="T0" fmla="*/ 30 w 224"/>
                  <a:gd name="T1" fmla="*/ 0 h 223"/>
                  <a:gd name="T2" fmla="*/ 0 w 224"/>
                  <a:gd name="T3" fmla="*/ 30 h 223"/>
                  <a:gd name="T4" fmla="*/ 30 w 224"/>
                  <a:gd name="T5" fmla="*/ 60 h 223"/>
                  <a:gd name="T6" fmla="*/ 164 w 224"/>
                  <a:gd name="T7" fmla="*/ 193 h 223"/>
                  <a:gd name="T8" fmla="*/ 194 w 224"/>
                  <a:gd name="T9" fmla="*/ 223 h 223"/>
                  <a:gd name="T10" fmla="*/ 224 w 224"/>
                  <a:gd name="T11" fmla="*/ 193 h 223"/>
                  <a:gd name="T12" fmla="*/ 30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30" y="0"/>
                    </a:move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104" y="60"/>
                      <a:pt x="164" y="120"/>
                      <a:pt x="164" y="193"/>
                    </a:cubicBezTo>
                    <a:cubicBezTo>
                      <a:pt x="164" y="210"/>
                      <a:pt x="177" y="223"/>
                      <a:pt x="194" y="223"/>
                    </a:cubicBezTo>
                    <a:cubicBezTo>
                      <a:pt x="210" y="223"/>
                      <a:pt x="224" y="210"/>
                      <a:pt x="224" y="193"/>
                    </a:cubicBezTo>
                    <a:cubicBezTo>
                      <a:pt x="224" y="87"/>
                      <a:pt x="137" y="0"/>
                      <a:pt x="30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Freeform 306">
                <a:extLst>
                  <a:ext uri="{FF2B5EF4-FFF2-40B4-BE49-F238E27FC236}">
                    <a16:creationId xmlns:a16="http://schemas.microsoft.com/office/drawing/2014/main" id="{CD56E847-BF39-40E0-B82F-526C5A4E9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435955"/>
                <a:ext cx="127352" cy="126927"/>
              </a:xfrm>
              <a:custGeom>
                <a:avLst/>
                <a:gdLst>
                  <a:gd name="T0" fmla="*/ 193 w 223"/>
                  <a:gd name="T1" fmla="*/ 0 h 223"/>
                  <a:gd name="T2" fmla="*/ 0 w 223"/>
                  <a:gd name="T3" fmla="*/ 193 h 223"/>
                  <a:gd name="T4" fmla="*/ 30 w 223"/>
                  <a:gd name="T5" fmla="*/ 223 h 223"/>
                  <a:gd name="T6" fmla="*/ 60 w 223"/>
                  <a:gd name="T7" fmla="*/ 193 h 223"/>
                  <a:gd name="T8" fmla="*/ 193 w 223"/>
                  <a:gd name="T9" fmla="*/ 60 h 223"/>
                  <a:gd name="T10" fmla="*/ 223 w 223"/>
                  <a:gd name="T11" fmla="*/ 30 h 223"/>
                  <a:gd name="T12" fmla="*/ 193 w 223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0"/>
                    </a:moveTo>
                    <a:cubicBezTo>
                      <a:pt x="86" y="0"/>
                      <a:pt x="0" y="87"/>
                      <a:pt x="0" y="193"/>
                    </a:cubicBezTo>
                    <a:cubicBezTo>
                      <a:pt x="0" y="210"/>
                      <a:pt x="13" y="223"/>
                      <a:pt x="30" y="223"/>
                    </a:cubicBezTo>
                    <a:cubicBezTo>
                      <a:pt x="46" y="223"/>
                      <a:pt x="60" y="210"/>
                      <a:pt x="60" y="193"/>
                    </a:cubicBezTo>
                    <a:cubicBezTo>
                      <a:pt x="60" y="120"/>
                      <a:pt x="119" y="60"/>
                      <a:pt x="193" y="60"/>
                    </a:cubicBezTo>
                    <a:cubicBezTo>
                      <a:pt x="209" y="60"/>
                      <a:pt x="223" y="46"/>
                      <a:pt x="223" y="30"/>
                    </a:cubicBezTo>
                    <a:cubicBezTo>
                      <a:pt x="223" y="13"/>
                      <a:pt x="209" y="0"/>
                      <a:pt x="19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5FB92B0-CCB5-4B0B-87D8-D0622FE6004B}"/>
              </a:ext>
            </a:extLst>
          </p:cNvPr>
          <p:cNvGrpSpPr/>
          <p:nvPr/>
        </p:nvGrpSpPr>
        <p:grpSpPr>
          <a:xfrm>
            <a:off x="6175828" y="1372514"/>
            <a:ext cx="3117776" cy="2082093"/>
            <a:chOff x="6175828" y="1372514"/>
            <a:chExt cx="3117776" cy="2082093"/>
          </a:xfrm>
        </p:grpSpPr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A1EB9FF3-01EB-46FA-BA37-00584D447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645" y="2840827"/>
              <a:ext cx="1389528" cy="591047"/>
            </a:xfrm>
            <a:custGeom>
              <a:avLst/>
              <a:gdLst>
                <a:gd name="T0" fmla="*/ 680 w 1079"/>
                <a:gd name="T1" fmla="*/ 0 h 459"/>
                <a:gd name="T2" fmla="*/ 419 w 1079"/>
                <a:gd name="T3" fmla="*/ 0 h 459"/>
                <a:gd name="T4" fmla="*/ 20 w 1079"/>
                <a:gd name="T5" fmla="*/ 376 h 459"/>
                <a:gd name="T6" fmla="*/ 12 w 1079"/>
                <a:gd name="T7" fmla="*/ 459 h 459"/>
                <a:gd name="T8" fmla="*/ 1078 w 1079"/>
                <a:gd name="T9" fmla="*/ 459 h 459"/>
                <a:gd name="T10" fmla="*/ 1058 w 1079"/>
                <a:gd name="T11" fmla="*/ 375 h 459"/>
                <a:gd name="T12" fmla="*/ 680 w 1079"/>
                <a:gd name="T13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9" h="459">
                  <a:moveTo>
                    <a:pt x="680" y="0"/>
                  </a:moveTo>
                  <a:cubicBezTo>
                    <a:pt x="419" y="0"/>
                    <a:pt x="419" y="0"/>
                    <a:pt x="419" y="0"/>
                  </a:cubicBezTo>
                  <a:cubicBezTo>
                    <a:pt x="419" y="84"/>
                    <a:pt x="342" y="353"/>
                    <a:pt x="20" y="376"/>
                  </a:cubicBezTo>
                  <a:cubicBezTo>
                    <a:pt x="0" y="378"/>
                    <a:pt x="12" y="459"/>
                    <a:pt x="12" y="459"/>
                  </a:cubicBezTo>
                  <a:cubicBezTo>
                    <a:pt x="1078" y="459"/>
                    <a:pt x="1078" y="459"/>
                    <a:pt x="1078" y="459"/>
                  </a:cubicBezTo>
                  <a:cubicBezTo>
                    <a:pt x="1078" y="459"/>
                    <a:pt x="1079" y="374"/>
                    <a:pt x="1058" y="375"/>
                  </a:cubicBezTo>
                  <a:cubicBezTo>
                    <a:pt x="742" y="387"/>
                    <a:pt x="681" y="83"/>
                    <a:pt x="680" y="0"/>
                  </a:cubicBezTo>
                  <a:close/>
                </a:path>
              </a:pathLst>
            </a:custGeom>
            <a:solidFill>
              <a:srgbClr val="99ABB4"/>
            </a:solidFill>
            <a:ln w="222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96080FF0-290C-43ED-9FE6-1C99065DC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28" y="1372514"/>
              <a:ext cx="2443682" cy="1572183"/>
            </a:xfrm>
            <a:custGeom>
              <a:avLst/>
              <a:gdLst>
                <a:gd name="T0" fmla="*/ 2168 w 2168"/>
                <a:gd name="T1" fmla="*/ 1350 h 1394"/>
                <a:gd name="T2" fmla="*/ 2124 w 2168"/>
                <a:gd name="T3" fmla="*/ 1394 h 1394"/>
                <a:gd name="T4" fmla="*/ 44 w 2168"/>
                <a:gd name="T5" fmla="*/ 1394 h 1394"/>
                <a:gd name="T6" fmla="*/ 0 w 2168"/>
                <a:gd name="T7" fmla="*/ 1350 h 1394"/>
                <a:gd name="T8" fmla="*/ 0 w 2168"/>
                <a:gd name="T9" fmla="*/ 44 h 1394"/>
                <a:gd name="T10" fmla="*/ 44 w 2168"/>
                <a:gd name="T11" fmla="*/ 0 h 1394"/>
                <a:gd name="T12" fmla="*/ 2124 w 2168"/>
                <a:gd name="T13" fmla="*/ 0 h 1394"/>
                <a:gd name="T14" fmla="*/ 2168 w 2168"/>
                <a:gd name="T15" fmla="*/ 44 h 1394"/>
                <a:gd name="T16" fmla="*/ 2168 w 2168"/>
                <a:gd name="T17" fmla="*/ 1350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8" h="1394">
                  <a:moveTo>
                    <a:pt x="2168" y="1350"/>
                  </a:moveTo>
                  <a:cubicBezTo>
                    <a:pt x="2168" y="1374"/>
                    <a:pt x="2148" y="1394"/>
                    <a:pt x="2124" y="1394"/>
                  </a:cubicBezTo>
                  <a:cubicBezTo>
                    <a:pt x="44" y="1394"/>
                    <a:pt x="44" y="1394"/>
                    <a:pt x="44" y="1394"/>
                  </a:cubicBezTo>
                  <a:cubicBezTo>
                    <a:pt x="20" y="1394"/>
                    <a:pt x="0" y="1374"/>
                    <a:pt x="0" y="135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2124" y="0"/>
                    <a:pt x="2124" y="0"/>
                    <a:pt x="2124" y="0"/>
                  </a:cubicBezTo>
                  <a:cubicBezTo>
                    <a:pt x="2148" y="0"/>
                    <a:pt x="2168" y="20"/>
                    <a:pt x="2168" y="44"/>
                  </a:cubicBezTo>
                  <a:lnTo>
                    <a:pt x="2168" y="1350"/>
                  </a:lnTo>
                  <a:close/>
                </a:path>
              </a:pathLst>
            </a:custGeom>
            <a:solidFill>
              <a:srgbClr val="99ABB4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A477DEEA-7079-4B76-A601-826CDBE6E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686" y="1462415"/>
              <a:ext cx="2253793" cy="1265375"/>
            </a:xfrm>
            <a:custGeom>
              <a:avLst/>
              <a:gdLst>
                <a:gd name="T0" fmla="*/ 2000 w 2000"/>
                <a:gd name="T1" fmla="*/ 1098 h 1122"/>
                <a:gd name="T2" fmla="*/ 1976 w 2000"/>
                <a:gd name="T3" fmla="*/ 1122 h 1122"/>
                <a:gd name="T4" fmla="*/ 24 w 2000"/>
                <a:gd name="T5" fmla="*/ 1122 h 1122"/>
                <a:gd name="T6" fmla="*/ 0 w 2000"/>
                <a:gd name="T7" fmla="*/ 1098 h 1122"/>
                <a:gd name="T8" fmla="*/ 0 w 2000"/>
                <a:gd name="T9" fmla="*/ 24 h 1122"/>
                <a:gd name="T10" fmla="*/ 24 w 2000"/>
                <a:gd name="T11" fmla="*/ 0 h 1122"/>
                <a:gd name="T12" fmla="*/ 1976 w 2000"/>
                <a:gd name="T13" fmla="*/ 0 h 1122"/>
                <a:gd name="T14" fmla="*/ 2000 w 2000"/>
                <a:gd name="T15" fmla="*/ 24 h 1122"/>
                <a:gd name="T16" fmla="*/ 2000 w 2000"/>
                <a:gd name="T17" fmla="*/ 1098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" h="1122">
                  <a:moveTo>
                    <a:pt x="2000" y="1098"/>
                  </a:moveTo>
                  <a:cubicBezTo>
                    <a:pt x="2000" y="1111"/>
                    <a:pt x="1989" y="1122"/>
                    <a:pt x="1976" y="1122"/>
                  </a:cubicBezTo>
                  <a:cubicBezTo>
                    <a:pt x="24" y="1122"/>
                    <a:pt x="24" y="1122"/>
                    <a:pt x="24" y="1122"/>
                  </a:cubicBezTo>
                  <a:cubicBezTo>
                    <a:pt x="11" y="1122"/>
                    <a:pt x="0" y="1111"/>
                    <a:pt x="0" y="109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1976" y="0"/>
                    <a:pt x="1976" y="0"/>
                    <a:pt x="1976" y="0"/>
                  </a:cubicBezTo>
                  <a:cubicBezTo>
                    <a:pt x="1989" y="0"/>
                    <a:pt x="2000" y="10"/>
                    <a:pt x="2000" y="24"/>
                  </a:cubicBezTo>
                  <a:lnTo>
                    <a:pt x="2000" y="1098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DED3E681-EB22-4195-BBC0-35928AC9CB05}"/>
                </a:ext>
              </a:extLst>
            </p:cNvPr>
            <p:cNvSpPr/>
            <p:nvPr/>
          </p:nvSpPr>
          <p:spPr>
            <a:xfrm>
              <a:off x="6315311" y="1569769"/>
              <a:ext cx="2102975" cy="929591"/>
            </a:xfrm>
            <a:custGeom>
              <a:avLst/>
              <a:gdLst>
                <a:gd name="connsiteX0" fmla="*/ 128693 w 2102975"/>
                <a:gd name="connsiteY0" fmla="*/ 0 h 929591"/>
                <a:gd name="connsiteX1" fmla="*/ 1974282 w 2102975"/>
                <a:gd name="connsiteY1" fmla="*/ 0 h 929591"/>
                <a:gd name="connsiteX2" fmla="*/ 2102975 w 2102975"/>
                <a:gd name="connsiteY2" fmla="*/ 128693 h 929591"/>
                <a:gd name="connsiteX3" fmla="*/ 2102975 w 2102975"/>
                <a:gd name="connsiteY3" fmla="*/ 800898 h 929591"/>
                <a:gd name="connsiteX4" fmla="*/ 1974282 w 2102975"/>
                <a:gd name="connsiteY4" fmla="*/ 929591 h 929591"/>
                <a:gd name="connsiteX5" fmla="*/ 128693 w 2102975"/>
                <a:gd name="connsiteY5" fmla="*/ 929591 h 929591"/>
                <a:gd name="connsiteX6" fmla="*/ 0 w 2102975"/>
                <a:gd name="connsiteY6" fmla="*/ 800898 h 929591"/>
                <a:gd name="connsiteX7" fmla="*/ 0 w 2102975"/>
                <a:gd name="connsiteY7" fmla="*/ 128693 h 929591"/>
                <a:gd name="connsiteX8" fmla="*/ 128693 w 2102975"/>
                <a:gd name="connsiteY8" fmla="*/ 0 h 929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2975" h="929591">
                  <a:moveTo>
                    <a:pt x="128693" y="0"/>
                  </a:moveTo>
                  <a:lnTo>
                    <a:pt x="1974282" y="0"/>
                  </a:lnTo>
                  <a:cubicBezTo>
                    <a:pt x="2045357" y="0"/>
                    <a:pt x="2102975" y="57618"/>
                    <a:pt x="2102975" y="128693"/>
                  </a:cubicBezTo>
                  <a:lnTo>
                    <a:pt x="2102975" y="800898"/>
                  </a:lnTo>
                  <a:cubicBezTo>
                    <a:pt x="2102975" y="871973"/>
                    <a:pt x="2045357" y="929591"/>
                    <a:pt x="1974282" y="929591"/>
                  </a:cubicBezTo>
                  <a:lnTo>
                    <a:pt x="128693" y="929591"/>
                  </a:lnTo>
                  <a:cubicBezTo>
                    <a:pt x="57618" y="929591"/>
                    <a:pt x="0" y="871973"/>
                    <a:pt x="0" y="800898"/>
                  </a:cubicBezTo>
                  <a:lnTo>
                    <a:pt x="0" y="128693"/>
                  </a:lnTo>
                  <a:cubicBezTo>
                    <a:pt x="0" y="57618"/>
                    <a:pt x="57618" y="0"/>
                    <a:pt x="128693" y="0"/>
                  </a:cubicBezTo>
                  <a:close/>
                </a:path>
              </a:pathLst>
            </a:custGeom>
            <a:solidFill>
              <a:srgbClr val="335769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8155DDC-DF4F-46F5-9C04-FC3FC6CB82B5}"/>
                </a:ext>
              </a:extLst>
            </p:cNvPr>
            <p:cNvGrpSpPr/>
            <p:nvPr/>
          </p:nvGrpSpPr>
          <p:grpSpPr>
            <a:xfrm>
              <a:off x="6411675" y="1756302"/>
              <a:ext cx="548274" cy="501612"/>
              <a:chOff x="5342994" y="3276649"/>
              <a:chExt cx="1181181" cy="1080655"/>
            </a:xfrm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A0F2309F-3C95-46CF-91A7-2A5145525669}"/>
                  </a:ext>
                </a:extLst>
              </p:cNvPr>
              <p:cNvSpPr/>
              <p:nvPr/>
            </p:nvSpPr>
            <p:spPr>
              <a:xfrm rot="3082093">
                <a:off x="5393257" y="3226386"/>
                <a:ext cx="1080655" cy="1181181"/>
              </a:xfrm>
              <a:custGeom>
                <a:avLst/>
                <a:gdLst>
                  <a:gd name="connsiteX0" fmla="*/ 318135 w 819150"/>
                  <a:gd name="connsiteY0" fmla="*/ 707029 h 895350"/>
                  <a:gd name="connsiteX1" fmla="*/ 566738 w 819150"/>
                  <a:gd name="connsiteY1" fmla="*/ 442234 h 895350"/>
                  <a:gd name="connsiteX2" fmla="*/ 749618 w 819150"/>
                  <a:gd name="connsiteY2" fmla="*/ 860382 h 895350"/>
                  <a:gd name="connsiteX3" fmla="*/ 783908 w 819150"/>
                  <a:gd name="connsiteY3" fmla="*/ 787992 h 895350"/>
                  <a:gd name="connsiteX4" fmla="*/ 681990 w 819150"/>
                  <a:gd name="connsiteY4" fmla="*/ 296502 h 895350"/>
                  <a:gd name="connsiteX5" fmla="*/ 827723 w 819150"/>
                  <a:gd name="connsiteY5" fmla="*/ 49804 h 895350"/>
                  <a:gd name="connsiteX6" fmla="*/ 811530 w 819150"/>
                  <a:gd name="connsiteY6" fmla="*/ 8847 h 895350"/>
                  <a:gd name="connsiteX7" fmla="*/ 811530 w 819150"/>
                  <a:gd name="connsiteY7" fmla="*/ 8847 h 895350"/>
                  <a:gd name="connsiteX8" fmla="*/ 811530 w 819150"/>
                  <a:gd name="connsiteY8" fmla="*/ 8847 h 895350"/>
                  <a:gd name="connsiteX9" fmla="*/ 767715 w 819150"/>
                  <a:gd name="connsiteY9" fmla="*/ 3132 h 895350"/>
                  <a:gd name="connsiteX10" fmla="*/ 562928 w 819150"/>
                  <a:gd name="connsiteY10" fmla="*/ 203157 h 895350"/>
                  <a:gd name="connsiteX11" fmla="*/ 61913 w 819150"/>
                  <a:gd name="connsiteY11" fmla="*/ 220302 h 895350"/>
                  <a:gd name="connsiteX12" fmla="*/ 0 w 819150"/>
                  <a:gd name="connsiteY12" fmla="*/ 270784 h 895350"/>
                  <a:gd name="connsiteX13" fmla="*/ 449580 w 819150"/>
                  <a:gd name="connsiteY13" fmla="*/ 349842 h 895350"/>
                  <a:gd name="connsiteX14" fmla="*/ 251460 w 819150"/>
                  <a:gd name="connsiteY14" fmla="*/ 654642 h 895350"/>
                  <a:gd name="connsiteX15" fmla="*/ 85725 w 819150"/>
                  <a:gd name="connsiteY15" fmla="*/ 674644 h 895350"/>
                  <a:gd name="connsiteX16" fmla="*/ 66675 w 819150"/>
                  <a:gd name="connsiteY16" fmla="*/ 698457 h 895350"/>
                  <a:gd name="connsiteX17" fmla="*/ 84773 w 819150"/>
                  <a:gd name="connsiteY17" fmla="*/ 715602 h 895350"/>
                  <a:gd name="connsiteX18" fmla="*/ 190500 w 819150"/>
                  <a:gd name="connsiteY18" fmla="*/ 750844 h 895350"/>
                  <a:gd name="connsiteX19" fmla="*/ 216218 w 819150"/>
                  <a:gd name="connsiteY19" fmla="*/ 767989 h 895350"/>
                  <a:gd name="connsiteX20" fmla="*/ 238125 w 819150"/>
                  <a:gd name="connsiteY20" fmla="*/ 788944 h 895350"/>
                  <a:gd name="connsiteX21" fmla="*/ 298133 w 819150"/>
                  <a:gd name="connsiteY21" fmla="*/ 884194 h 895350"/>
                  <a:gd name="connsiteX22" fmla="*/ 319088 w 819150"/>
                  <a:gd name="connsiteY22" fmla="*/ 897529 h 895350"/>
                  <a:gd name="connsiteX23" fmla="*/ 338138 w 819150"/>
                  <a:gd name="connsiteY23" fmla="*/ 873717 h 895350"/>
                  <a:gd name="connsiteX24" fmla="*/ 318135 w 819150"/>
                  <a:gd name="connsiteY24" fmla="*/ 707029 h 895350"/>
                  <a:gd name="connsiteX25" fmla="*/ 318135 w 819150"/>
                  <a:gd name="connsiteY25" fmla="*/ 707029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19150" h="895350">
                    <a:moveTo>
                      <a:pt x="318135" y="707029"/>
                    </a:moveTo>
                    <a:cubicBezTo>
                      <a:pt x="441960" y="589872"/>
                      <a:pt x="566738" y="442234"/>
                      <a:pt x="566738" y="442234"/>
                    </a:cubicBezTo>
                    <a:cubicBezTo>
                      <a:pt x="749618" y="860382"/>
                      <a:pt x="749618" y="860382"/>
                      <a:pt x="749618" y="860382"/>
                    </a:cubicBezTo>
                    <a:cubicBezTo>
                      <a:pt x="783908" y="787992"/>
                      <a:pt x="783908" y="787992"/>
                      <a:pt x="783908" y="787992"/>
                    </a:cubicBezTo>
                    <a:cubicBezTo>
                      <a:pt x="681990" y="296502"/>
                      <a:pt x="681990" y="296502"/>
                      <a:pt x="681990" y="296502"/>
                    </a:cubicBezTo>
                    <a:cubicBezTo>
                      <a:pt x="808673" y="118384"/>
                      <a:pt x="827723" y="49804"/>
                      <a:pt x="827723" y="49804"/>
                    </a:cubicBezTo>
                    <a:cubicBezTo>
                      <a:pt x="831533" y="24087"/>
                      <a:pt x="811530" y="8847"/>
                      <a:pt x="811530" y="8847"/>
                    </a:cubicBezTo>
                    <a:lnTo>
                      <a:pt x="811530" y="8847"/>
                    </a:lnTo>
                    <a:lnTo>
                      <a:pt x="811530" y="8847"/>
                    </a:lnTo>
                    <a:cubicBezTo>
                      <a:pt x="811530" y="8847"/>
                      <a:pt x="791528" y="-6393"/>
                      <a:pt x="767715" y="3132"/>
                    </a:cubicBezTo>
                    <a:cubicBezTo>
                      <a:pt x="767715" y="3132"/>
                      <a:pt x="705803" y="37422"/>
                      <a:pt x="562928" y="203157"/>
                    </a:cubicBezTo>
                    <a:cubicBezTo>
                      <a:pt x="61913" y="220302"/>
                      <a:pt x="61913" y="220302"/>
                      <a:pt x="61913" y="220302"/>
                    </a:cubicBezTo>
                    <a:cubicBezTo>
                      <a:pt x="0" y="270784"/>
                      <a:pt x="0" y="270784"/>
                      <a:pt x="0" y="270784"/>
                    </a:cubicBezTo>
                    <a:cubicBezTo>
                      <a:pt x="449580" y="349842"/>
                      <a:pt x="449580" y="349842"/>
                      <a:pt x="449580" y="349842"/>
                    </a:cubicBezTo>
                    <a:cubicBezTo>
                      <a:pt x="449580" y="349842"/>
                      <a:pt x="335280" y="507004"/>
                      <a:pt x="251460" y="654642"/>
                    </a:cubicBezTo>
                    <a:cubicBezTo>
                      <a:pt x="251460" y="654642"/>
                      <a:pt x="90488" y="665119"/>
                      <a:pt x="85725" y="674644"/>
                    </a:cubicBezTo>
                    <a:cubicBezTo>
                      <a:pt x="66675" y="698457"/>
                      <a:pt x="66675" y="698457"/>
                      <a:pt x="66675" y="698457"/>
                    </a:cubicBezTo>
                    <a:cubicBezTo>
                      <a:pt x="66675" y="698457"/>
                      <a:pt x="69533" y="707029"/>
                      <a:pt x="84773" y="715602"/>
                    </a:cubicBezTo>
                    <a:cubicBezTo>
                      <a:pt x="190500" y="750844"/>
                      <a:pt x="190500" y="750844"/>
                      <a:pt x="190500" y="750844"/>
                    </a:cubicBezTo>
                    <a:cubicBezTo>
                      <a:pt x="190500" y="750844"/>
                      <a:pt x="209550" y="759417"/>
                      <a:pt x="216218" y="767989"/>
                    </a:cubicBezTo>
                    <a:cubicBezTo>
                      <a:pt x="225743" y="771799"/>
                      <a:pt x="238125" y="788944"/>
                      <a:pt x="238125" y="788944"/>
                    </a:cubicBezTo>
                    <a:cubicBezTo>
                      <a:pt x="298133" y="884194"/>
                      <a:pt x="298133" y="884194"/>
                      <a:pt x="298133" y="884194"/>
                    </a:cubicBezTo>
                    <a:cubicBezTo>
                      <a:pt x="310515" y="896577"/>
                      <a:pt x="319088" y="897529"/>
                      <a:pt x="319088" y="897529"/>
                    </a:cubicBezTo>
                    <a:cubicBezTo>
                      <a:pt x="338138" y="873717"/>
                      <a:pt x="338138" y="873717"/>
                      <a:pt x="338138" y="873717"/>
                    </a:cubicBezTo>
                    <a:cubicBezTo>
                      <a:pt x="346710" y="867049"/>
                      <a:pt x="318135" y="707029"/>
                      <a:pt x="318135" y="707029"/>
                    </a:cubicBezTo>
                    <a:lnTo>
                      <a:pt x="318135" y="707029"/>
                    </a:lnTo>
                    <a:close/>
                  </a:path>
                </a:pathLst>
              </a:custGeom>
              <a:solidFill>
                <a:srgbClr val="99ABB4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DCFF9F0-DA11-49E9-8C06-65EB90DCA1E2}"/>
                  </a:ext>
                </a:extLst>
              </p:cNvPr>
              <p:cNvGrpSpPr/>
              <p:nvPr/>
            </p:nvGrpSpPr>
            <p:grpSpPr>
              <a:xfrm>
                <a:off x="5751333" y="3846328"/>
                <a:ext cx="756813" cy="53160"/>
                <a:chOff x="5758476" y="3846328"/>
                <a:chExt cx="756813" cy="53160"/>
              </a:xfrm>
            </p:grpSpPr>
            <p:sp>
              <p:nvSpPr>
                <p:cNvPr id="128" name="Rectangle: Rounded Corners 127">
                  <a:extLst>
                    <a:ext uri="{FF2B5EF4-FFF2-40B4-BE49-F238E27FC236}">
                      <a16:creationId xmlns:a16="http://schemas.microsoft.com/office/drawing/2014/main" id="{54C3D994-0632-4441-8FC5-D79815AF9A3E}"/>
                    </a:ext>
                  </a:extLst>
                </p:cNvPr>
                <p:cNvSpPr/>
                <p:nvPr/>
              </p:nvSpPr>
              <p:spPr>
                <a:xfrm>
                  <a:off x="5875751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Rectangle: Rounded Corners 128">
                  <a:extLst>
                    <a:ext uri="{FF2B5EF4-FFF2-40B4-BE49-F238E27FC236}">
                      <a16:creationId xmlns:a16="http://schemas.microsoft.com/office/drawing/2014/main" id="{690A9AA8-CCEB-4517-880B-5AB534DCA8B9}"/>
                    </a:ext>
                  </a:extLst>
                </p:cNvPr>
                <p:cNvSpPr/>
                <p:nvPr/>
              </p:nvSpPr>
              <p:spPr>
                <a:xfrm>
                  <a:off x="5993026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Rectangle: Rounded Corners 129">
                  <a:extLst>
                    <a:ext uri="{FF2B5EF4-FFF2-40B4-BE49-F238E27FC236}">
                      <a16:creationId xmlns:a16="http://schemas.microsoft.com/office/drawing/2014/main" id="{7F4C17C1-4E77-49AB-97D2-738326140A03}"/>
                    </a:ext>
                  </a:extLst>
                </p:cNvPr>
                <p:cNvSpPr/>
                <p:nvPr/>
              </p:nvSpPr>
              <p:spPr>
                <a:xfrm>
                  <a:off x="6110301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Rectangle: Rounded Corners 130">
                  <a:extLst>
                    <a:ext uri="{FF2B5EF4-FFF2-40B4-BE49-F238E27FC236}">
                      <a16:creationId xmlns:a16="http://schemas.microsoft.com/office/drawing/2014/main" id="{DA77711E-7E6C-468C-A5E9-0E33CAAB6002}"/>
                    </a:ext>
                  </a:extLst>
                </p:cNvPr>
                <p:cNvSpPr/>
                <p:nvPr/>
              </p:nvSpPr>
              <p:spPr>
                <a:xfrm>
                  <a:off x="6227576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: Rounded Corners 131">
                  <a:extLst>
                    <a:ext uri="{FF2B5EF4-FFF2-40B4-BE49-F238E27FC236}">
                      <a16:creationId xmlns:a16="http://schemas.microsoft.com/office/drawing/2014/main" id="{4166B430-9C5D-42C1-8BB7-CD98A1279D50}"/>
                    </a:ext>
                  </a:extLst>
                </p:cNvPr>
                <p:cNvSpPr/>
                <p:nvPr/>
              </p:nvSpPr>
              <p:spPr>
                <a:xfrm>
                  <a:off x="6344851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tangle: Rounded Corners 132">
                  <a:extLst>
                    <a:ext uri="{FF2B5EF4-FFF2-40B4-BE49-F238E27FC236}">
                      <a16:creationId xmlns:a16="http://schemas.microsoft.com/office/drawing/2014/main" id="{20CF3B9D-058B-4FF0-9601-A31FD0D36D17}"/>
                    </a:ext>
                  </a:extLst>
                </p:cNvPr>
                <p:cNvSpPr/>
                <p:nvPr/>
              </p:nvSpPr>
              <p:spPr>
                <a:xfrm>
                  <a:off x="6462127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tangle: Rounded Corners 133">
                  <a:extLst>
                    <a:ext uri="{FF2B5EF4-FFF2-40B4-BE49-F238E27FC236}">
                      <a16:creationId xmlns:a16="http://schemas.microsoft.com/office/drawing/2014/main" id="{D507B4AD-F4DF-4F1E-A00F-D653153BE221}"/>
                    </a:ext>
                  </a:extLst>
                </p:cNvPr>
                <p:cNvSpPr/>
                <p:nvPr/>
              </p:nvSpPr>
              <p:spPr>
                <a:xfrm>
                  <a:off x="5758476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36F7FB6-ACE6-4D96-B08B-6A3DC28EE62D}"/>
                </a:ext>
              </a:extLst>
            </p:cNvPr>
            <p:cNvCxnSpPr>
              <a:cxnSpLocks/>
            </p:cNvCxnSpPr>
            <p:nvPr/>
          </p:nvCxnSpPr>
          <p:spPr>
            <a:xfrm>
              <a:off x="7110367" y="1561009"/>
              <a:ext cx="0" cy="938351"/>
            </a:xfrm>
            <a:prstGeom prst="line">
              <a:avLst/>
            </a:prstGeom>
            <a:solidFill>
              <a:srgbClr val="335769"/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253094C-47DA-4E84-814F-013B3130505C}"/>
                </a:ext>
              </a:extLst>
            </p:cNvPr>
            <p:cNvSpPr txBox="1"/>
            <p:nvPr/>
          </p:nvSpPr>
          <p:spPr>
            <a:xfrm>
              <a:off x="7159128" y="1696616"/>
              <a:ext cx="9347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azon Ember Regular" charset="0"/>
                  <a:ea typeface="+mn-ea"/>
                  <a:cs typeface="+mn-cs"/>
                </a:rPr>
                <a:t>TICKET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2C05C47-101B-4A73-B5D2-AC37A7030C56}"/>
                </a:ext>
              </a:extLst>
            </p:cNvPr>
            <p:cNvSpPr/>
            <p:nvPr/>
          </p:nvSpPr>
          <p:spPr>
            <a:xfrm>
              <a:off x="7260782" y="1979604"/>
              <a:ext cx="771635" cy="69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7E54DFE-C987-4D10-8F72-FA2EDE9F6253}"/>
                </a:ext>
              </a:extLst>
            </p:cNvPr>
            <p:cNvSpPr/>
            <p:nvPr/>
          </p:nvSpPr>
          <p:spPr>
            <a:xfrm>
              <a:off x="7260782" y="2115319"/>
              <a:ext cx="771635" cy="69211"/>
            </a:xfrm>
            <a:prstGeom prst="rect">
              <a:avLst/>
            </a:prstGeom>
            <a:solidFill>
              <a:srgbClr val="99AB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33CDEA9B-037A-435D-8EB8-33229384C607}"/>
                </a:ext>
              </a:extLst>
            </p:cNvPr>
            <p:cNvSpPr/>
            <p:nvPr/>
          </p:nvSpPr>
          <p:spPr>
            <a:xfrm>
              <a:off x="7260782" y="2251033"/>
              <a:ext cx="771635" cy="69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A7EC617-6E91-4893-9C47-8BE0C131B699}"/>
                </a:ext>
              </a:extLst>
            </p:cNvPr>
            <p:cNvGrpSpPr/>
            <p:nvPr/>
          </p:nvGrpSpPr>
          <p:grpSpPr>
            <a:xfrm>
              <a:off x="7075373" y="1406697"/>
              <a:ext cx="2218231" cy="2047910"/>
              <a:chOff x="6976493" y="1541281"/>
              <a:chExt cx="2072453" cy="1913325"/>
            </a:xfrm>
          </p:grpSpPr>
          <p:sp>
            <p:nvSpPr>
              <p:cNvPr id="116" name="Freeform 8">
                <a:extLst>
                  <a:ext uri="{FF2B5EF4-FFF2-40B4-BE49-F238E27FC236}">
                    <a16:creationId xmlns:a16="http://schemas.microsoft.com/office/drawing/2014/main" id="{4F1D0774-8384-4CB6-8515-579AE5611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0357" y="3034053"/>
                <a:ext cx="340989" cy="381717"/>
              </a:xfrm>
              <a:custGeom>
                <a:avLst/>
                <a:gdLst>
                  <a:gd name="T0" fmla="*/ 0 w 360"/>
                  <a:gd name="T1" fmla="*/ 403 h 403"/>
                  <a:gd name="T2" fmla="*/ 360 w 360"/>
                  <a:gd name="T3" fmla="*/ 305 h 403"/>
                  <a:gd name="T4" fmla="*/ 360 w 360"/>
                  <a:gd name="T5" fmla="*/ 0 h 403"/>
                  <a:gd name="T6" fmla="*/ 114 w 360"/>
                  <a:gd name="T7" fmla="*/ 24 h 403"/>
                  <a:gd name="T8" fmla="*/ 0 w 360"/>
                  <a:gd name="T9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403">
                    <a:moveTo>
                      <a:pt x="0" y="403"/>
                    </a:moveTo>
                    <a:lnTo>
                      <a:pt x="360" y="305"/>
                    </a:lnTo>
                    <a:lnTo>
                      <a:pt x="360" y="0"/>
                    </a:lnTo>
                    <a:lnTo>
                      <a:pt x="114" y="24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rgbClr val="5045F5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Freeform 9">
                <a:extLst>
                  <a:ext uri="{FF2B5EF4-FFF2-40B4-BE49-F238E27FC236}">
                    <a16:creationId xmlns:a16="http://schemas.microsoft.com/office/drawing/2014/main" id="{1046DDBA-D6B3-457C-8CA9-8B0FC077BE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418" y="3124984"/>
                <a:ext cx="381717" cy="313521"/>
              </a:xfrm>
              <a:custGeom>
                <a:avLst/>
                <a:gdLst>
                  <a:gd name="T0" fmla="*/ 403 w 403"/>
                  <a:gd name="T1" fmla="*/ 331 h 331"/>
                  <a:gd name="T2" fmla="*/ 44 w 403"/>
                  <a:gd name="T3" fmla="*/ 258 h 331"/>
                  <a:gd name="T4" fmla="*/ 0 w 403"/>
                  <a:gd name="T5" fmla="*/ 7 h 331"/>
                  <a:gd name="T6" fmla="*/ 345 w 403"/>
                  <a:gd name="T7" fmla="*/ 0 h 331"/>
                  <a:gd name="T8" fmla="*/ 403 w 403"/>
                  <a:gd name="T9" fmla="*/ 331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" h="331">
                    <a:moveTo>
                      <a:pt x="403" y="331"/>
                    </a:moveTo>
                    <a:lnTo>
                      <a:pt x="44" y="258"/>
                    </a:lnTo>
                    <a:lnTo>
                      <a:pt x="0" y="7"/>
                    </a:lnTo>
                    <a:lnTo>
                      <a:pt x="345" y="0"/>
                    </a:lnTo>
                    <a:lnTo>
                      <a:pt x="403" y="331"/>
                    </a:lnTo>
                    <a:close/>
                  </a:path>
                </a:pathLst>
              </a:custGeom>
              <a:solidFill>
                <a:srgbClr val="889DA8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8D8DBA63-342D-434B-AC28-04BB65857632}"/>
                  </a:ext>
                </a:extLst>
              </p:cNvPr>
              <p:cNvGrpSpPr/>
              <p:nvPr/>
            </p:nvGrpSpPr>
            <p:grpSpPr>
              <a:xfrm>
                <a:off x="6976493" y="1541281"/>
                <a:ext cx="2072453" cy="1913325"/>
                <a:chOff x="6976493" y="1541281"/>
                <a:chExt cx="2072453" cy="1913325"/>
              </a:xfrm>
            </p:grpSpPr>
            <p:sp>
              <p:nvSpPr>
                <p:cNvPr id="119" name="Freeform 22">
                  <a:extLst>
                    <a:ext uri="{FF2B5EF4-FFF2-40B4-BE49-F238E27FC236}">
                      <a16:creationId xmlns:a16="http://schemas.microsoft.com/office/drawing/2014/main" id="{B299D421-06B8-4365-B895-880CCB653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6493" y="2472370"/>
                  <a:ext cx="2072453" cy="982236"/>
                </a:xfrm>
                <a:custGeom>
                  <a:avLst/>
                  <a:gdLst>
                    <a:gd name="T0" fmla="*/ 1591 w 1609"/>
                    <a:gd name="T1" fmla="*/ 575 h 772"/>
                    <a:gd name="T2" fmla="*/ 1307 w 1609"/>
                    <a:gd name="T3" fmla="*/ 104 h 772"/>
                    <a:gd name="T4" fmla="*/ 1278 w 1609"/>
                    <a:gd name="T5" fmla="*/ 71 h 772"/>
                    <a:gd name="T6" fmla="*/ 827 w 1609"/>
                    <a:gd name="T7" fmla="*/ 0 h 772"/>
                    <a:gd name="T8" fmla="*/ 366 w 1609"/>
                    <a:gd name="T9" fmla="*/ 79 h 772"/>
                    <a:gd name="T10" fmla="*/ 17 w 1609"/>
                    <a:gd name="T11" fmla="*/ 579 h 772"/>
                    <a:gd name="T12" fmla="*/ 4 w 1609"/>
                    <a:gd name="T13" fmla="*/ 639 h 772"/>
                    <a:gd name="T14" fmla="*/ 38 w 1609"/>
                    <a:gd name="T15" fmla="*/ 691 h 772"/>
                    <a:gd name="T16" fmla="*/ 77 w 1609"/>
                    <a:gd name="T17" fmla="*/ 718 h 772"/>
                    <a:gd name="T18" fmla="*/ 150 w 1609"/>
                    <a:gd name="T19" fmla="*/ 734 h 772"/>
                    <a:gd name="T20" fmla="*/ 212 w 1609"/>
                    <a:gd name="T21" fmla="*/ 693 h 772"/>
                    <a:gd name="T22" fmla="*/ 376 w 1609"/>
                    <a:gd name="T23" fmla="*/ 456 h 772"/>
                    <a:gd name="T24" fmla="*/ 413 w 1609"/>
                    <a:gd name="T25" fmla="*/ 757 h 772"/>
                    <a:gd name="T26" fmla="*/ 1211 w 1609"/>
                    <a:gd name="T27" fmla="*/ 757 h 772"/>
                    <a:gd name="T28" fmla="*/ 1211 w 1609"/>
                    <a:gd name="T29" fmla="*/ 772 h 772"/>
                    <a:gd name="T30" fmla="*/ 1257 w 1609"/>
                    <a:gd name="T31" fmla="*/ 458 h 772"/>
                    <a:gd name="T32" fmla="*/ 1406 w 1609"/>
                    <a:gd name="T33" fmla="*/ 706 h 772"/>
                    <a:gd name="T34" fmla="*/ 1456 w 1609"/>
                    <a:gd name="T35" fmla="*/ 742 h 772"/>
                    <a:gd name="T36" fmla="*/ 1517 w 1609"/>
                    <a:gd name="T37" fmla="*/ 733 h 772"/>
                    <a:gd name="T38" fmla="*/ 1558 w 1609"/>
                    <a:gd name="T39" fmla="*/ 708 h 772"/>
                    <a:gd name="T40" fmla="*/ 1602 w 1609"/>
                    <a:gd name="T41" fmla="*/ 649 h 772"/>
                    <a:gd name="T42" fmla="*/ 1591 w 1609"/>
                    <a:gd name="T43" fmla="*/ 575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09" h="772">
                      <a:moveTo>
                        <a:pt x="1591" y="575"/>
                      </a:moveTo>
                      <a:cubicBezTo>
                        <a:pt x="1307" y="104"/>
                        <a:pt x="1307" y="104"/>
                        <a:pt x="1307" y="104"/>
                      </a:cubicBezTo>
                      <a:cubicBezTo>
                        <a:pt x="1306" y="98"/>
                        <a:pt x="1278" y="71"/>
                        <a:pt x="1278" y="71"/>
                      </a:cubicBezTo>
                      <a:cubicBezTo>
                        <a:pt x="1209" y="30"/>
                        <a:pt x="1033" y="0"/>
                        <a:pt x="827" y="0"/>
                      </a:cubicBezTo>
                      <a:cubicBezTo>
                        <a:pt x="609" y="0"/>
                        <a:pt x="425" y="33"/>
                        <a:pt x="366" y="79"/>
                      </a:cubicBezTo>
                      <a:cubicBezTo>
                        <a:pt x="17" y="579"/>
                        <a:pt x="17" y="579"/>
                        <a:pt x="17" y="579"/>
                      </a:cubicBezTo>
                      <a:cubicBezTo>
                        <a:pt x="5" y="596"/>
                        <a:pt x="0" y="617"/>
                        <a:pt x="4" y="639"/>
                      </a:cubicBezTo>
                      <a:cubicBezTo>
                        <a:pt x="8" y="661"/>
                        <a:pt x="21" y="679"/>
                        <a:pt x="38" y="691"/>
                      </a:cubicBezTo>
                      <a:cubicBezTo>
                        <a:pt x="77" y="718"/>
                        <a:pt x="77" y="718"/>
                        <a:pt x="77" y="718"/>
                      </a:cubicBezTo>
                      <a:cubicBezTo>
                        <a:pt x="98" y="732"/>
                        <a:pt x="123" y="738"/>
                        <a:pt x="150" y="734"/>
                      </a:cubicBezTo>
                      <a:cubicBezTo>
                        <a:pt x="176" y="729"/>
                        <a:pt x="198" y="714"/>
                        <a:pt x="212" y="693"/>
                      </a:cubicBezTo>
                      <a:cubicBezTo>
                        <a:pt x="376" y="456"/>
                        <a:pt x="376" y="456"/>
                        <a:pt x="376" y="456"/>
                      </a:cubicBezTo>
                      <a:cubicBezTo>
                        <a:pt x="413" y="757"/>
                        <a:pt x="413" y="757"/>
                        <a:pt x="413" y="757"/>
                      </a:cubicBezTo>
                      <a:cubicBezTo>
                        <a:pt x="1211" y="757"/>
                        <a:pt x="1211" y="757"/>
                        <a:pt x="1211" y="757"/>
                      </a:cubicBezTo>
                      <a:cubicBezTo>
                        <a:pt x="1211" y="772"/>
                        <a:pt x="1211" y="772"/>
                        <a:pt x="1211" y="772"/>
                      </a:cubicBezTo>
                      <a:cubicBezTo>
                        <a:pt x="1257" y="458"/>
                        <a:pt x="1257" y="458"/>
                        <a:pt x="1257" y="458"/>
                      </a:cubicBezTo>
                      <a:cubicBezTo>
                        <a:pt x="1406" y="706"/>
                        <a:pt x="1406" y="706"/>
                        <a:pt x="1406" y="706"/>
                      </a:cubicBezTo>
                      <a:cubicBezTo>
                        <a:pt x="1417" y="723"/>
                        <a:pt x="1434" y="737"/>
                        <a:pt x="1456" y="742"/>
                      </a:cubicBezTo>
                      <a:cubicBezTo>
                        <a:pt x="1477" y="748"/>
                        <a:pt x="1499" y="744"/>
                        <a:pt x="1517" y="733"/>
                      </a:cubicBezTo>
                      <a:cubicBezTo>
                        <a:pt x="1558" y="708"/>
                        <a:pt x="1558" y="708"/>
                        <a:pt x="1558" y="708"/>
                      </a:cubicBezTo>
                      <a:cubicBezTo>
                        <a:pt x="1579" y="696"/>
                        <a:pt x="1596" y="675"/>
                        <a:pt x="1602" y="649"/>
                      </a:cubicBezTo>
                      <a:cubicBezTo>
                        <a:pt x="1609" y="622"/>
                        <a:pt x="1604" y="596"/>
                        <a:pt x="1591" y="575"/>
                      </a:cubicBezTo>
                      <a:close/>
                    </a:path>
                  </a:pathLst>
                </a:custGeom>
                <a:solidFill>
                  <a:srgbClr val="5045F5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F00CF9F4-8A67-40C3-A8C5-FB5AF6501104}"/>
                    </a:ext>
                  </a:extLst>
                </p:cNvPr>
                <p:cNvGrpSpPr/>
                <p:nvPr/>
              </p:nvGrpSpPr>
              <p:grpSpPr>
                <a:xfrm>
                  <a:off x="7673625" y="1541281"/>
                  <a:ext cx="679137" cy="969923"/>
                  <a:chOff x="7673625" y="1541281"/>
                  <a:chExt cx="679137" cy="969923"/>
                </a:xfrm>
              </p:grpSpPr>
              <p:sp>
                <p:nvSpPr>
                  <p:cNvPr id="121" name="Freeform 12">
                    <a:extLst>
                      <a:ext uri="{FF2B5EF4-FFF2-40B4-BE49-F238E27FC236}">
                        <a16:creationId xmlns:a16="http://schemas.microsoft.com/office/drawing/2014/main" id="{98AB35F5-3267-4FDD-9985-169252B52F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14355" y="1541281"/>
                    <a:ext cx="600519" cy="962346"/>
                  </a:xfrm>
                  <a:custGeom>
                    <a:avLst/>
                    <a:gdLst>
                      <a:gd name="T0" fmla="*/ 466 w 466"/>
                      <a:gd name="T1" fmla="*/ 329 h 747"/>
                      <a:gd name="T2" fmla="*/ 306 w 466"/>
                      <a:gd name="T3" fmla="*/ 22 h 747"/>
                      <a:gd name="T4" fmla="*/ 131 w 466"/>
                      <a:gd name="T5" fmla="*/ 42 h 747"/>
                      <a:gd name="T6" fmla="*/ 5 w 466"/>
                      <a:gd name="T7" fmla="*/ 329 h 747"/>
                      <a:gd name="T8" fmla="*/ 112 w 466"/>
                      <a:gd name="T9" fmla="*/ 596 h 747"/>
                      <a:gd name="T10" fmla="*/ 131 w 466"/>
                      <a:gd name="T11" fmla="*/ 747 h 747"/>
                      <a:gd name="T12" fmla="*/ 350 w 466"/>
                      <a:gd name="T13" fmla="*/ 747 h 747"/>
                      <a:gd name="T14" fmla="*/ 364 w 466"/>
                      <a:gd name="T15" fmla="*/ 595 h 747"/>
                      <a:gd name="T16" fmla="*/ 466 w 466"/>
                      <a:gd name="T17" fmla="*/ 329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6" h="747">
                        <a:moveTo>
                          <a:pt x="466" y="329"/>
                        </a:moveTo>
                        <a:cubicBezTo>
                          <a:pt x="466" y="158"/>
                          <a:pt x="466" y="105"/>
                          <a:pt x="306" y="22"/>
                        </a:cubicBezTo>
                        <a:cubicBezTo>
                          <a:pt x="271" y="0"/>
                          <a:pt x="153" y="14"/>
                          <a:pt x="131" y="42"/>
                        </a:cubicBezTo>
                        <a:cubicBezTo>
                          <a:pt x="1" y="111"/>
                          <a:pt x="0" y="152"/>
                          <a:pt x="5" y="329"/>
                        </a:cubicBezTo>
                        <a:cubicBezTo>
                          <a:pt x="5" y="428"/>
                          <a:pt x="78" y="517"/>
                          <a:pt x="112" y="596"/>
                        </a:cubicBezTo>
                        <a:cubicBezTo>
                          <a:pt x="129" y="635"/>
                          <a:pt x="131" y="747"/>
                          <a:pt x="131" y="747"/>
                        </a:cubicBezTo>
                        <a:cubicBezTo>
                          <a:pt x="350" y="747"/>
                          <a:pt x="350" y="747"/>
                          <a:pt x="350" y="747"/>
                        </a:cubicBezTo>
                        <a:cubicBezTo>
                          <a:pt x="350" y="747"/>
                          <a:pt x="348" y="636"/>
                          <a:pt x="364" y="595"/>
                        </a:cubicBezTo>
                        <a:cubicBezTo>
                          <a:pt x="396" y="518"/>
                          <a:pt x="466" y="424"/>
                          <a:pt x="466" y="329"/>
                        </a:cubicBezTo>
                        <a:close/>
                      </a:path>
                    </a:pathLst>
                  </a:custGeom>
                  <a:solidFill>
                    <a:srgbClr val="99ABB4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13">
                    <a:extLst>
                      <a:ext uri="{FF2B5EF4-FFF2-40B4-BE49-F238E27FC236}">
                        <a16:creationId xmlns:a16="http://schemas.microsoft.com/office/drawing/2014/main" id="{8FF7992D-472F-430E-9DDD-CC13C86058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97825" y="1835858"/>
                    <a:ext cx="54937" cy="194175"/>
                  </a:xfrm>
                  <a:custGeom>
                    <a:avLst/>
                    <a:gdLst>
                      <a:gd name="T0" fmla="*/ 38 w 43"/>
                      <a:gd name="T1" fmla="*/ 77 h 151"/>
                      <a:gd name="T2" fmla="*/ 14 w 43"/>
                      <a:gd name="T3" fmla="*/ 150 h 151"/>
                      <a:gd name="T4" fmla="*/ 5 w 43"/>
                      <a:gd name="T5" fmla="*/ 74 h 151"/>
                      <a:gd name="T6" fmla="*/ 30 w 43"/>
                      <a:gd name="T7" fmla="*/ 1 h 151"/>
                      <a:gd name="T8" fmla="*/ 38 w 43"/>
                      <a:gd name="T9" fmla="*/ 77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3" h="151">
                        <a:moveTo>
                          <a:pt x="38" y="77"/>
                        </a:moveTo>
                        <a:cubicBezTo>
                          <a:pt x="34" y="118"/>
                          <a:pt x="23" y="151"/>
                          <a:pt x="14" y="150"/>
                        </a:cubicBezTo>
                        <a:cubicBezTo>
                          <a:pt x="4" y="149"/>
                          <a:pt x="0" y="115"/>
                          <a:pt x="5" y="74"/>
                        </a:cubicBezTo>
                        <a:cubicBezTo>
                          <a:pt x="9" y="33"/>
                          <a:pt x="20" y="0"/>
                          <a:pt x="30" y="1"/>
                        </a:cubicBezTo>
                        <a:cubicBezTo>
                          <a:pt x="39" y="2"/>
                          <a:pt x="43" y="36"/>
                          <a:pt x="38" y="77"/>
                        </a:cubicBezTo>
                        <a:close/>
                      </a:path>
                    </a:pathLst>
                  </a:custGeom>
                  <a:solidFill>
                    <a:srgbClr val="99ABB4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14">
                    <a:extLst>
                      <a:ext uri="{FF2B5EF4-FFF2-40B4-BE49-F238E27FC236}">
                        <a16:creationId xmlns:a16="http://schemas.microsoft.com/office/drawing/2014/main" id="{2BD7B405-A728-4510-8321-B57ACD53E8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73625" y="1856696"/>
                    <a:ext cx="61568" cy="194175"/>
                  </a:xfrm>
                  <a:custGeom>
                    <a:avLst/>
                    <a:gdLst>
                      <a:gd name="T0" fmla="*/ 41 w 48"/>
                      <a:gd name="T1" fmla="*/ 72 h 151"/>
                      <a:gd name="T2" fmla="*/ 37 w 48"/>
                      <a:gd name="T3" fmla="*/ 149 h 151"/>
                      <a:gd name="T4" fmla="*/ 7 w 48"/>
                      <a:gd name="T5" fmla="*/ 78 h 151"/>
                      <a:gd name="T6" fmla="*/ 11 w 48"/>
                      <a:gd name="T7" fmla="*/ 2 h 151"/>
                      <a:gd name="T8" fmla="*/ 41 w 48"/>
                      <a:gd name="T9" fmla="*/ 72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8" h="151">
                        <a:moveTo>
                          <a:pt x="41" y="72"/>
                        </a:moveTo>
                        <a:cubicBezTo>
                          <a:pt x="48" y="113"/>
                          <a:pt x="46" y="147"/>
                          <a:pt x="37" y="149"/>
                        </a:cubicBezTo>
                        <a:cubicBezTo>
                          <a:pt x="28" y="151"/>
                          <a:pt x="14" y="119"/>
                          <a:pt x="7" y="78"/>
                        </a:cubicBezTo>
                        <a:cubicBezTo>
                          <a:pt x="0" y="38"/>
                          <a:pt x="2" y="3"/>
                          <a:pt x="11" y="2"/>
                        </a:cubicBezTo>
                        <a:cubicBezTo>
                          <a:pt x="20" y="0"/>
                          <a:pt x="33" y="32"/>
                          <a:pt x="41" y="72"/>
                        </a:cubicBezTo>
                        <a:close/>
                      </a:path>
                    </a:pathLst>
                  </a:custGeom>
                  <a:solidFill>
                    <a:srgbClr val="99ABB4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15">
                    <a:extLst>
                      <a:ext uri="{FF2B5EF4-FFF2-40B4-BE49-F238E27FC236}">
                        <a16:creationId xmlns:a16="http://schemas.microsoft.com/office/drawing/2014/main" id="{BB492C4B-D720-44A0-8946-3EA9BFF809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95411" y="1541281"/>
                    <a:ext cx="619463" cy="723654"/>
                  </a:xfrm>
                  <a:custGeom>
                    <a:avLst/>
                    <a:gdLst>
                      <a:gd name="T0" fmla="*/ 321 w 481"/>
                      <a:gd name="T1" fmla="*/ 22 h 562"/>
                      <a:gd name="T2" fmla="*/ 142 w 481"/>
                      <a:gd name="T3" fmla="*/ 38 h 562"/>
                      <a:gd name="T4" fmla="*/ 16 w 481"/>
                      <a:gd name="T5" fmla="*/ 315 h 562"/>
                      <a:gd name="T6" fmla="*/ 45 w 481"/>
                      <a:gd name="T7" fmla="*/ 400 h 562"/>
                      <a:gd name="T8" fmla="*/ 114 w 481"/>
                      <a:gd name="T9" fmla="*/ 522 h 562"/>
                      <a:gd name="T10" fmla="*/ 157 w 481"/>
                      <a:gd name="T11" fmla="*/ 538 h 562"/>
                      <a:gd name="T12" fmla="*/ 181 w 481"/>
                      <a:gd name="T13" fmla="*/ 484 h 562"/>
                      <a:gd name="T14" fmla="*/ 181 w 481"/>
                      <a:gd name="T15" fmla="*/ 546 h 562"/>
                      <a:gd name="T16" fmla="*/ 230 w 481"/>
                      <a:gd name="T17" fmla="*/ 556 h 562"/>
                      <a:gd name="T18" fmla="*/ 236 w 481"/>
                      <a:gd name="T19" fmla="*/ 534 h 562"/>
                      <a:gd name="T20" fmla="*/ 271 w 481"/>
                      <a:gd name="T21" fmla="*/ 560 h 562"/>
                      <a:gd name="T22" fmla="*/ 296 w 481"/>
                      <a:gd name="T23" fmla="*/ 560 h 562"/>
                      <a:gd name="T24" fmla="*/ 304 w 481"/>
                      <a:gd name="T25" fmla="*/ 560 h 562"/>
                      <a:gd name="T26" fmla="*/ 320 w 481"/>
                      <a:gd name="T27" fmla="*/ 496 h 562"/>
                      <a:gd name="T28" fmla="*/ 342 w 481"/>
                      <a:gd name="T29" fmla="*/ 559 h 562"/>
                      <a:gd name="T30" fmla="*/ 379 w 481"/>
                      <a:gd name="T31" fmla="*/ 528 h 562"/>
                      <a:gd name="T32" fmla="*/ 459 w 481"/>
                      <a:gd name="T33" fmla="*/ 394 h 562"/>
                      <a:gd name="T34" fmla="*/ 481 w 481"/>
                      <a:gd name="T35" fmla="*/ 306 h 562"/>
                      <a:gd name="T36" fmla="*/ 321 w 481"/>
                      <a:gd name="T37" fmla="*/ 22 h 5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81" h="562">
                        <a:moveTo>
                          <a:pt x="321" y="22"/>
                        </a:moveTo>
                        <a:cubicBezTo>
                          <a:pt x="286" y="0"/>
                          <a:pt x="164" y="10"/>
                          <a:pt x="142" y="38"/>
                        </a:cubicBezTo>
                        <a:cubicBezTo>
                          <a:pt x="12" y="107"/>
                          <a:pt x="0" y="141"/>
                          <a:pt x="16" y="315"/>
                        </a:cubicBezTo>
                        <a:cubicBezTo>
                          <a:pt x="18" y="339"/>
                          <a:pt x="38" y="377"/>
                          <a:pt x="45" y="400"/>
                        </a:cubicBezTo>
                        <a:cubicBezTo>
                          <a:pt x="61" y="451"/>
                          <a:pt x="81" y="483"/>
                          <a:pt x="114" y="522"/>
                        </a:cubicBezTo>
                        <a:cubicBezTo>
                          <a:pt x="130" y="528"/>
                          <a:pt x="144" y="534"/>
                          <a:pt x="157" y="538"/>
                        </a:cubicBezTo>
                        <a:cubicBezTo>
                          <a:pt x="181" y="484"/>
                          <a:pt x="181" y="484"/>
                          <a:pt x="181" y="484"/>
                        </a:cubicBezTo>
                        <a:cubicBezTo>
                          <a:pt x="181" y="546"/>
                          <a:pt x="181" y="546"/>
                          <a:pt x="181" y="546"/>
                        </a:cubicBezTo>
                        <a:cubicBezTo>
                          <a:pt x="196" y="551"/>
                          <a:pt x="214" y="554"/>
                          <a:pt x="230" y="556"/>
                        </a:cubicBezTo>
                        <a:cubicBezTo>
                          <a:pt x="236" y="534"/>
                          <a:pt x="236" y="534"/>
                          <a:pt x="236" y="534"/>
                        </a:cubicBezTo>
                        <a:cubicBezTo>
                          <a:pt x="271" y="560"/>
                          <a:pt x="271" y="560"/>
                          <a:pt x="271" y="560"/>
                        </a:cubicBezTo>
                        <a:cubicBezTo>
                          <a:pt x="293" y="562"/>
                          <a:pt x="289" y="560"/>
                          <a:pt x="296" y="560"/>
                        </a:cubicBezTo>
                        <a:cubicBezTo>
                          <a:pt x="299" y="560"/>
                          <a:pt x="301" y="560"/>
                          <a:pt x="304" y="560"/>
                        </a:cubicBezTo>
                        <a:cubicBezTo>
                          <a:pt x="320" y="496"/>
                          <a:pt x="320" y="496"/>
                          <a:pt x="320" y="496"/>
                        </a:cubicBezTo>
                        <a:cubicBezTo>
                          <a:pt x="342" y="559"/>
                          <a:pt x="342" y="559"/>
                          <a:pt x="342" y="559"/>
                        </a:cubicBezTo>
                        <a:cubicBezTo>
                          <a:pt x="360" y="558"/>
                          <a:pt x="330" y="553"/>
                          <a:pt x="379" y="528"/>
                        </a:cubicBezTo>
                        <a:cubicBezTo>
                          <a:pt x="410" y="489"/>
                          <a:pt x="446" y="444"/>
                          <a:pt x="459" y="394"/>
                        </a:cubicBezTo>
                        <a:cubicBezTo>
                          <a:pt x="464" y="374"/>
                          <a:pt x="481" y="327"/>
                          <a:pt x="481" y="306"/>
                        </a:cubicBezTo>
                        <a:cubicBezTo>
                          <a:pt x="481" y="135"/>
                          <a:pt x="481" y="105"/>
                          <a:pt x="321" y="2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 16">
                    <a:extLst>
                      <a:ext uri="{FF2B5EF4-FFF2-40B4-BE49-F238E27FC236}">
                        <a16:creationId xmlns:a16="http://schemas.microsoft.com/office/drawing/2014/main" id="{7322B42C-9C37-40B3-A474-EBE65DF2E4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46559" y="2325555"/>
                    <a:ext cx="569261" cy="185649"/>
                  </a:xfrm>
                  <a:custGeom>
                    <a:avLst/>
                    <a:gdLst>
                      <a:gd name="T0" fmla="*/ 412 w 442"/>
                      <a:gd name="T1" fmla="*/ 144 h 144"/>
                      <a:gd name="T2" fmla="*/ 30 w 442"/>
                      <a:gd name="T3" fmla="*/ 144 h 144"/>
                      <a:gd name="T4" fmla="*/ 30 w 442"/>
                      <a:gd name="T5" fmla="*/ 11 h 144"/>
                      <a:gd name="T6" fmla="*/ 412 w 442"/>
                      <a:gd name="T7" fmla="*/ 11 h 144"/>
                      <a:gd name="T8" fmla="*/ 412 w 442"/>
                      <a:gd name="T9" fmla="*/ 144 h 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2" h="144">
                        <a:moveTo>
                          <a:pt x="412" y="144"/>
                        </a:moveTo>
                        <a:cubicBezTo>
                          <a:pt x="30" y="144"/>
                          <a:pt x="30" y="144"/>
                          <a:pt x="30" y="144"/>
                        </a:cubicBezTo>
                        <a:cubicBezTo>
                          <a:pt x="30" y="144"/>
                          <a:pt x="0" y="35"/>
                          <a:pt x="30" y="11"/>
                        </a:cubicBezTo>
                        <a:cubicBezTo>
                          <a:pt x="105" y="0"/>
                          <a:pt x="345" y="8"/>
                          <a:pt x="412" y="11"/>
                        </a:cubicBezTo>
                        <a:cubicBezTo>
                          <a:pt x="442" y="35"/>
                          <a:pt x="412" y="144"/>
                          <a:pt x="412" y="144"/>
                        </a:cubicBezTo>
                        <a:close/>
                      </a:path>
                    </a:pathLst>
                  </a:custGeom>
                  <a:solidFill>
                    <a:srgbClr val="5045F5"/>
                  </a:solidFill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7F5DBEA2-1310-4172-AA37-FB7985539619}"/>
              </a:ext>
            </a:extLst>
          </p:cNvPr>
          <p:cNvSpPr/>
          <p:nvPr/>
        </p:nvSpPr>
        <p:spPr>
          <a:xfrm>
            <a:off x="0" y="0"/>
            <a:ext cx="9144000" cy="4521200"/>
          </a:xfrm>
          <a:custGeom>
            <a:avLst/>
            <a:gdLst>
              <a:gd name="connsiteX0" fmla="*/ 4572000 w 9144000"/>
              <a:gd name="connsiteY0" fmla="*/ 1406695 h 4521200"/>
              <a:gd name="connsiteX1" fmla="*/ 3749222 w 9144000"/>
              <a:gd name="connsiteY1" fmla="*/ 2229473 h 4521200"/>
              <a:gd name="connsiteX2" fmla="*/ 4572000 w 9144000"/>
              <a:gd name="connsiteY2" fmla="*/ 3052251 h 4521200"/>
              <a:gd name="connsiteX3" fmla="*/ 5394778 w 9144000"/>
              <a:gd name="connsiteY3" fmla="*/ 2229473 h 4521200"/>
              <a:gd name="connsiteX4" fmla="*/ 4572000 w 9144000"/>
              <a:gd name="connsiteY4" fmla="*/ 1406695 h 4521200"/>
              <a:gd name="connsiteX5" fmla="*/ 7579179 w 9144000"/>
              <a:gd name="connsiteY5" fmla="*/ 1028628 h 4521200"/>
              <a:gd name="connsiteX6" fmla="*/ 6378333 w 9144000"/>
              <a:gd name="connsiteY6" fmla="*/ 2229473 h 4521200"/>
              <a:gd name="connsiteX7" fmla="*/ 7579179 w 9144000"/>
              <a:gd name="connsiteY7" fmla="*/ 3430318 h 4521200"/>
              <a:gd name="connsiteX8" fmla="*/ 8780025 w 9144000"/>
              <a:gd name="connsiteY8" fmla="*/ 2229473 h 4521200"/>
              <a:gd name="connsiteX9" fmla="*/ 7579179 w 9144000"/>
              <a:gd name="connsiteY9" fmla="*/ 1028628 h 4521200"/>
              <a:gd name="connsiteX10" fmla="*/ 1564821 w 9144000"/>
              <a:gd name="connsiteY10" fmla="*/ 1028628 h 4521200"/>
              <a:gd name="connsiteX11" fmla="*/ 363975 w 9144000"/>
              <a:gd name="connsiteY11" fmla="*/ 2229473 h 4521200"/>
              <a:gd name="connsiteX12" fmla="*/ 1564821 w 9144000"/>
              <a:gd name="connsiteY12" fmla="*/ 3430318 h 4521200"/>
              <a:gd name="connsiteX13" fmla="*/ 2765667 w 9144000"/>
              <a:gd name="connsiteY13" fmla="*/ 2229473 h 4521200"/>
              <a:gd name="connsiteX14" fmla="*/ 1564821 w 9144000"/>
              <a:gd name="connsiteY14" fmla="*/ 1028628 h 4521200"/>
              <a:gd name="connsiteX15" fmla="*/ 0 w 9144000"/>
              <a:gd name="connsiteY15" fmla="*/ 0 h 4521200"/>
              <a:gd name="connsiteX16" fmla="*/ 9144000 w 9144000"/>
              <a:gd name="connsiteY16" fmla="*/ 0 h 4521200"/>
              <a:gd name="connsiteX17" fmla="*/ 9144000 w 9144000"/>
              <a:gd name="connsiteY17" fmla="*/ 4521200 h 4521200"/>
              <a:gd name="connsiteX18" fmla="*/ 0 w 9144000"/>
              <a:gd name="connsiteY18" fmla="*/ 4521200 h 452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44000" h="4521200">
                <a:moveTo>
                  <a:pt x="4572000" y="1406695"/>
                </a:moveTo>
                <a:cubicBezTo>
                  <a:pt x="4117592" y="1406695"/>
                  <a:pt x="3749222" y="1775065"/>
                  <a:pt x="3749222" y="2229473"/>
                </a:cubicBezTo>
                <a:cubicBezTo>
                  <a:pt x="3749222" y="2683881"/>
                  <a:pt x="4117592" y="3052251"/>
                  <a:pt x="4572000" y="3052251"/>
                </a:cubicBezTo>
                <a:cubicBezTo>
                  <a:pt x="5026408" y="3052251"/>
                  <a:pt x="5394778" y="2683881"/>
                  <a:pt x="5394778" y="2229473"/>
                </a:cubicBezTo>
                <a:cubicBezTo>
                  <a:pt x="5394778" y="1775065"/>
                  <a:pt x="5026408" y="1406695"/>
                  <a:pt x="4572000" y="1406695"/>
                </a:cubicBezTo>
                <a:close/>
                <a:moveTo>
                  <a:pt x="7579179" y="1028628"/>
                </a:moveTo>
                <a:cubicBezTo>
                  <a:pt x="6915970" y="1028628"/>
                  <a:pt x="6378333" y="1566265"/>
                  <a:pt x="6378333" y="2229473"/>
                </a:cubicBezTo>
                <a:cubicBezTo>
                  <a:pt x="6378333" y="2892681"/>
                  <a:pt x="6915970" y="3430318"/>
                  <a:pt x="7579179" y="3430318"/>
                </a:cubicBezTo>
                <a:cubicBezTo>
                  <a:pt x="8242388" y="3430318"/>
                  <a:pt x="8780025" y="2892681"/>
                  <a:pt x="8780025" y="2229473"/>
                </a:cubicBezTo>
                <a:cubicBezTo>
                  <a:pt x="8780025" y="1566265"/>
                  <a:pt x="8242388" y="1028628"/>
                  <a:pt x="7579179" y="1028628"/>
                </a:cubicBezTo>
                <a:close/>
                <a:moveTo>
                  <a:pt x="1564821" y="1028628"/>
                </a:moveTo>
                <a:cubicBezTo>
                  <a:pt x="901612" y="1028628"/>
                  <a:pt x="363975" y="1566265"/>
                  <a:pt x="363975" y="2229473"/>
                </a:cubicBezTo>
                <a:cubicBezTo>
                  <a:pt x="363975" y="2892681"/>
                  <a:pt x="901612" y="3430318"/>
                  <a:pt x="1564821" y="3430318"/>
                </a:cubicBezTo>
                <a:cubicBezTo>
                  <a:pt x="2228030" y="3430318"/>
                  <a:pt x="2765667" y="2892681"/>
                  <a:pt x="2765667" y="2229473"/>
                </a:cubicBezTo>
                <a:cubicBezTo>
                  <a:pt x="2765667" y="1566265"/>
                  <a:pt x="2228030" y="1028628"/>
                  <a:pt x="1564821" y="1028628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521200"/>
                </a:lnTo>
                <a:lnTo>
                  <a:pt x="0" y="4521200"/>
                </a:lnTo>
                <a:close/>
              </a:path>
            </a:pathLst>
          </a:cu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34E0B1C-B9F0-403C-9324-D458F362BBDC}"/>
              </a:ext>
            </a:extLst>
          </p:cNvPr>
          <p:cNvSpPr/>
          <p:nvPr/>
        </p:nvSpPr>
        <p:spPr>
          <a:xfrm>
            <a:off x="6378333" y="1028629"/>
            <a:ext cx="2401692" cy="2401690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A205CC29-F941-4152-B126-7636411FA3BE}"/>
              </a:ext>
            </a:extLst>
          </p:cNvPr>
          <p:cNvSpPr/>
          <p:nvPr/>
        </p:nvSpPr>
        <p:spPr>
          <a:xfrm>
            <a:off x="363975" y="1028629"/>
            <a:ext cx="2401692" cy="2401690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Title 1">
            <a:extLst>
              <a:ext uri="{FF2B5EF4-FFF2-40B4-BE49-F238E27FC236}">
                <a16:creationId xmlns:a16="http://schemas.microsoft.com/office/drawing/2014/main" id="{A83FC9C8-9764-4FD1-A061-8CF9302D5080}"/>
              </a:ext>
            </a:extLst>
          </p:cNvPr>
          <p:cNvSpPr txBox="1">
            <a:spLocks/>
          </p:cNvSpPr>
          <p:nvPr/>
        </p:nvSpPr>
        <p:spPr>
          <a:xfrm>
            <a:off x="469900" y="278723"/>
            <a:ext cx="8204200" cy="4993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E2735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j-ea"/>
                <a:cs typeface="Amazon Ember Regular" charset="0"/>
              </a:rPr>
              <a:t>Time to Value</a:t>
            </a:r>
          </a:p>
        </p:txBody>
      </p: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03F01507-14B7-42B0-B9EC-571F524952A7}"/>
              </a:ext>
            </a:extLst>
          </p:cNvPr>
          <p:cNvSpPr txBox="1">
            <a:spLocks/>
          </p:cNvSpPr>
          <p:nvPr/>
        </p:nvSpPr>
        <p:spPr>
          <a:xfrm>
            <a:off x="407307" y="3462275"/>
            <a:ext cx="2315028" cy="659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Do some work</a:t>
            </a:r>
          </a:p>
        </p:txBody>
      </p:sp>
      <p:sp>
        <p:nvSpPr>
          <p:cNvPr id="142" name="Content Placeholder 2">
            <a:extLst>
              <a:ext uri="{FF2B5EF4-FFF2-40B4-BE49-F238E27FC236}">
                <a16:creationId xmlns:a16="http://schemas.microsoft.com/office/drawing/2014/main" id="{4806CEE6-7AB1-4C85-8333-3DB94C49E849}"/>
              </a:ext>
            </a:extLst>
          </p:cNvPr>
          <p:cNvSpPr txBox="1">
            <a:spLocks/>
          </p:cNvSpPr>
          <p:nvPr/>
        </p:nvSpPr>
        <p:spPr>
          <a:xfrm>
            <a:off x="3414486" y="3127233"/>
            <a:ext cx="2315028" cy="659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Days?</a:t>
            </a:r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A9CCF840-B6B2-4D4A-B511-A538E76D06A3}"/>
              </a:ext>
            </a:extLst>
          </p:cNvPr>
          <p:cNvSpPr txBox="1">
            <a:spLocks/>
          </p:cNvSpPr>
          <p:nvPr/>
        </p:nvSpPr>
        <p:spPr>
          <a:xfrm>
            <a:off x="6421665" y="3462275"/>
            <a:ext cx="2315028" cy="659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Value to a customer</a:t>
            </a: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42F3E884-91A8-4C84-9E63-90E0A45F2A55}"/>
              </a:ext>
            </a:extLst>
          </p:cNvPr>
          <p:cNvCxnSpPr>
            <a:cxnSpLocks/>
          </p:cNvCxnSpPr>
          <p:nvPr/>
        </p:nvCxnSpPr>
        <p:spPr>
          <a:xfrm>
            <a:off x="5394778" y="2229473"/>
            <a:ext cx="788308" cy="1"/>
          </a:xfrm>
          <a:prstGeom prst="straightConnector1">
            <a:avLst/>
          </a:prstGeom>
          <a:ln w="31750">
            <a:tailEnd type="arrow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3BAD1CF6-95F2-4036-9AB6-C2F6E92C5107}"/>
              </a:ext>
            </a:extLst>
          </p:cNvPr>
          <p:cNvCxnSpPr>
            <a:cxnSpLocks/>
          </p:cNvCxnSpPr>
          <p:nvPr/>
        </p:nvCxnSpPr>
        <p:spPr>
          <a:xfrm flipH="1">
            <a:off x="2986088" y="2229473"/>
            <a:ext cx="763135" cy="0"/>
          </a:xfrm>
          <a:prstGeom prst="line">
            <a:avLst/>
          </a:prstGeom>
          <a:ln w="31750"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Oval 138">
            <a:extLst>
              <a:ext uri="{FF2B5EF4-FFF2-40B4-BE49-F238E27FC236}">
                <a16:creationId xmlns:a16="http://schemas.microsoft.com/office/drawing/2014/main" id="{C64A54F3-BDA4-4575-8106-951D93E38A6E}"/>
              </a:ext>
            </a:extLst>
          </p:cNvPr>
          <p:cNvSpPr/>
          <p:nvPr/>
        </p:nvSpPr>
        <p:spPr>
          <a:xfrm>
            <a:off x="3749222" y="1406696"/>
            <a:ext cx="1645556" cy="1645556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93B87F72-BD8C-4306-8313-8B5FDC2EC083}"/>
              </a:ext>
            </a:extLst>
          </p:cNvPr>
          <p:cNvSpPr/>
          <p:nvPr/>
        </p:nvSpPr>
        <p:spPr>
          <a:xfrm>
            <a:off x="0" y="4511637"/>
            <a:ext cx="9144000" cy="631862"/>
          </a:xfrm>
          <a:prstGeom prst="rect">
            <a:avLst/>
          </a:prstGeom>
          <a:solidFill>
            <a:srgbClr val="504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11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0 0.0642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7" presetClass="path" presetSubtype="0" accel="45000" decel="4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22222E-6 0 C 0.01788 -0.06451 0.07882 -0.12531 0.13594 -0.15556 C 0.20382 -0.16173 0.24913 -0.16111 0.2757 -0.12346 " pathEditMode="relative" rAng="0" ptsTypes="AAA">
                                      <p:cBhvr>
                                        <p:cTn id="17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5" y="-79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7" presetClass="path" presetSubtype="0" accel="45000" decel="48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2222E-6 -9.87654E-7 C 0.01789 -0.06451 0.0507 -0.15 0.10799 -0.18025 C 0.17587 -0.18642 0.24705 -0.14753 0.27362 -0.10988 " pathEditMode="relative" rAng="0" ptsTypes="AAA">
                                      <p:cBhvr>
                                        <p:cTn id="21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1" y="-904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7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35 0.00185 C -0.02413 0.00463 -0.04705 0.00617 -0.07378 0.05741 C -0.10191 0.10401 -0.11701 0.12531 -0.12725 0.14167 " pathEditMode="relative" rAng="0" ptsTypes="AAA">
                                      <p:cBhvr>
                                        <p:cTn id="25" dur="1000" spd="-100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  <p:bldP spid="14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6B6C6B"/>
            </a:gs>
            <a:gs pos="21000">
              <a:srgbClr val="545554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Freeform 9">
            <a:extLst>
              <a:ext uri="{FF2B5EF4-FFF2-40B4-BE49-F238E27FC236}">
                <a16:creationId xmlns:a16="http://schemas.microsoft.com/office/drawing/2014/main" id="{2E91DE99-9848-4B9C-848C-56F34A988B67}"/>
              </a:ext>
            </a:extLst>
          </p:cNvPr>
          <p:cNvSpPr>
            <a:spLocks/>
          </p:cNvSpPr>
          <p:nvPr/>
        </p:nvSpPr>
        <p:spPr bwMode="auto">
          <a:xfrm rot="10800000">
            <a:off x="654417" y="1555316"/>
            <a:ext cx="10742931" cy="134104"/>
          </a:xfrm>
          <a:custGeom>
            <a:avLst/>
            <a:gdLst>
              <a:gd name="T0" fmla="*/ 0 w 3872"/>
              <a:gd name="T1" fmla="*/ 0 h 97"/>
              <a:gd name="T2" fmla="*/ 387 w 3872"/>
              <a:gd name="T3" fmla="*/ 97 h 97"/>
              <a:gd name="T4" fmla="*/ 774 w 3872"/>
              <a:gd name="T5" fmla="*/ 0 h 97"/>
              <a:gd name="T6" fmla="*/ 1161 w 3872"/>
              <a:gd name="T7" fmla="*/ 97 h 97"/>
              <a:gd name="T8" fmla="*/ 1549 w 3872"/>
              <a:gd name="T9" fmla="*/ 0 h 97"/>
              <a:gd name="T10" fmla="*/ 1936 w 3872"/>
              <a:gd name="T11" fmla="*/ 97 h 97"/>
              <a:gd name="T12" fmla="*/ 2323 w 3872"/>
              <a:gd name="T13" fmla="*/ 0 h 97"/>
              <a:gd name="T14" fmla="*/ 2710 w 3872"/>
              <a:gd name="T15" fmla="*/ 97 h 97"/>
              <a:gd name="T16" fmla="*/ 3097 w 3872"/>
              <a:gd name="T17" fmla="*/ 0 h 97"/>
              <a:gd name="T18" fmla="*/ 3485 w 3872"/>
              <a:gd name="T19" fmla="*/ 97 h 97"/>
              <a:gd name="T20" fmla="*/ 3872 w 3872"/>
              <a:gd name="T2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72" h="97">
                <a:moveTo>
                  <a:pt x="0" y="0"/>
                </a:moveTo>
                <a:cubicBezTo>
                  <a:pt x="193" y="0"/>
                  <a:pt x="193" y="97"/>
                  <a:pt x="387" y="97"/>
                </a:cubicBezTo>
                <a:cubicBezTo>
                  <a:pt x="581" y="97"/>
                  <a:pt x="581" y="0"/>
                  <a:pt x="774" y="0"/>
                </a:cubicBezTo>
                <a:cubicBezTo>
                  <a:pt x="968" y="0"/>
                  <a:pt x="968" y="97"/>
                  <a:pt x="1161" y="97"/>
                </a:cubicBezTo>
                <a:cubicBezTo>
                  <a:pt x="1355" y="97"/>
                  <a:pt x="1355" y="0"/>
                  <a:pt x="1549" y="0"/>
                </a:cubicBezTo>
                <a:cubicBezTo>
                  <a:pt x="1742" y="0"/>
                  <a:pt x="1742" y="97"/>
                  <a:pt x="1936" y="97"/>
                </a:cubicBezTo>
                <a:cubicBezTo>
                  <a:pt x="2129" y="97"/>
                  <a:pt x="2129" y="0"/>
                  <a:pt x="2323" y="0"/>
                </a:cubicBezTo>
                <a:cubicBezTo>
                  <a:pt x="2517" y="0"/>
                  <a:pt x="2517" y="97"/>
                  <a:pt x="2710" y="97"/>
                </a:cubicBezTo>
                <a:cubicBezTo>
                  <a:pt x="2904" y="97"/>
                  <a:pt x="2904" y="0"/>
                  <a:pt x="3097" y="0"/>
                </a:cubicBezTo>
                <a:cubicBezTo>
                  <a:pt x="3291" y="0"/>
                  <a:pt x="3291" y="97"/>
                  <a:pt x="3485" y="97"/>
                </a:cubicBezTo>
                <a:cubicBezTo>
                  <a:pt x="3678" y="97"/>
                  <a:pt x="3678" y="0"/>
                  <a:pt x="3872" y="0"/>
                </a:cubicBezTo>
              </a:path>
            </a:pathLst>
          </a:custGeom>
          <a:noFill/>
          <a:ln w="15875">
            <a:solidFill>
              <a:schemeClr val="tx1"/>
            </a:solidFill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8519" tIns="286816" rIns="358519" bIns="28681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785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92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>
        <p:nvSpPr>
          <p:cNvPr id="116" name="Freeform 9">
            <a:extLst>
              <a:ext uri="{FF2B5EF4-FFF2-40B4-BE49-F238E27FC236}">
                <a16:creationId xmlns:a16="http://schemas.microsoft.com/office/drawing/2014/main" id="{9554C803-C45F-4AC7-9E24-F0B085EEB971}"/>
              </a:ext>
            </a:extLst>
          </p:cNvPr>
          <p:cNvSpPr>
            <a:spLocks/>
          </p:cNvSpPr>
          <p:nvPr/>
        </p:nvSpPr>
        <p:spPr bwMode="auto">
          <a:xfrm rot="10800000">
            <a:off x="78055" y="1544672"/>
            <a:ext cx="12256820" cy="134104"/>
          </a:xfrm>
          <a:custGeom>
            <a:avLst/>
            <a:gdLst>
              <a:gd name="T0" fmla="*/ 0 w 3872"/>
              <a:gd name="T1" fmla="*/ 0 h 97"/>
              <a:gd name="T2" fmla="*/ 387 w 3872"/>
              <a:gd name="T3" fmla="*/ 97 h 97"/>
              <a:gd name="T4" fmla="*/ 774 w 3872"/>
              <a:gd name="T5" fmla="*/ 0 h 97"/>
              <a:gd name="T6" fmla="*/ 1161 w 3872"/>
              <a:gd name="T7" fmla="*/ 97 h 97"/>
              <a:gd name="T8" fmla="*/ 1549 w 3872"/>
              <a:gd name="T9" fmla="*/ 0 h 97"/>
              <a:gd name="T10" fmla="*/ 1936 w 3872"/>
              <a:gd name="T11" fmla="*/ 97 h 97"/>
              <a:gd name="T12" fmla="*/ 2323 w 3872"/>
              <a:gd name="T13" fmla="*/ 0 h 97"/>
              <a:gd name="T14" fmla="*/ 2710 w 3872"/>
              <a:gd name="T15" fmla="*/ 97 h 97"/>
              <a:gd name="T16" fmla="*/ 3097 w 3872"/>
              <a:gd name="T17" fmla="*/ 0 h 97"/>
              <a:gd name="T18" fmla="*/ 3485 w 3872"/>
              <a:gd name="T19" fmla="*/ 97 h 97"/>
              <a:gd name="T20" fmla="*/ 3872 w 3872"/>
              <a:gd name="T2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72" h="97">
                <a:moveTo>
                  <a:pt x="0" y="0"/>
                </a:moveTo>
                <a:cubicBezTo>
                  <a:pt x="193" y="0"/>
                  <a:pt x="193" y="97"/>
                  <a:pt x="387" y="97"/>
                </a:cubicBezTo>
                <a:cubicBezTo>
                  <a:pt x="581" y="97"/>
                  <a:pt x="581" y="0"/>
                  <a:pt x="774" y="0"/>
                </a:cubicBezTo>
                <a:cubicBezTo>
                  <a:pt x="968" y="0"/>
                  <a:pt x="968" y="97"/>
                  <a:pt x="1161" y="97"/>
                </a:cubicBezTo>
                <a:cubicBezTo>
                  <a:pt x="1355" y="97"/>
                  <a:pt x="1355" y="0"/>
                  <a:pt x="1549" y="0"/>
                </a:cubicBezTo>
                <a:cubicBezTo>
                  <a:pt x="1742" y="0"/>
                  <a:pt x="1742" y="97"/>
                  <a:pt x="1936" y="97"/>
                </a:cubicBezTo>
                <a:cubicBezTo>
                  <a:pt x="2129" y="97"/>
                  <a:pt x="2129" y="0"/>
                  <a:pt x="2323" y="0"/>
                </a:cubicBezTo>
                <a:cubicBezTo>
                  <a:pt x="2517" y="0"/>
                  <a:pt x="2517" y="97"/>
                  <a:pt x="2710" y="97"/>
                </a:cubicBezTo>
                <a:cubicBezTo>
                  <a:pt x="2904" y="97"/>
                  <a:pt x="2904" y="0"/>
                  <a:pt x="3097" y="0"/>
                </a:cubicBezTo>
                <a:cubicBezTo>
                  <a:pt x="3291" y="0"/>
                  <a:pt x="3291" y="97"/>
                  <a:pt x="3485" y="97"/>
                </a:cubicBezTo>
                <a:cubicBezTo>
                  <a:pt x="3678" y="97"/>
                  <a:pt x="3678" y="0"/>
                  <a:pt x="3872" y="0"/>
                </a:cubicBezTo>
              </a:path>
            </a:pathLst>
          </a:custGeom>
          <a:noFill/>
          <a:ln w="15875">
            <a:solidFill>
              <a:schemeClr val="tx1"/>
            </a:solidFill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58519" tIns="286816" rIns="358519" bIns="28681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7854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92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+mn-ea"/>
              <a:cs typeface="Segoe UI" pitchFamily="34" charset="0"/>
            </a:endParaRPr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C8B963-E084-452B-BA9A-9D9942A49711}"/>
              </a:ext>
            </a:extLst>
          </p:cNvPr>
          <p:cNvSpPr/>
          <p:nvPr/>
        </p:nvSpPr>
        <p:spPr>
          <a:xfrm>
            <a:off x="2381459" y="638105"/>
            <a:ext cx="6762541" cy="166863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856D81F5-9B58-4801-BB03-AD176CCC19AA}"/>
              </a:ext>
            </a:extLst>
          </p:cNvPr>
          <p:cNvSpPr/>
          <p:nvPr/>
        </p:nvSpPr>
        <p:spPr>
          <a:xfrm>
            <a:off x="2020529" y="1375322"/>
            <a:ext cx="402048" cy="522303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9" name="Freeform 14">
            <a:extLst>
              <a:ext uri="{FF2B5EF4-FFF2-40B4-BE49-F238E27FC236}">
                <a16:creationId xmlns:a16="http://schemas.microsoft.com/office/drawing/2014/main" id="{0AD73908-3E74-4D39-8BE6-4598F4328E8C}"/>
              </a:ext>
            </a:extLst>
          </p:cNvPr>
          <p:cNvSpPr>
            <a:spLocks/>
          </p:cNvSpPr>
          <p:nvPr/>
        </p:nvSpPr>
        <p:spPr bwMode="auto">
          <a:xfrm>
            <a:off x="7245955" y="1415209"/>
            <a:ext cx="823457" cy="358024"/>
          </a:xfrm>
          <a:custGeom>
            <a:avLst/>
            <a:gdLst>
              <a:gd name="T0" fmla="*/ 221 w 221"/>
              <a:gd name="T1" fmla="*/ 64 h 96"/>
              <a:gd name="T2" fmla="*/ 195 w 221"/>
              <a:gd name="T3" fmla="*/ 64 h 96"/>
              <a:gd name="T4" fmla="*/ 183 w 221"/>
              <a:gd name="T5" fmla="*/ 53 h 96"/>
              <a:gd name="T6" fmla="*/ 183 w 221"/>
              <a:gd name="T7" fmla="*/ 7 h 96"/>
              <a:gd name="T8" fmla="*/ 177 w 221"/>
              <a:gd name="T9" fmla="*/ 0 h 96"/>
              <a:gd name="T10" fmla="*/ 171 w 221"/>
              <a:gd name="T11" fmla="*/ 2 h 96"/>
              <a:gd name="T12" fmla="*/ 169 w 221"/>
              <a:gd name="T13" fmla="*/ 7 h 96"/>
              <a:gd name="T14" fmla="*/ 169 w 221"/>
              <a:gd name="T15" fmla="*/ 26 h 96"/>
              <a:gd name="T16" fmla="*/ 155 w 221"/>
              <a:gd name="T17" fmla="*/ 40 h 96"/>
              <a:gd name="T18" fmla="*/ 144 w 221"/>
              <a:gd name="T19" fmla="*/ 37 h 96"/>
              <a:gd name="T20" fmla="*/ 139 w 221"/>
              <a:gd name="T21" fmla="*/ 26 h 96"/>
              <a:gd name="T22" fmla="*/ 139 w 221"/>
              <a:gd name="T23" fmla="*/ 7 h 96"/>
              <a:gd name="T24" fmla="*/ 132 w 221"/>
              <a:gd name="T25" fmla="*/ 0 h 96"/>
              <a:gd name="T26" fmla="*/ 127 w 221"/>
              <a:gd name="T27" fmla="*/ 2 h 96"/>
              <a:gd name="T28" fmla="*/ 125 w 221"/>
              <a:gd name="T29" fmla="*/ 7 h 96"/>
              <a:gd name="T30" fmla="*/ 125 w 221"/>
              <a:gd name="T31" fmla="*/ 81 h 96"/>
              <a:gd name="T32" fmla="*/ 111 w 221"/>
              <a:gd name="T33" fmla="*/ 96 h 96"/>
              <a:gd name="T34" fmla="*/ 109 w 221"/>
              <a:gd name="T35" fmla="*/ 96 h 96"/>
              <a:gd name="T36" fmla="*/ 99 w 221"/>
              <a:gd name="T37" fmla="*/ 92 h 96"/>
              <a:gd name="T38" fmla="*/ 94 w 221"/>
              <a:gd name="T39" fmla="*/ 82 h 96"/>
              <a:gd name="T40" fmla="*/ 94 w 221"/>
              <a:gd name="T41" fmla="*/ 19 h 96"/>
              <a:gd name="T42" fmla="*/ 88 w 221"/>
              <a:gd name="T43" fmla="*/ 12 h 96"/>
              <a:gd name="T44" fmla="*/ 83 w 221"/>
              <a:gd name="T45" fmla="*/ 14 h 96"/>
              <a:gd name="T46" fmla="*/ 80 w 221"/>
              <a:gd name="T47" fmla="*/ 19 h 96"/>
              <a:gd name="T48" fmla="*/ 80 w 221"/>
              <a:gd name="T49" fmla="*/ 55 h 96"/>
              <a:gd name="T50" fmla="*/ 67 w 221"/>
              <a:gd name="T51" fmla="*/ 70 h 96"/>
              <a:gd name="T52" fmla="*/ 55 w 221"/>
              <a:gd name="T53" fmla="*/ 66 h 96"/>
              <a:gd name="T54" fmla="*/ 50 w 221"/>
              <a:gd name="T55" fmla="*/ 56 h 96"/>
              <a:gd name="T56" fmla="*/ 50 w 221"/>
              <a:gd name="T57" fmla="*/ 42 h 96"/>
              <a:gd name="T58" fmla="*/ 44 w 221"/>
              <a:gd name="T59" fmla="*/ 35 h 96"/>
              <a:gd name="T60" fmla="*/ 38 w 221"/>
              <a:gd name="T61" fmla="*/ 36 h 96"/>
              <a:gd name="T62" fmla="*/ 36 w 221"/>
              <a:gd name="T63" fmla="*/ 41 h 96"/>
              <a:gd name="T64" fmla="*/ 36 w 221"/>
              <a:gd name="T65" fmla="*/ 57 h 96"/>
              <a:gd name="T66" fmla="*/ 24 w 221"/>
              <a:gd name="T67" fmla="*/ 68 h 96"/>
              <a:gd name="T68" fmla="*/ 0 w 221"/>
              <a:gd name="T69" fmla="*/ 6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21" h="96">
                <a:moveTo>
                  <a:pt x="221" y="64"/>
                </a:moveTo>
                <a:cubicBezTo>
                  <a:pt x="195" y="64"/>
                  <a:pt x="195" y="64"/>
                  <a:pt x="195" y="64"/>
                </a:cubicBezTo>
                <a:cubicBezTo>
                  <a:pt x="188" y="64"/>
                  <a:pt x="183" y="59"/>
                  <a:pt x="183" y="53"/>
                </a:cubicBezTo>
                <a:cubicBezTo>
                  <a:pt x="183" y="7"/>
                  <a:pt x="183" y="7"/>
                  <a:pt x="183" y="7"/>
                </a:cubicBezTo>
                <a:cubicBezTo>
                  <a:pt x="183" y="4"/>
                  <a:pt x="180" y="1"/>
                  <a:pt x="177" y="0"/>
                </a:cubicBezTo>
                <a:cubicBezTo>
                  <a:pt x="175" y="0"/>
                  <a:pt x="173" y="1"/>
                  <a:pt x="171" y="2"/>
                </a:cubicBezTo>
                <a:cubicBezTo>
                  <a:pt x="170" y="3"/>
                  <a:pt x="169" y="5"/>
                  <a:pt x="169" y="7"/>
                </a:cubicBezTo>
                <a:cubicBezTo>
                  <a:pt x="169" y="26"/>
                  <a:pt x="169" y="26"/>
                  <a:pt x="169" y="26"/>
                </a:cubicBezTo>
                <a:cubicBezTo>
                  <a:pt x="169" y="33"/>
                  <a:pt x="163" y="40"/>
                  <a:pt x="155" y="40"/>
                </a:cubicBezTo>
                <a:cubicBezTo>
                  <a:pt x="151" y="41"/>
                  <a:pt x="147" y="39"/>
                  <a:pt x="144" y="37"/>
                </a:cubicBezTo>
                <a:cubicBezTo>
                  <a:pt x="140" y="34"/>
                  <a:pt x="139" y="30"/>
                  <a:pt x="139" y="26"/>
                </a:cubicBezTo>
                <a:cubicBezTo>
                  <a:pt x="139" y="7"/>
                  <a:pt x="139" y="7"/>
                  <a:pt x="139" y="7"/>
                </a:cubicBezTo>
                <a:cubicBezTo>
                  <a:pt x="139" y="4"/>
                  <a:pt x="136" y="1"/>
                  <a:pt x="132" y="0"/>
                </a:cubicBezTo>
                <a:cubicBezTo>
                  <a:pt x="130" y="0"/>
                  <a:pt x="128" y="1"/>
                  <a:pt x="127" y="2"/>
                </a:cubicBezTo>
                <a:cubicBezTo>
                  <a:pt x="125" y="3"/>
                  <a:pt x="125" y="5"/>
                  <a:pt x="125" y="7"/>
                </a:cubicBezTo>
                <a:cubicBezTo>
                  <a:pt x="125" y="81"/>
                  <a:pt x="125" y="81"/>
                  <a:pt x="125" y="81"/>
                </a:cubicBezTo>
                <a:cubicBezTo>
                  <a:pt x="125" y="89"/>
                  <a:pt x="119" y="95"/>
                  <a:pt x="111" y="96"/>
                </a:cubicBezTo>
                <a:cubicBezTo>
                  <a:pt x="110" y="96"/>
                  <a:pt x="110" y="96"/>
                  <a:pt x="109" y="96"/>
                </a:cubicBezTo>
                <a:cubicBezTo>
                  <a:pt x="106" y="96"/>
                  <a:pt x="102" y="95"/>
                  <a:pt x="99" y="92"/>
                </a:cubicBezTo>
                <a:cubicBezTo>
                  <a:pt x="96" y="90"/>
                  <a:pt x="94" y="86"/>
                  <a:pt x="94" y="82"/>
                </a:cubicBezTo>
                <a:cubicBezTo>
                  <a:pt x="94" y="19"/>
                  <a:pt x="94" y="19"/>
                  <a:pt x="94" y="19"/>
                </a:cubicBezTo>
                <a:cubicBezTo>
                  <a:pt x="94" y="16"/>
                  <a:pt x="92" y="12"/>
                  <a:pt x="88" y="12"/>
                </a:cubicBezTo>
                <a:cubicBezTo>
                  <a:pt x="86" y="12"/>
                  <a:pt x="84" y="13"/>
                  <a:pt x="83" y="14"/>
                </a:cubicBezTo>
                <a:cubicBezTo>
                  <a:pt x="81" y="15"/>
                  <a:pt x="80" y="17"/>
                  <a:pt x="80" y="19"/>
                </a:cubicBezTo>
                <a:cubicBezTo>
                  <a:pt x="80" y="55"/>
                  <a:pt x="80" y="55"/>
                  <a:pt x="80" y="55"/>
                </a:cubicBezTo>
                <a:cubicBezTo>
                  <a:pt x="80" y="63"/>
                  <a:pt x="74" y="69"/>
                  <a:pt x="67" y="70"/>
                </a:cubicBezTo>
                <a:cubicBezTo>
                  <a:pt x="62" y="70"/>
                  <a:pt x="58" y="69"/>
                  <a:pt x="55" y="66"/>
                </a:cubicBezTo>
                <a:cubicBezTo>
                  <a:pt x="52" y="64"/>
                  <a:pt x="50" y="60"/>
                  <a:pt x="50" y="56"/>
                </a:cubicBezTo>
                <a:cubicBezTo>
                  <a:pt x="50" y="42"/>
                  <a:pt x="50" y="42"/>
                  <a:pt x="50" y="42"/>
                </a:cubicBezTo>
                <a:cubicBezTo>
                  <a:pt x="50" y="38"/>
                  <a:pt x="47" y="35"/>
                  <a:pt x="44" y="35"/>
                </a:cubicBezTo>
                <a:cubicBezTo>
                  <a:pt x="42" y="34"/>
                  <a:pt x="40" y="35"/>
                  <a:pt x="38" y="36"/>
                </a:cubicBezTo>
                <a:cubicBezTo>
                  <a:pt x="37" y="38"/>
                  <a:pt x="36" y="39"/>
                  <a:pt x="36" y="41"/>
                </a:cubicBezTo>
                <a:cubicBezTo>
                  <a:pt x="36" y="57"/>
                  <a:pt x="36" y="57"/>
                  <a:pt x="36" y="57"/>
                </a:cubicBezTo>
                <a:cubicBezTo>
                  <a:pt x="36" y="63"/>
                  <a:pt x="31" y="68"/>
                  <a:pt x="24" y="68"/>
                </a:cubicBezTo>
                <a:cubicBezTo>
                  <a:pt x="0" y="68"/>
                  <a:pt x="0" y="68"/>
                  <a:pt x="0" y="68"/>
                </a:cubicBezTo>
              </a:path>
            </a:pathLst>
          </a:custGeom>
          <a:noFill/>
          <a:ln w="158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1206" name="Freeform: Shape 1205">
            <a:extLst>
              <a:ext uri="{FF2B5EF4-FFF2-40B4-BE49-F238E27FC236}">
                <a16:creationId xmlns:a16="http://schemas.microsoft.com/office/drawing/2014/main" id="{F6DD88D9-A391-46D7-80E8-181738C6935F}"/>
              </a:ext>
            </a:extLst>
          </p:cNvPr>
          <p:cNvSpPr/>
          <p:nvPr/>
        </p:nvSpPr>
        <p:spPr>
          <a:xfrm>
            <a:off x="6896084" y="780935"/>
            <a:ext cx="1541800" cy="1541800"/>
          </a:xfrm>
          <a:custGeom>
            <a:avLst/>
            <a:gdLst>
              <a:gd name="connsiteX0" fmla="*/ 770900 w 1541800"/>
              <a:gd name="connsiteY0" fmla="*/ 0 h 1541800"/>
              <a:gd name="connsiteX1" fmla="*/ 1541800 w 1541800"/>
              <a:gd name="connsiteY1" fmla="*/ 770900 h 1541800"/>
              <a:gd name="connsiteX2" fmla="*/ 770900 w 1541800"/>
              <a:gd name="connsiteY2" fmla="*/ 1541800 h 1541800"/>
              <a:gd name="connsiteX3" fmla="*/ 0 w 1541800"/>
              <a:gd name="connsiteY3" fmla="*/ 770900 h 1541800"/>
              <a:gd name="connsiteX4" fmla="*/ 770900 w 1541800"/>
              <a:gd name="connsiteY4" fmla="*/ 0 h 1541800"/>
              <a:gd name="connsiteX5" fmla="*/ 386409 w 1541800"/>
              <a:gd name="connsiteY5" fmla="*/ 446825 h 1541800"/>
              <a:gd name="connsiteX6" fmla="*/ 300352 w 1541800"/>
              <a:gd name="connsiteY6" fmla="*/ 532882 h 1541800"/>
              <a:gd name="connsiteX7" fmla="*/ 300352 w 1541800"/>
              <a:gd name="connsiteY7" fmla="*/ 1093230 h 1541800"/>
              <a:gd name="connsiteX8" fmla="*/ 386409 w 1541800"/>
              <a:gd name="connsiteY8" fmla="*/ 1179287 h 1541800"/>
              <a:gd name="connsiteX9" fmla="*/ 1157607 w 1541800"/>
              <a:gd name="connsiteY9" fmla="*/ 1179287 h 1541800"/>
              <a:gd name="connsiteX10" fmla="*/ 1243664 w 1541800"/>
              <a:gd name="connsiteY10" fmla="*/ 1093230 h 1541800"/>
              <a:gd name="connsiteX11" fmla="*/ 1243664 w 1541800"/>
              <a:gd name="connsiteY11" fmla="*/ 532882 h 1541800"/>
              <a:gd name="connsiteX12" fmla="*/ 1157607 w 1541800"/>
              <a:gd name="connsiteY12" fmla="*/ 446825 h 1541800"/>
              <a:gd name="connsiteX13" fmla="*/ 386409 w 1541800"/>
              <a:gd name="connsiteY13" fmla="*/ 446825 h 154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41800" h="1541800">
                <a:moveTo>
                  <a:pt x="770900" y="0"/>
                </a:moveTo>
                <a:cubicBezTo>
                  <a:pt x="1196656" y="0"/>
                  <a:pt x="1541800" y="345144"/>
                  <a:pt x="1541800" y="770900"/>
                </a:cubicBezTo>
                <a:cubicBezTo>
                  <a:pt x="1541800" y="1196656"/>
                  <a:pt x="1196656" y="1541800"/>
                  <a:pt x="770900" y="1541800"/>
                </a:cubicBezTo>
                <a:cubicBezTo>
                  <a:pt x="345144" y="1541800"/>
                  <a:pt x="0" y="1196656"/>
                  <a:pt x="0" y="770900"/>
                </a:cubicBezTo>
                <a:cubicBezTo>
                  <a:pt x="0" y="345144"/>
                  <a:pt x="345144" y="0"/>
                  <a:pt x="770900" y="0"/>
                </a:cubicBezTo>
                <a:close/>
                <a:moveTo>
                  <a:pt x="386409" y="446825"/>
                </a:moveTo>
                <a:cubicBezTo>
                  <a:pt x="338881" y="446825"/>
                  <a:pt x="300352" y="485354"/>
                  <a:pt x="300352" y="532882"/>
                </a:cubicBezTo>
                <a:lnTo>
                  <a:pt x="300352" y="1093230"/>
                </a:lnTo>
                <a:cubicBezTo>
                  <a:pt x="300352" y="1140758"/>
                  <a:pt x="338881" y="1179287"/>
                  <a:pt x="386409" y="1179287"/>
                </a:cubicBezTo>
                <a:lnTo>
                  <a:pt x="1157607" y="1179287"/>
                </a:lnTo>
                <a:cubicBezTo>
                  <a:pt x="1205135" y="1179287"/>
                  <a:pt x="1243664" y="1140758"/>
                  <a:pt x="1243664" y="1093230"/>
                </a:cubicBezTo>
                <a:lnTo>
                  <a:pt x="1243664" y="532882"/>
                </a:lnTo>
                <a:cubicBezTo>
                  <a:pt x="1243664" y="485354"/>
                  <a:pt x="1205135" y="446825"/>
                  <a:pt x="1157607" y="446825"/>
                </a:cubicBezTo>
                <a:lnTo>
                  <a:pt x="386409" y="446825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02" name="Group 1201">
            <a:extLst>
              <a:ext uri="{FF2B5EF4-FFF2-40B4-BE49-F238E27FC236}">
                <a16:creationId xmlns:a16="http://schemas.microsoft.com/office/drawing/2014/main" id="{6CDA22AB-E3CD-4FF4-B985-56EBE940C28B}"/>
              </a:ext>
            </a:extLst>
          </p:cNvPr>
          <p:cNvGrpSpPr/>
          <p:nvPr/>
        </p:nvGrpSpPr>
        <p:grpSpPr>
          <a:xfrm>
            <a:off x="7046261" y="1224424"/>
            <a:ext cx="1237129" cy="791456"/>
            <a:chOff x="7046261" y="1206393"/>
            <a:chExt cx="1237129" cy="791456"/>
          </a:xfrm>
        </p:grpSpPr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B3667D96-B111-460F-9DB9-58FA0D8E83D4}"/>
                </a:ext>
              </a:extLst>
            </p:cNvPr>
            <p:cNvSpPr/>
            <p:nvPr/>
          </p:nvSpPr>
          <p:spPr>
            <a:xfrm>
              <a:off x="7190693" y="1206393"/>
              <a:ext cx="943312" cy="732462"/>
            </a:xfrm>
            <a:custGeom>
              <a:avLst/>
              <a:gdLst>
                <a:gd name="connsiteX0" fmla="*/ 86057 w 943312"/>
                <a:gd name="connsiteY0" fmla="*/ 0 h 732462"/>
                <a:gd name="connsiteX1" fmla="*/ 857255 w 943312"/>
                <a:gd name="connsiteY1" fmla="*/ 0 h 732462"/>
                <a:gd name="connsiteX2" fmla="*/ 943312 w 943312"/>
                <a:gd name="connsiteY2" fmla="*/ 86057 h 732462"/>
                <a:gd name="connsiteX3" fmla="*/ 943312 w 943312"/>
                <a:gd name="connsiteY3" fmla="*/ 646405 h 732462"/>
                <a:gd name="connsiteX4" fmla="*/ 857255 w 943312"/>
                <a:gd name="connsiteY4" fmla="*/ 732462 h 732462"/>
                <a:gd name="connsiteX5" fmla="*/ 86057 w 943312"/>
                <a:gd name="connsiteY5" fmla="*/ 732462 h 732462"/>
                <a:gd name="connsiteX6" fmla="*/ 0 w 943312"/>
                <a:gd name="connsiteY6" fmla="*/ 646405 h 732462"/>
                <a:gd name="connsiteX7" fmla="*/ 0 w 943312"/>
                <a:gd name="connsiteY7" fmla="*/ 86057 h 732462"/>
                <a:gd name="connsiteX8" fmla="*/ 86057 w 943312"/>
                <a:gd name="connsiteY8" fmla="*/ 0 h 732462"/>
                <a:gd name="connsiteX9" fmla="*/ 117482 w 943312"/>
                <a:gd name="connsiteY9" fmla="*/ 59431 h 732462"/>
                <a:gd name="connsiteX10" fmla="*/ 63037 w 943312"/>
                <a:gd name="connsiteY10" fmla="*/ 113876 h 732462"/>
                <a:gd name="connsiteX11" fmla="*/ 63037 w 943312"/>
                <a:gd name="connsiteY11" fmla="*/ 618584 h 732462"/>
                <a:gd name="connsiteX12" fmla="*/ 117482 w 943312"/>
                <a:gd name="connsiteY12" fmla="*/ 673029 h 732462"/>
                <a:gd name="connsiteX13" fmla="*/ 825831 w 943312"/>
                <a:gd name="connsiteY13" fmla="*/ 673029 h 732462"/>
                <a:gd name="connsiteX14" fmla="*/ 880276 w 943312"/>
                <a:gd name="connsiteY14" fmla="*/ 618584 h 732462"/>
                <a:gd name="connsiteX15" fmla="*/ 880276 w 943312"/>
                <a:gd name="connsiteY15" fmla="*/ 113876 h 732462"/>
                <a:gd name="connsiteX16" fmla="*/ 825831 w 943312"/>
                <a:gd name="connsiteY16" fmla="*/ 59431 h 732462"/>
                <a:gd name="connsiteX17" fmla="*/ 117482 w 943312"/>
                <a:gd name="connsiteY17" fmla="*/ 59431 h 732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3312" h="732462">
                  <a:moveTo>
                    <a:pt x="86057" y="0"/>
                  </a:moveTo>
                  <a:lnTo>
                    <a:pt x="857255" y="0"/>
                  </a:lnTo>
                  <a:cubicBezTo>
                    <a:pt x="904783" y="0"/>
                    <a:pt x="943312" y="38529"/>
                    <a:pt x="943312" y="86057"/>
                  </a:cubicBezTo>
                  <a:lnTo>
                    <a:pt x="943312" y="646405"/>
                  </a:lnTo>
                  <a:cubicBezTo>
                    <a:pt x="943312" y="693933"/>
                    <a:pt x="904783" y="732462"/>
                    <a:pt x="857255" y="732462"/>
                  </a:cubicBezTo>
                  <a:lnTo>
                    <a:pt x="86057" y="732462"/>
                  </a:lnTo>
                  <a:cubicBezTo>
                    <a:pt x="38529" y="732462"/>
                    <a:pt x="0" y="693933"/>
                    <a:pt x="0" y="646405"/>
                  </a:cubicBezTo>
                  <a:lnTo>
                    <a:pt x="0" y="86057"/>
                  </a:lnTo>
                  <a:cubicBezTo>
                    <a:pt x="0" y="38529"/>
                    <a:pt x="38529" y="0"/>
                    <a:pt x="86057" y="0"/>
                  </a:cubicBezTo>
                  <a:close/>
                  <a:moveTo>
                    <a:pt x="117482" y="59431"/>
                  </a:moveTo>
                  <a:cubicBezTo>
                    <a:pt x="87413" y="59431"/>
                    <a:pt x="63037" y="83807"/>
                    <a:pt x="63037" y="113876"/>
                  </a:cubicBezTo>
                  <a:lnTo>
                    <a:pt x="63037" y="618584"/>
                  </a:lnTo>
                  <a:cubicBezTo>
                    <a:pt x="63037" y="648653"/>
                    <a:pt x="87413" y="673029"/>
                    <a:pt x="117482" y="673029"/>
                  </a:cubicBezTo>
                  <a:lnTo>
                    <a:pt x="825831" y="673029"/>
                  </a:lnTo>
                  <a:cubicBezTo>
                    <a:pt x="855900" y="673029"/>
                    <a:pt x="880276" y="648653"/>
                    <a:pt x="880276" y="618584"/>
                  </a:cubicBezTo>
                  <a:lnTo>
                    <a:pt x="880276" y="113876"/>
                  </a:lnTo>
                  <a:cubicBezTo>
                    <a:pt x="880276" y="83807"/>
                    <a:pt x="855900" y="59431"/>
                    <a:pt x="825831" y="59431"/>
                  </a:cubicBezTo>
                  <a:lnTo>
                    <a:pt x="117482" y="59431"/>
                  </a:lnTo>
                  <a:close/>
                </a:path>
              </a:pathLst>
            </a:custGeom>
            <a:solidFill>
              <a:srgbClr val="727270"/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182" name="Straight Connector 1181">
              <a:extLst>
                <a:ext uri="{FF2B5EF4-FFF2-40B4-BE49-F238E27FC236}">
                  <a16:creationId xmlns:a16="http://schemas.microsoft.com/office/drawing/2014/main" id="{068F6553-2D5F-4C94-8504-FEA931FB67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6261" y="1890944"/>
              <a:ext cx="162407" cy="106905"/>
            </a:xfrm>
            <a:prstGeom prst="line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83" name="Straight Connector 1182">
              <a:extLst>
                <a:ext uri="{FF2B5EF4-FFF2-40B4-BE49-F238E27FC236}">
                  <a16:creationId xmlns:a16="http://schemas.microsoft.com/office/drawing/2014/main" id="{AD850383-0EBA-40A5-96C7-478AEB345F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20109" y="1893903"/>
              <a:ext cx="163281" cy="88578"/>
            </a:xfrm>
            <a:prstGeom prst="line">
              <a:avLst/>
            </a:prstGeom>
            <a:solidFill>
              <a:schemeClr val="accent6">
                <a:lumMod val="50000"/>
              </a:schemeClr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60" name="Group 1159">
            <a:extLst>
              <a:ext uri="{FF2B5EF4-FFF2-40B4-BE49-F238E27FC236}">
                <a16:creationId xmlns:a16="http://schemas.microsoft.com/office/drawing/2014/main" id="{9B2C4C3F-E253-47B0-8F74-253C0FF6E905}"/>
              </a:ext>
            </a:extLst>
          </p:cNvPr>
          <p:cNvGrpSpPr/>
          <p:nvPr/>
        </p:nvGrpSpPr>
        <p:grpSpPr>
          <a:xfrm>
            <a:off x="1259809" y="1116205"/>
            <a:ext cx="760720" cy="781420"/>
            <a:chOff x="1186067" y="1095374"/>
            <a:chExt cx="880856" cy="904825"/>
          </a:xfrm>
        </p:grpSpPr>
        <p:grpSp>
          <p:nvGrpSpPr>
            <p:cNvPr id="1145" name="Group 1144">
              <a:extLst>
                <a:ext uri="{FF2B5EF4-FFF2-40B4-BE49-F238E27FC236}">
                  <a16:creationId xmlns:a16="http://schemas.microsoft.com/office/drawing/2014/main" id="{A725D7C5-740A-4AEE-B9CC-87709DCA5D41}"/>
                </a:ext>
              </a:extLst>
            </p:cNvPr>
            <p:cNvGrpSpPr/>
            <p:nvPr/>
          </p:nvGrpSpPr>
          <p:grpSpPr>
            <a:xfrm>
              <a:off x="1186067" y="1095374"/>
              <a:ext cx="880856" cy="904825"/>
              <a:chOff x="1028905" y="945356"/>
              <a:chExt cx="880856" cy="904825"/>
            </a:xfrm>
          </p:grpSpPr>
          <p:grpSp>
            <p:nvGrpSpPr>
              <p:cNvPr id="1141" name="Group 1140">
                <a:extLst>
                  <a:ext uri="{FF2B5EF4-FFF2-40B4-BE49-F238E27FC236}">
                    <a16:creationId xmlns:a16="http://schemas.microsoft.com/office/drawing/2014/main" id="{168378D3-AC77-4EB6-AC18-6C3A87178211}"/>
                  </a:ext>
                </a:extLst>
              </p:cNvPr>
              <p:cNvGrpSpPr/>
              <p:nvPr/>
            </p:nvGrpSpPr>
            <p:grpSpPr>
              <a:xfrm>
                <a:off x="1028905" y="945356"/>
                <a:ext cx="880856" cy="831057"/>
                <a:chOff x="983662" y="1824038"/>
                <a:chExt cx="880856" cy="831057"/>
              </a:xfrm>
            </p:grpSpPr>
            <p:cxnSp>
              <p:nvCxnSpPr>
                <p:cNvPr id="1132" name="Straight Connector 1131">
                  <a:extLst>
                    <a:ext uri="{FF2B5EF4-FFF2-40B4-BE49-F238E27FC236}">
                      <a16:creationId xmlns:a16="http://schemas.microsoft.com/office/drawing/2014/main" id="{5BC3A17A-9458-4A25-BEA6-54D0BA465E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09688" y="1945481"/>
                  <a:ext cx="100012" cy="123827"/>
                </a:xfrm>
                <a:prstGeom prst="line">
                  <a:avLst/>
                </a:prstGeom>
                <a:gradFill rotWithShape="0">
                  <a:gsLst>
                    <a:gs pos="100000">
                      <a:srgbClr val="6B6C6B"/>
                    </a:gs>
                    <a:gs pos="21000">
                      <a:srgbClr val="545554"/>
                    </a:gs>
                  </a:gsLst>
                  <a:path path="circle">
                    <a:fillToRect l="2310796" t="757438" r="-2210796" b="-657438"/>
                  </a:path>
                  <a:tileRect l="-956926" t="-2412611" r="-2210796" b="-657438"/>
                </a:gradFill>
                <a:ln w="15875" cap="rnd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grpSp>
              <p:nvGrpSpPr>
                <p:cNvPr id="1140" name="Group 1139">
                  <a:extLst>
                    <a:ext uri="{FF2B5EF4-FFF2-40B4-BE49-F238E27FC236}">
                      <a16:creationId xmlns:a16="http://schemas.microsoft.com/office/drawing/2014/main" id="{E75A1A34-C54A-49CF-A57C-5CC003608BD9}"/>
                    </a:ext>
                  </a:extLst>
                </p:cNvPr>
                <p:cNvGrpSpPr/>
                <p:nvPr/>
              </p:nvGrpSpPr>
              <p:grpSpPr>
                <a:xfrm>
                  <a:off x="983662" y="1824038"/>
                  <a:ext cx="880856" cy="831057"/>
                  <a:chOff x="983662" y="1824038"/>
                  <a:chExt cx="880856" cy="831057"/>
                </a:xfrm>
              </p:grpSpPr>
              <p:sp>
                <p:nvSpPr>
                  <p:cNvPr id="1121" name="Rectangle: Rounded Corners 1120">
                    <a:extLst>
                      <a:ext uri="{FF2B5EF4-FFF2-40B4-BE49-F238E27FC236}">
                        <a16:creationId xmlns:a16="http://schemas.microsoft.com/office/drawing/2014/main" id="{C255AF4D-AE9E-49A0-854C-4DF44DBF802C}"/>
                      </a:ext>
                    </a:extLst>
                  </p:cNvPr>
                  <p:cNvSpPr/>
                  <p:nvPr/>
                </p:nvSpPr>
                <p:spPr>
                  <a:xfrm>
                    <a:off x="983662" y="2069307"/>
                    <a:ext cx="880856" cy="585788"/>
                  </a:xfrm>
                  <a:prstGeom prst="roundRect">
                    <a:avLst/>
                  </a:prstGeom>
                  <a:gradFill rotWithShape="0">
                    <a:gsLst>
                      <a:gs pos="100000">
                        <a:srgbClr val="6B6C6B"/>
                      </a:gs>
                      <a:gs pos="21000">
                        <a:srgbClr val="545554"/>
                      </a:gs>
                    </a:gsLst>
                    <a:path path="circle">
                      <a:fillToRect l="2310796" t="757438" r="-2210796" b="-657438"/>
                    </a:path>
                    <a:tileRect l="-956926" t="-2412611" r="-2210796" b="-657438"/>
                  </a:gradFill>
                  <a:ln w="15875"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2" name="Rectangle: Rounded Corners 1121">
                    <a:extLst>
                      <a:ext uri="{FF2B5EF4-FFF2-40B4-BE49-F238E27FC236}">
                        <a16:creationId xmlns:a16="http://schemas.microsoft.com/office/drawing/2014/main" id="{BE66C79C-4E47-4D95-B6F1-AE0CB3B344AB}"/>
                      </a:ext>
                    </a:extLst>
                  </p:cNvPr>
                  <p:cNvSpPr/>
                  <p:nvPr/>
                </p:nvSpPr>
                <p:spPr>
                  <a:xfrm>
                    <a:off x="1040812" y="2124076"/>
                    <a:ext cx="633207" cy="478630"/>
                  </a:xfrm>
                  <a:prstGeom prst="roundRect">
                    <a:avLst>
                      <a:gd name="adj" fmla="val 10697"/>
                    </a:avLst>
                  </a:prstGeom>
                  <a:gradFill rotWithShape="0">
                    <a:gsLst>
                      <a:gs pos="100000">
                        <a:srgbClr val="6B6C6B"/>
                      </a:gs>
                      <a:gs pos="21000">
                        <a:srgbClr val="545554"/>
                      </a:gs>
                    </a:gsLst>
                    <a:path path="circle">
                      <a:fillToRect l="2310796" t="757438" r="-2210796" b="-657438"/>
                    </a:path>
                    <a:tileRect l="-956926" t="-2412611" r="-2210796" b="-657438"/>
                  </a:gradFill>
                  <a:ln w="15875"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130" name="Group 1129">
                    <a:extLst>
                      <a:ext uri="{FF2B5EF4-FFF2-40B4-BE49-F238E27FC236}">
                        <a16:creationId xmlns:a16="http://schemas.microsoft.com/office/drawing/2014/main" id="{C45B5187-AB4C-4006-B8B9-C320CFAD553E}"/>
                      </a:ext>
                    </a:extLst>
                  </p:cNvPr>
                  <p:cNvGrpSpPr/>
                  <p:nvPr/>
                </p:nvGrpSpPr>
                <p:grpSpPr>
                  <a:xfrm>
                    <a:off x="1720262" y="2183606"/>
                    <a:ext cx="103775" cy="385763"/>
                    <a:chOff x="1710737" y="2183606"/>
                    <a:chExt cx="103775" cy="385763"/>
                  </a:xfrm>
                </p:grpSpPr>
                <p:sp>
                  <p:nvSpPr>
                    <p:cNvPr id="1123" name="Oval 1122">
                      <a:extLst>
                        <a:ext uri="{FF2B5EF4-FFF2-40B4-BE49-F238E27FC236}">
                          <a16:creationId xmlns:a16="http://schemas.microsoft.com/office/drawing/2014/main" id="{B9BCCA70-C595-4BF4-8F7E-1FDA016A38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13809" y="2471738"/>
                      <a:ext cx="97631" cy="97631"/>
                    </a:xfrm>
                    <a:prstGeom prst="ellipse">
                      <a:avLst/>
                    </a:prstGeom>
                    <a:solidFill>
                      <a:schemeClr val="tx1">
                        <a:alpha val="32000"/>
                      </a:schemeClr>
                    </a:solidFill>
                    <a:ln w="15875">
                      <a:solidFill>
                        <a:schemeClr val="tx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1125" name="Straight Connector 1124">
                      <a:extLst>
                        <a:ext uri="{FF2B5EF4-FFF2-40B4-BE49-F238E27FC236}">
                          <a16:creationId xmlns:a16="http://schemas.microsoft.com/office/drawing/2014/main" id="{09760222-6791-477F-9590-A05AE0F8894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10737" y="2183606"/>
                      <a:ext cx="103775" cy="0"/>
                    </a:xfrm>
                    <a:prstGeom prst="line">
                      <a:avLst/>
                    </a:prstGeom>
                    <a:gradFill rotWithShape="0">
                      <a:gsLst>
                        <a:gs pos="100000">
                          <a:srgbClr val="6B6C6B"/>
                        </a:gs>
                        <a:gs pos="21000">
                          <a:srgbClr val="545554"/>
                        </a:gs>
                      </a:gsLst>
                      <a:path path="circle">
                        <a:fillToRect l="2310796" t="757438" r="-2210796" b="-657438"/>
                      </a:path>
                      <a:tileRect l="-956926" t="-2412611" r="-2210796" b="-657438"/>
                    </a:gradFill>
                    <a:ln w="15875" cap="rnd">
                      <a:solidFill>
                        <a:schemeClr val="tx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26" name="Straight Connector 1125">
                      <a:extLst>
                        <a:ext uri="{FF2B5EF4-FFF2-40B4-BE49-F238E27FC236}">
                          <a16:creationId xmlns:a16="http://schemas.microsoft.com/office/drawing/2014/main" id="{ABB519AB-36F2-4883-9B40-7D57814837E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10737" y="2233612"/>
                      <a:ext cx="103775" cy="0"/>
                    </a:xfrm>
                    <a:prstGeom prst="line">
                      <a:avLst/>
                    </a:prstGeom>
                    <a:gradFill rotWithShape="0">
                      <a:gsLst>
                        <a:gs pos="100000">
                          <a:srgbClr val="6B6C6B"/>
                        </a:gs>
                        <a:gs pos="21000">
                          <a:srgbClr val="545554"/>
                        </a:gs>
                      </a:gsLst>
                      <a:path path="circle">
                        <a:fillToRect l="2310796" t="757438" r="-2210796" b="-657438"/>
                      </a:path>
                      <a:tileRect l="-956926" t="-2412611" r="-2210796" b="-657438"/>
                    </a:gradFill>
                    <a:ln w="15875" cap="rnd">
                      <a:solidFill>
                        <a:schemeClr val="tx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27" name="Straight Connector 1126">
                      <a:extLst>
                        <a:ext uri="{FF2B5EF4-FFF2-40B4-BE49-F238E27FC236}">
                          <a16:creationId xmlns:a16="http://schemas.microsoft.com/office/drawing/2014/main" id="{8D1D71A9-E22A-4EA9-9886-F118CA10DDA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10737" y="2283619"/>
                      <a:ext cx="103775" cy="0"/>
                    </a:xfrm>
                    <a:prstGeom prst="line">
                      <a:avLst/>
                    </a:prstGeom>
                    <a:gradFill rotWithShape="0">
                      <a:gsLst>
                        <a:gs pos="100000">
                          <a:srgbClr val="6B6C6B"/>
                        </a:gs>
                        <a:gs pos="21000">
                          <a:srgbClr val="545554"/>
                        </a:gs>
                      </a:gsLst>
                      <a:path path="circle">
                        <a:fillToRect l="2310796" t="757438" r="-2210796" b="-657438"/>
                      </a:path>
                      <a:tileRect l="-956926" t="-2412611" r="-2210796" b="-657438"/>
                    </a:gradFill>
                    <a:ln w="15875" cap="rnd">
                      <a:solidFill>
                        <a:schemeClr val="tx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cxnSp>
                  <p:nvCxnSpPr>
                    <p:cNvPr id="1128" name="Straight Connector 1127">
                      <a:extLst>
                        <a:ext uri="{FF2B5EF4-FFF2-40B4-BE49-F238E27FC236}">
                          <a16:creationId xmlns:a16="http://schemas.microsoft.com/office/drawing/2014/main" id="{E07854A3-9AC4-47BC-9F02-453DA4C5D0E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710737" y="2338387"/>
                      <a:ext cx="103775" cy="0"/>
                    </a:xfrm>
                    <a:prstGeom prst="line">
                      <a:avLst/>
                    </a:prstGeom>
                    <a:gradFill rotWithShape="0">
                      <a:gsLst>
                        <a:gs pos="100000">
                          <a:srgbClr val="6B6C6B"/>
                        </a:gs>
                        <a:gs pos="21000">
                          <a:srgbClr val="545554"/>
                        </a:gs>
                      </a:gsLst>
                      <a:path path="circle">
                        <a:fillToRect l="2310796" t="757438" r="-2210796" b="-657438"/>
                      </a:path>
                      <a:tileRect l="-956926" t="-2412611" r="-2210796" b="-657438"/>
                    </a:gradFill>
                    <a:ln w="15875" cap="rnd">
                      <a:solidFill>
                        <a:schemeClr val="tx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  <p:sp>
                  <p:nvSpPr>
                    <p:cNvPr id="1129" name="Oval 1128">
                      <a:extLst>
                        <a:ext uri="{FF2B5EF4-FFF2-40B4-BE49-F238E27FC236}">
                          <a16:creationId xmlns:a16="http://schemas.microsoft.com/office/drawing/2014/main" id="{C812F37D-5DFE-491E-A15F-DBC06B3447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38812" y="2390775"/>
                      <a:ext cx="47625" cy="47625"/>
                    </a:xfrm>
                    <a:prstGeom prst="ellipse">
                      <a:avLst/>
                    </a:prstGeom>
                    <a:gradFill rotWithShape="0">
                      <a:gsLst>
                        <a:gs pos="100000">
                          <a:srgbClr val="6B6C6B"/>
                        </a:gs>
                        <a:gs pos="21000">
                          <a:srgbClr val="545554"/>
                        </a:gs>
                      </a:gsLst>
                      <a:path path="circle">
                        <a:fillToRect l="2310796" t="757438" r="-2210796" b="-657438"/>
                      </a:path>
                      <a:tileRect l="-956926" t="-2412611" r="-2210796" b="-657438"/>
                    </a:gradFill>
                    <a:ln w="15875">
                      <a:solidFill>
                        <a:schemeClr val="tx2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1136" name="Straight Connector 1135">
                    <a:extLst>
                      <a:ext uri="{FF2B5EF4-FFF2-40B4-BE49-F238E27FC236}">
                        <a16:creationId xmlns:a16="http://schemas.microsoft.com/office/drawing/2014/main" id="{79D950A8-F347-4A6D-89A4-25511590C2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1233488" y="1874044"/>
                    <a:ext cx="80963" cy="195265"/>
                  </a:xfrm>
                  <a:prstGeom prst="line">
                    <a:avLst/>
                  </a:prstGeom>
                  <a:gradFill rotWithShape="0">
                    <a:gsLst>
                      <a:gs pos="100000">
                        <a:srgbClr val="6B6C6B"/>
                      </a:gs>
                      <a:gs pos="21000">
                        <a:srgbClr val="545554"/>
                      </a:gs>
                    </a:gsLst>
                    <a:path path="circle">
                      <a:fillToRect l="2310796" t="757438" r="-2210796" b="-657438"/>
                    </a:path>
                    <a:tileRect l="-956926" t="-2412611" r="-2210796" b="-657438"/>
                  </a:gradFill>
                  <a:ln w="15875" cap="rnd"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</p:cxnSp>
              <p:sp useBgFill="1">
                <p:nvSpPr>
                  <p:cNvPr id="1138" name="Oval 1137">
                    <a:extLst>
                      <a:ext uri="{FF2B5EF4-FFF2-40B4-BE49-F238E27FC236}">
                        <a16:creationId xmlns:a16="http://schemas.microsoft.com/office/drawing/2014/main" id="{8A0163CB-108B-4EBF-98B0-E65D5D1354E0}"/>
                      </a:ext>
                    </a:extLst>
                  </p:cNvPr>
                  <p:cNvSpPr/>
                  <p:nvPr/>
                </p:nvSpPr>
                <p:spPr>
                  <a:xfrm>
                    <a:off x="1393531" y="1905000"/>
                    <a:ext cx="47625" cy="47625"/>
                  </a:xfrm>
                  <a:prstGeom prst="ellipse">
                    <a:avLst/>
                  </a:prstGeom>
                  <a:ln w="15875"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 useBgFill="1">
                <p:nvSpPr>
                  <p:cNvPr id="1139" name="Oval 1138">
                    <a:extLst>
                      <a:ext uri="{FF2B5EF4-FFF2-40B4-BE49-F238E27FC236}">
                        <a16:creationId xmlns:a16="http://schemas.microsoft.com/office/drawing/2014/main" id="{086F7833-0560-40D9-A5AD-09AE44162770}"/>
                      </a:ext>
                    </a:extLst>
                  </p:cNvPr>
                  <p:cNvSpPr/>
                  <p:nvPr/>
                </p:nvSpPr>
                <p:spPr>
                  <a:xfrm>
                    <a:off x="1203031" y="1824038"/>
                    <a:ext cx="47625" cy="47625"/>
                  </a:xfrm>
                  <a:prstGeom prst="ellipse">
                    <a:avLst/>
                  </a:prstGeom>
                  <a:ln w="15875">
                    <a:solidFill>
                      <a:schemeClr val="tx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cxnSp>
            <p:nvCxnSpPr>
              <p:cNvPr id="1143" name="Straight Connector 1142">
                <a:extLst>
                  <a:ext uri="{FF2B5EF4-FFF2-40B4-BE49-F238E27FC236}">
                    <a16:creationId xmlns:a16="http://schemas.microsoft.com/office/drawing/2014/main" id="{70E7BC72-1F6E-412D-AA97-9821E28B61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1789" y="1777898"/>
                <a:ext cx="0" cy="72283"/>
              </a:xfrm>
              <a:prstGeom prst="line">
                <a:avLst/>
              </a:prstGeom>
              <a:gradFill rotWithShape="0">
                <a:gsLst>
                  <a:gs pos="100000">
                    <a:srgbClr val="6B6C6B"/>
                  </a:gs>
                  <a:gs pos="21000">
                    <a:srgbClr val="545554"/>
                  </a:gs>
                </a:gsLst>
                <a:path path="circle">
                  <a:fillToRect l="2310796" t="757438" r="-2210796" b="-657438"/>
                </a:path>
                <a:tileRect l="-956926" t="-2412611" r="-2210796" b="-657438"/>
              </a:gradFill>
              <a:ln w="15875" cap="rnd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44" name="Straight Connector 1143">
                <a:extLst>
                  <a:ext uri="{FF2B5EF4-FFF2-40B4-BE49-F238E27FC236}">
                    <a16:creationId xmlns:a16="http://schemas.microsoft.com/office/drawing/2014/main" id="{231587A8-5FDD-4F07-8E9F-4A70A81B8B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9477" y="1777898"/>
                <a:ext cx="0" cy="72283"/>
              </a:xfrm>
              <a:prstGeom prst="line">
                <a:avLst/>
              </a:prstGeom>
              <a:gradFill rotWithShape="0">
                <a:gsLst>
                  <a:gs pos="100000">
                    <a:srgbClr val="6B6C6B"/>
                  </a:gs>
                  <a:gs pos="21000">
                    <a:srgbClr val="545554"/>
                  </a:gs>
                </a:gsLst>
                <a:path path="circle">
                  <a:fillToRect l="2310796" t="757438" r="-2210796" b="-657438"/>
                </a:path>
                <a:tileRect l="-956926" t="-2412611" r="-2210796" b="-657438"/>
              </a:gradFill>
              <a:ln w="15875" cap="rnd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149" name="Straight Connector 1148">
              <a:extLst>
                <a:ext uri="{FF2B5EF4-FFF2-40B4-BE49-F238E27FC236}">
                  <a16:creationId xmlns:a16="http://schemas.microsoft.com/office/drawing/2014/main" id="{C84CC2F8-ADEF-4318-8D01-FC1AA49E0D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27801" y="1400859"/>
              <a:ext cx="121968" cy="125522"/>
            </a:xfrm>
            <a:prstGeom prst="line">
              <a:avLst/>
            </a:prstGeom>
            <a:gradFill rotWithShape="0">
              <a:gsLst>
                <a:gs pos="100000">
                  <a:srgbClr val="6B6C6B"/>
                </a:gs>
                <a:gs pos="21000">
                  <a:srgbClr val="545554"/>
                </a:gs>
              </a:gsLst>
              <a:path path="circle">
                <a:fillToRect l="2310796" t="757438" r="-2210796" b="-657438"/>
              </a:path>
              <a:tileRect l="-956926" t="-2412611" r="-2210796" b="-657438"/>
            </a:gradFill>
            <a:ln w="15875" cap="rnd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1" name="Straight Connector 1150">
              <a:extLst>
                <a:ext uri="{FF2B5EF4-FFF2-40B4-BE49-F238E27FC236}">
                  <a16:creationId xmlns:a16="http://schemas.microsoft.com/office/drawing/2014/main" id="{7F3DC8CE-DF27-4CFC-9284-701DEAA116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088" y="1403239"/>
              <a:ext cx="78170" cy="80448"/>
            </a:xfrm>
            <a:prstGeom prst="line">
              <a:avLst/>
            </a:prstGeom>
            <a:gradFill rotWithShape="0">
              <a:gsLst>
                <a:gs pos="100000">
                  <a:srgbClr val="6B6C6B"/>
                </a:gs>
                <a:gs pos="21000">
                  <a:srgbClr val="545554"/>
                </a:gs>
              </a:gsLst>
              <a:path path="circle">
                <a:fillToRect l="2310796" t="757438" r="-2210796" b="-657438"/>
              </a:path>
              <a:tileRect l="-956926" t="-2412611" r="-2210796" b="-657438"/>
            </a:gradFill>
            <a:ln w="15875" cap="rnd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3" name="Straight Connector 1152">
              <a:extLst>
                <a:ext uri="{FF2B5EF4-FFF2-40B4-BE49-F238E27FC236}">
                  <a16:creationId xmlns:a16="http://schemas.microsoft.com/office/drawing/2014/main" id="{9D898187-7A13-4142-B9FF-1947A7AA58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7795" y="1509713"/>
              <a:ext cx="41813" cy="43031"/>
            </a:xfrm>
            <a:prstGeom prst="line">
              <a:avLst/>
            </a:prstGeom>
            <a:gradFill rotWithShape="0">
              <a:gsLst>
                <a:gs pos="100000">
                  <a:srgbClr val="6B6C6B"/>
                </a:gs>
                <a:gs pos="21000">
                  <a:srgbClr val="545554"/>
                </a:gs>
              </a:gsLst>
              <a:path path="circle">
                <a:fillToRect l="2310796" t="757438" r="-2210796" b="-657438"/>
              </a:path>
              <a:tileRect l="-956926" t="-2412611" r="-2210796" b="-657438"/>
            </a:gradFill>
            <a:ln w="15875" cap="rnd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5" name="Straight Connector 1154">
              <a:extLst>
                <a:ext uri="{FF2B5EF4-FFF2-40B4-BE49-F238E27FC236}">
                  <a16:creationId xmlns:a16="http://schemas.microsoft.com/office/drawing/2014/main" id="{A3300C8F-F900-4BA3-B8D1-76183592A3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0169" y="1581149"/>
              <a:ext cx="16360" cy="16838"/>
            </a:xfrm>
            <a:prstGeom prst="line">
              <a:avLst/>
            </a:prstGeom>
            <a:gradFill rotWithShape="0">
              <a:gsLst>
                <a:gs pos="100000">
                  <a:srgbClr val="6B6C6B"/>
                </a:gs>
                <a:gs pos="21000">
                  <a:srgbClr val="545554"/>
                </a:gs>
              </a:gsLst>
              <a:path path="circle">
                <a:fillToRect l="2310796" t="757438" r="-2210796" b="-657438"/>
              </a:path>
              <a:tileRect l="-956926" t="-2412611" r="-2210796" b="-657438"/>
            </a:gradFill>
            <a:ln w="15875" cap="rnd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165" name="Rectangle 1164">
            <a:extLst>
              <a:ext uri="{FF2B5EF4-FFF2-40B4-BE49-F238E27FC236}">
                <a16:creationId xmlns:a16="http://schemas.microsoft.com/office/drawing/2014/main" id="{82A6F0EF-6A54-4A74-92E1-A459BE3257EA}"/>
              </a:ext>
            </a:extLst>
          </p:cNvPr>
          <p:cNvSpPr/>
          <p:nvPr/>
        </p:nvSpPr>
        <p:spPr>
          <a:xfrm>
            <a:off x="663191" y="1889090"/>
            <a:ext cx="1718268" cy="467248"/>
          </a:xfrm>
          <a:prstGeom prst="rect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2310796" t="757438" r="-2210796" b="-657438"/>
            </a:path>
            <a:tileRect l="-956926" t="-2412611" r="-2210796" b="-657438"/>
          </a:gradFill>
          <a:ln w="15875" cap="rnd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1167" name="Oval 1166">
            <a:extLst>
              <a:ext uri="{FF2B5EF4-FFF2-40B4-BE49-F238E27FC236}">
                <a16:creationId xmlns:a16="http://schemas.microsoft.com/office/drawing/2014/main" id="{79F3E530-0FFE-45B5-91D9-83885E840584}"/>
              </a:ext>
            </a:extLst>
          </p:cNvPr>
          <p:cNvSpPr/>
          <p:nvPr/>
        </p:nvSpPr>
        <p:spPr>
          <a:xfrm>
            <a:off x="1965492" y="2963918"/>
            <a:ext cx="1723696" cy="1723696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E87729-6F5F-4C58-82FA-09D8B31826A2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21" t="23576" r="16273" b="25459"/>
          <a:stretch/>
        </p:blipFill>
        <p:spPr>
          <a:xfrm>
            <a:off x="3626676" y="3932343"/>
            <a:ext cx="437738" cy="328531"/>
          </a:xfrm>
          <a:prstGeom prst="rect">
            <a:avLst/>
          </a:prstGeom>
        </p:spPr>
      </p:pic>
      <p:sp>
        <p:nvSpPr>
          <p:cNvPr id="1170" name="Freeform 128">
            <a:extLst>
              <a:ext uri="{FF2B5EF4-FFF2-40B4-BE49-F238E27FC236}">
                <a16:creationId xmlns:a16="http://schemas.microsoft.com/office/drawing/2014/main" id="{E2C9FF6E-8110-4004-81B5-2B31723130C2}"/>
              </a:ext>
            </a:extLst>
          </p:cNvPr>
          <p:cNvSpPr>
            <a:spLocks noChangeAspect="1"/>
          </p:cNvSpPr>
          <p:nvPr/>
        </p:nvSpPr>
        <p:spPr bwMode="white">
          <a:xfrm>
            <a:off x="3141512" y="3252345"/>
            <a:ext cx="440260" cy="243206"/>
          </a:xfrm>
          <a:custGeom>
            <a:avLst/>
            <a:gdLst>
              <a:gd name="T0" fmla="*/ 396 w 509"/>
              <a:gd name="T1" fmla="*/ 281 h 281"/>
              <a:gd name="T2" fmla="*/ 57 w 509"/>
              <a:gd name="T3" fmla="*/ 281 h 281"/>
              <a:gd name="T4" fmla="*/ 0 w 509"/>
              <a:gd name="T5" fmla="*/ 223 h 281"/>
              <a:gd name="T6" fmla="*/ 43 w 509"/>
              <a:gd name="T7" fmla="*/ 168 h 281"/>
              <a:gd name="T8" fmla="*/ 110 w 509"/>
              <a:gd name="T9" fmla="*/ 116 h 281"/>
              <a:gd name="T10" fmla="*/ 232 w 509"/>
              <a:gd name="T11" fmla="*/ 0 h 281"/>
              <a:gd name="T12" fmla="*/ 343 w 509"/>
              <a:gd name="T13" fmla="*/ 70 h 281"/>
              <a:gd name="T14" fmla="*/ 396 w 509"/>
              <a:gd name="T15" fmla="*/ 56 h 281"/>
              <a:gd name="T16" fmla="*/ 509 w 509"/>
              <a:gd name="T17" fmla="*/ 169 h 281"/>
              <a:gd name="T18" fmla="*/ 396 w 509"/>
              <a:gd name="T19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9" h="281">
                <a:moveTo>
                  <a:pt x="396" y="281"/>
                </a:moveTo>
                <a:cubicBezTo>
                  <a:pt x="57" y="281"/>
                  <a:pt x="57" y="281"/>
                  <a:pt x="57" y="281"/>
                </a:cubicBezTo>
                <a:cubicBezTo>
                  <a:pt x="26" y="281"/>
                  <a:pt x="0" y="255"/>
                  <a:pt x="0" y="223"/>
                </a:cubicBezTo>
                <a:cubicBezTo>
                  <a:pt x="0" y="196"/>
                  <a:pt x="18" y="174"/>
                  <a:pt x="43" y="168"/>
                </a:cubicBezTo>
                <a:cubicBezTo>
                  <a:pt x="55" y="140"/>
                  <a:pt x="80" y="120"/>
                  <a:pt x="110" y="116"/>
                </a:cubicBezTo>
                <a:cubicBezTo>
                  <a:pt x="113" y="52"/>
                  <a:pt x="167" y="0"/>
                  <a:pt x="232" y="0"/>
                </a:cubicBezTo>
                <a:cubicBezTo>
                  <a:pt x="280" y="0"/>
                  <a:pt x="323" y="28"/>
                  <a:pt x="343" y="70"/>
                </a:cubicBezTo>
                <a:cubicBezTo>
                  <a:pt x="359" y="61"/>
                  <a:pt x="377" y="56"/>
                  <a:pt x="396" y="56"/>
                </a:cubicBezTo>
                <a:cubicBezTo>
                  <a:pt x="458" y="56"/>
                  <a:pt x="509" y="107"/>
                  <a:pt x="509" y="169"/>
                </a:cubicBezTo>
                <a:cubicBezTo>
                  <a:pt x="509" y="230"/>
                  <a:pt x="458" y="281"/>
                  <a:pt x="396" y="281"/>
                </a:cubicBezTo>
                <a:close/>
              </a:path>
            </a:pathLst>
          </a:custGeom>
          <a:solidFill>
            <a:schemeClr val="tx1">
              <a:alpha val="36000"/>
            </a:schemeClr>
          </a:solidFill>
          <a:ln w="22225"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1" name="Freeform 128">
            <a:extLst>
              <a:ext uri="{FF2B5EF4-FFF2-40B4-BE49-F238E27FC236}">
                <a16:creationId xmlns:a16="http://schemas.microsoft.com/office/drawing/2014/main" id="{B25C8CBC-C295-4C2F-9513-230A35136042}"/>
              </a:ext>
            </a:extLst>
          </p:cNvPr>
          <p:cNvSpPr>
            <a:spLocks noChangeAspect="1"/>
          </p:cNvSpPr>
          <p:nvPr/>
        </p:nvSpPr>
        <p:spPr bwMode="white">
          <a:xfrm>
            <a:off x="2106568" y="3119140"/>
            <a:ext cx="748655" cy="413567"/>
          </a:xfrm>
          <a:custGeom>
            <a:avLst/>
            <a:gdLst>
              <a:gd name="T0" fmla="*/ 396 w 509"/>
              <a:gd name="T1" fmla="*/ 281 h 281"/>
              <a:gd name="T2" fmla="*/ 57 w 509"/>
              <a:gd name="T3" fmla="*/ 281 h 281"/>
              <a:gd name="T4" fmla="*/ 0 w 509"/>
              <a:gd name="T5" fmla="*/ 223 h 281"/>
              <a:gd name="T6" fmla="*/ 43 w 509"/>
              <a:gd name="T7" fmla="*/ 168 h 281"/>
              <a:gd name="T8" fmla="*/ 110 w 509"/>
              <a:gd name="T9" fmla="*/ 116 h 281"/>
              <a:gd name="T10" fmla="*/ 232 w 509"/>
              <a:gd name="T11" fmla="*/ 0 h 281"/>
              <a:gd name="T12" fmla="*/ 343 w 509"/>
              <a:gd name="T13" fmla="*/ 70 h 281"/>
              <a:gd name="T14" fmla="*/ 396 w 509"/>
              <a:gd name="T15" fmla="*/ 56 h 281"/>
              <a:gd name="T16" fmla="*/ 509 w 509"/>
              <a:gd name="T17" fmla="*/ 169 h 281"/>
              <a:gd name="T18" fmla="*/ 396 w 509"/>
              <a:gd name="T19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9" h="281">
                <a:moveTo>
                  <a:pt x="396" y="281"/>
                </a:moveTo>
                <a:cubicBezTo>
                  <a:pt x="57" y="281"/>
                  <a:pt x="57" y="281"/>
                  <a:pt x="57" y="281"/>
                </a:cubicBezTo>
                <a:cubicBezTo>
                  <a:pt x="26" y="281"/>
                  <a:pt x="0" y="255"/>
                  <a:pt x="0" y="223"/>
                </a:cubicBezTo>
                <a:cubicBezTo>
                  <a:pt x="0" y="196"/>
                  <a:pt x="18" y="174"/>
                  <a:pt x="43" y="168"/>
                </a:cubicBezTo>
                <a:cubicBezTo>
                  <a:pt x="55" y="140"/>
                  <a:pt x="80" y="120"/>
                  <a:pt x="110" y="116"/>
                </a:cubicBezTo>
                <a:cubicBezTo>
                  <a:pt x="113" y="52"/>
                  <a:pt x="167" y="0"/>
                  <a:pt x="232" y="0"/>
                </a:cubicBezTo>
                <a:cubicBezTo>
                  <a:pt x="280" y="0"/>
                  <a:pt x="323" y="28"/>
                  <a:pt x="343" y="70"/>
                </a:cubicBezTo>
                <a:cubicBezTo>
                  <a:pt x="359" y="61"/>
                  <a:pt x="377" y="56"/>
                  <a:pt x="396" y="56"/>
                </a:cubicBezTo>
                <a:cubicBezTo>
                  <a:pt x="458" y="56"/>
                  <a:pt x="509" y="107"/>
                  <a:pt x="509" y="169"/>
                </a:cubicBezTo>
                <a:cubicBezTo>
                  <a:pt x="509" y="230"/>
                  <a:pt x="458" y="281"/>
                  <a:pt x="396" y="281"/>
                </a:cubicBezTo>
                <a:close/>
              </a:path>
            </a:pathLst>
          </a:custGeom>
          <a:solidFill>
            <a:schemeClr val="tx1">
              <a:alpha val="36000"/>
            </a:schemeClr>
          </a:solidFill>
          <a:ln w="22225"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75" name="Group 1174">
            <a:extLst>
              <a:ext uri="{FF2B5EF4-FFF2-40B4-BE49-F238E27FC236}">
                <a16:creationId xmlns:a16="http://schemas.microsoft.com/office/drawing/2014/main" id="{0E13C9F5-E0EC-4070-A18D-6AE1C98AF8D1}"/>
              </a:ext>
            </a:extLst>
          </p:cNvPr>
          <p:cNvGrpSpPr/>
          <p:nvPr/>
        </p:nvGrpSpPr>
        <p:grpSpPr>
          <a:xfrm>
            <a:off x="2685275" y="3245856"/>
            <a:ext cx="588723" cy="325220"/>
            <a:chOff x="1097879" y="4182384"/>
            <a:chExt cx="729348" cy="402903"/>
          </a:xfrm>
        </p:grpSpPr>
        <p:sp>
          <p:nvSpPr>
            <p:cNvPr id="1174" name="Freeform 128">
              <a:extLst>
                <a:ext uri="{FF2B5EF4-FFF2-40B4-BE49-F238E27FC236}">
                  <a16:creationId xmlns:a16="http://schemas.microsoft.com/office/drawing/2014/main" id="{30D3AB72-9D10-4AB7-8647-23ED320A22FF}"/>
                </a:ext>
              </a:extLst>
            </p:cNvPr>
            <p:cNvSpPr>
              <a:spLocks noChangeAspect="1"/>
            </p:cNvSpPr>
            <p:nvPr/>
          </p:nvSpPr>
          <p:spPr bwMode="white">
            <a:xfrm>
              <a:off x="1097879" y="4182384"/>
              <a:ext cx="729348" cy="402903"/>
            </a:xfrm>
            <a:custGeom>
              <a:avLst/>
              <a:gdLst>
                <a:gd name="T0" fmla="*/ 396 w 509"/>
                <a:gd name="T1" fmla="*/ 281 h 281"/>
                <a:gd name="T2" fmla="*/ 57 w 509"/>
                <a:gd name="T3" fmla="*/ 281 h 281"/>
                <a:gd name="T4" fmla="*/ 0 w 509"/>
                <a:gd name="T5" fmla="*/ 223 h 281"/>
                <a:gd name="T6" fmla="*/ 43 w 509"/>
                <a:gd name="T7" fmla="*/ 168 h 281"/>
                <a:gd name="T8" fmla="*/ 110 w 509"/>
                <a:gd name="T9" fmla="*/ 116 h 281"/>
                <a:gd name="T10" fmla="*/ 232 w 509"/>
                <a:gd name="T11" fmla="*/ 0 h 281"/>
                <a:gd name="T12" fmla="*/ 343 w 509"/>
                <a:gd name="T13" fmla="*/ 70 h 281"/>
                <a:gd name="T14" fmla="*/ 396 w 509"/>
                <a:gd name="T15" fmla="*/ 56 h 281"/>
                <a:gd name="T16" fmla="*/ 509 w 509"/>
                <a:gd name="T17" fmla="*/ 169 h 281"/>
                <a:gd name="T18" fmla="*/ 396 w 509"/>
                <a:gd name="T19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9" h="281">
                  <a:moveTo>
                    <a:pt x="396" y="281"/>
                  </a:moveTo>
                  <a:cubicBezTo>
                    <a:pt x="57" y="281"/>
                    <a:pt x="57" y="281"/>
                    <a:pt x="57" y="281"/>
                  </a:cubicBezTo>
                  <a:cubicBezTo>
                    <a:pt x="26" y="281"/>
                    <a:pt x="0" y="255"/>
                    <a:pt x="0" y="223"/>
                  </a:cubicBezTo>
                  <a:cubicBezTo>
                    <a:pt x="0" y="196"/>
                    <a:pt x="18" y="174"/>
                    <a:pt x="43" y="168"/>
                  </a:cubicBezTo>
                  <a:cubicBezTo>
                    <a:pt x="55" y="140"/>
                    <a:pt x="80" y="120"/>
                    <a:pt x="110" y="116"/>
                  </a:cubicBezTo>
                  <a:cubicBezTo>
                    <a:pt x="113" y="52"/>
                    <a:pt x="167" y="0"/>
                    <a:pt x="232" y="0"/>
                  </a:cubicBezTo>
                  <a:cubicBezTo>
                    <a:pt x="280" y="0"/>
                    <a:pt x="323" y="28"/>
                    <a:pt x="343" y="70"/>
                  </a:cubicBezTo>
                  <a:cubicBezTo>
                    <a:pt x="359" y="61"/>
                    <a:pt x="377" y="56"/>
                    <a:pt x="396" y="56"/>
                  </a:cubicBezTo>
                  <a:cubicBezTo>
                    <a:pt x="458" y="56"/>
                    <a:pt x="509" y="107"/>
                    <a:pt x="509" y="169"/>
                  </a:cubicBezTo>
                  <a:cubicBezTo>
                    <a:pt x="509" y="230"/>
                    <a:pt x="458" y="281"/>
                    <a:pt x="396" y="281"/>
                  </a:cubicBezTo>
                  <a:close/>
                </a:path>
              </a:pathLst>
            </a:custGeom>
            <a:solidFill>
              <a:srgbClr val="4F4F4F"/>
            </a:solidFill>
            <a:ln w="15875">
              <a:solidFill>
                <a:schemeClr val="tx1"/>
              </a:solidFill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6B10B594-FB5E-4788-8D0E-B98DD9472FA2}"/>
                </a:ext>
              </a:extLst>
            </p:cNvPr>
            <p:cNvSpPr>
              <a:spLocks noChangeAspect="1"/>
            </p:cNvSpPr>
            <p:nvPr/>
          </p:nvSpPr>
          <p:spPr bwMode="white">
            <a:xfrm>
              <a:off x="1097879" y="4182384"/>
              <a:ext cx="483702" cy="402903"/>
            </a:xfrm>
            <a:custGeom>
              <a:avLst/>
              <a:gdLst>
                <a:gd name="connsiteX0" fmla="*/ 722930 w 1051885"/>
                <a:gd name="connsiteY0" fmla="*/ 0 h 876174"/>
                <a:gd name="connsiteX1" fmla="*/ 1009511 w 1051885"/>
                <a:gd name="connsiteY1" fmla="*/ 128912 h 876174"/>
                <a:gd name="connsiteX2" fmla="*/ 1051885 w 1051885"/>
                <a:gd name="connsiteY2" fmla="*/ 192757 h 876174"/>
                <a:gd name="connsiteX3" fmla="*/ 528103 w 1051885"/>
                <a:gd name="connsiteY3" fmla="*/ 876174 h 876174"/>
                <a:gd name="connsiteX4" fmla="*/ 520878 w 1051885"/>
                <a:gd name="connsiteY4" fmla="*/ 876174 h 876174"/>
                <a:gd name="connsiteX5" fmla="*/ 177616 w 1051885"/>
                <a:gd name="connsiteY5" fmla="*/ 876174 h 876174"/>
                <a:gd name="connsiteX6" fmla="*/ 0 w 1051885"/>
                <a:gd name="connsiteY6" fmla="*/ 695327 h 876174"/>
                <a:gd name="connsiteX7" fmla="*/ 133991 w 1051885"/>
                <a:gd name="connsiteY7" fmla="*/ 523834 h 876174"/>
                <a:gd name="connsiteX8" fmla="*/ 342768 w 1051885"/>
                <a:gd name="connsiteY8" fmla="*/ 361695 h 876174"/>
                <a:gd name="connsiteX9" fmla="*/ 722930 w 1051885"/>
                <a:gd name="connsiteY9" fmla="*/ 0 h 876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1885" h="876174">
                  <a:moveTo>
                    <a:pt x="722930" y="0"/>
                  </a:moveTo>
                  <a:cubicBezTo>
                    <a:pt x="835108" y="0"/>
                    <a:pt x="938523" y="49110"/>
                    <a:pt x="1009511" y="128912"/>
                  </a:cubicBezTo>
                  <a:lnTo>
                    <a:pt x="1051885" y="192757"/>
                  </a:lnTo>
                  <a:lnTo>
                    <a:pt x="528103" y="876174"/>
                  </a:lnTo>
                  <a:lnTo>
                    <a:pt x="520878" y="876174"/>
                  </a:lnTo>
                  <a:cubicBezTo>
                    <a:pt x="177616" y="876174"/>
                    <a:pt x="177616" y="876174"/>
                    <a:pt x="177616" y="876174"/>
                  </a:cubicBezTo>
                  <a:cubicBezTo>
                    <a:pt x="81018" y="876174"/>
                    <a:pt x="0" y="795105"/>
                    <a:pt x="0" y="695327"/>
                  </a:cubicBezTo>
                  <a:cubicBezTo>
                    <a:pt x="0" y="611139"/>
                    <a:pt x="56090" y="542542"/>
                    <a:pt x="133991" y="523834"/>
                  </a:cubicBezTo>
                  <a:cubicBezTo>
                    <a:pt x="171384" y="436528"/>
                    <a:pt x="249286" y="374167"/>
                    <a:pt x="342768" y="361695"/>
                  </a:cubicBezTo>
                  <a:cubicBezTo>
                    <a:pt x="352117" y="162139"/>
                    <a:pt x="520385" y="0"/>
                    <a:pt x="722930" y="0"/>
                  </a:cubicBezTo>
                  <a:close/>
                </a:path>
              </a:pathLst>
            </a:custGeom>
            <a:solidFill>
              <a:schemeClr val="tx1">
                <a:alpha val="36000"/>
              </a:schemeClr>
            </a:solidFill>
            <a:ln w="25400">
              <a:noFill/>
            </a:ln>
            <a:effectLst/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2191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76" name="Group 975">
            <a:extLst>
              <a:ext uri="{FF2B5EF4-FFF2-40B4-BE49-F238E27FC236}">
                <a16:creationId xmlns:a16="http://schemas.microsoft.com/office/drawing/2014/main" id="{FEE4DAEF-474F-4DFE-BC07-C5F52596F1D9}"/>
              </a:ext>
            </a:extLst>
          </p:cNvPr>
          <p:cNvGrpSpPr/>
          <p:nvPr/>
        </p:nvGrpSpPr>
        <p:grpSpPr>
          <a:xfrm>
            <a:off x="2102126" y="3780768"/>
            <a:ext cx="884388" cy="503637"/>
            <a:chOff x="2252004" y="3693813"/>
            <a:chExt cx="895585" cy="510013"/>
          </a:xfrm>
        </p:grpSpPr>
        <p:sp useBgFill="1">
          <p:nvSpPr>
            <p:cNvPr id="954" name="Rectangle 953">
              <a:extLst>
                <a:ext uri="{FF2B5EF4-FFF2-40B4-BE49-F238E27FC236}">
                  <a16:creationId xmlns:a16="http://schemas.microsoft.com/office/drawing/2014/main" id="{ADE285D7-1DED-432D-9CF9-2A151F27DFA4}"/>
                </a:ext>
              </a:extLst>
            </p:cNvPr>
            <p:cNvSpPr/>
            <p:nvPr/>
          </p:nvSpPr>
          <p:spPr>
            <a:xfrm>
              <a:off x="2315168" y="3820936"/>
              <a:ext cx="769256" cy="382890"/>
            </a:xfrm>
            <a:prstGeom prst="rect">
              <a:avLst/>
            </a:prstGeom>
            <a:ln w="158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 useBgFill="1">
          <p:nvSpPr>
            <p:cNvPr id="967" name="Freeform: Shape 966">
              <a:extLst>
                <a:ext uri="{FF2B5EF4-FFF2-40B4-BE49-F238E27FC236}">
                  <a16:creationId xmlns:a16="http://schemas.microsoft.com/office/drawing/2014/main" id="{39FE930D-0AF6-45A9-A703-5DA4F86E287D}"/>
                </a:ext>
              </a:extLst>
            </p:cNvPr>
            <p:cNvSpPr/>
            <p:nvPr/>
          </p:nvSpPr>
          <p:spPr>
            <a:xfrm>
              <a:off x="2252004" y="3693813"/>
              <a:ext cx="895585" cy="192387"/>
            </a:xfrm>
            <a:custGeom>
              <a:avLst/>
              <a:gdLst>
                <a:gd name="connsiteX0" fmla="*/ 792869 w 895585"/>
                <a:gd name="connsiteY0" fmla="*/ 132784 h 192387"/>
                <a:gd name="connsiteX1" fmla="*/ 794713 w 895585"/>
                <a:gd name="connsiteY1" fmla="*/ 137234 h 192387"/>
                <a:gd name="connsiteX2" fmla="*/ 796556 w 895585"/>
                <a:gd name="connsiteY2" fmla="*/ 132784 h 192387"/>
                <a:gd name="connsiteX3" fmla="*/ 693749 w 895585"/>
                <a:gd name="connsiteY3" fmla="*/ 132784 h 192387"/>
                <a:gd name="connsiteX4" fmla="*/ 695594 w 895585"/>
                <a:gd name="connsiteY4" fmla="*/ 137238 h 192387"/>
                <a:gd name="connsiteX5" fmla="*/ 697439 w 895585"/>
                <a:gd name="connsiteY5" fmla="*/ 132784 h 192387"/>
                <a:gd name="connsiteX6" fmla="*/ 594629 w 895585"/>
                <a:gd name="connsiteY6" fmla="*/ 132784 h 192387"/>
                <a:gd name="connsiteX7" fmla="*/ 596474 w 895585"/>
                <a:gd name="connsiteY7" fmla="*/ 137238 h 192387"/>
                <a:gd name="connsiteX8" fmla="*/ 598319 w 895585"/>
                <a:gd name="connsiteY8" fmla="*/ 132784 h 192387"/>
                <a:gd name="connsiteX9" fmla="*/ 495509 w 895585"/>
                <a:gd name="connsiteY9" fmla="*/ 132784 h 192387"/>
                <a:gd name="connsiteX10" fmla="*/ 497354 w 895585"/>
                <a:gd name="connsiteY10" fmla="*/ 137238 h 192387"/>
                <a:gd name="connsiteX11" fmla="*/ 499199 w 895585"/>
                <a:gd name="connsiteY11" fmla="*/ 132784 h 192387"/>
                <a:gd name="connsiteX12" fmla="*/ 396389 w 895585"/>
                <a:gd name="connsiteY12" fmla="*/ 132784 h 192387"/>
                <a:gd name="connsiteX13" fmla="*/ 398234 w 895585"/>
                <a:gd name="connsiteY13" fmla="*/ 137238 h 192387"/>
                <a:gd name="connsiteX14" fmla="*/ 400079 w 895585"/>
                <a:gd name="connsiteY14" fmla="*/ 132784 h 192387"/>
                <a:gd name="connsiteX15" fmla="*/ 297269 w 895585"/>
                <a:gd name="connsiteY15" fmla="*/ 132784 h 192387"/>
                <a:gd name="connsiteX16" fmla="*/ 299114 w 895585"/>
                <a:gd name="connsiteY16" fmla="*/ 137238 h 192387"/>
                <a:gd name="connsiteX17" fmla="*/ 300959 w 895585"/>
                <a:gd name="connsiteY17" fmla="*/ 132784 h 192387"/>
                <a:gd name="connsiteX18" fmla="*/ 198149 w 895585"/>
                <a:gd name="connsiteY18" fmla="*/ 132784 h 192387"/>
                <a:gd name="connsiteX19" fmla="*/ 199994 w 895585"/>
                <a:gd name="connsiteY19" fmla="*/ 137238 h 192387"/>
                <a:gd name="connsiteX20" fmla="*/ 201839 w 895585"/>
                <a:gd name="connsiteY20" fmla="*/ 132784 h 192387"/>
                <a:gd name="connsiteX21" fmla="*/ 99029 w 895585"/>
                <a:gd name="connsiteY21" fmla="*/ 132784 h 192387"/>
                <a:gd name="connsiteX22" fmla="*/ 100874 w 895585"/>
                <a:gd name="connsiteY22" fmla="*/ 137238 h 192387"/>
                <a:gd name="connsiteX23" fmla="*/ 102719 w 895585"/>
                <a:gd name="connsiteY23" fmla="*/ 132784 h 192387"/>
                <a:gd name="connsiteX24" fmla="*/ 33196 w 895585"/>
                <a:gd name="connsiteY24" fmla="*/ 0 h 192387"/>
                <a:gd name="connsiteX25" fmla="*/ 862389 w 895585"/>
                <a:gd name="connsiteY25" fmla="*/ 0 h 192387"/>
                <a:gd name="connsiteX26" fmla="*/ 895585 w 895585"/>
                <a:gd name="connsiteY26" fmla="*/ 132784 h 192387"/>
                <a:gd name="connsiteX27" fmla="*/ 891986 w 895585"/>
                <a:gd name="connsiteY27" fmla="*/ 132784 h 192387"/>
                <a:gd name="connsiteX28" fmla="*/ 895468 w 895585"/>
                <a:gd name="connsiteY28" fmla="*/ 141190 h 192387"/>
                <a:gd name="connsiteX29" fmla="*/ 844271 w 895585"/>
                <a:gd name="connsiteY29" fmla="*/ 192387 h 192387"/>
                <a:gd name="connsiteX30" fmla="*/ 808070 w 895585"/>
                <a:gd name="connsiteY30" fmla="*/ 177392 h 192387"/>
                <a:gd name="connsiteX31" fmla="*/ 794713 w 895585"/>
                <a:gd name="connsiteY31" fmla="*/ 145146 h 192387"/>
                <a:gd name="connsiteX32" fmla="*/ 781356 w 895585"/>
                <a:gd name="connsiteY32" fmla="*/ 177392 h 192387"/>
                <a:gd name="connsiteX33" fmla="*/ 745154 w 895585"/>
                <a:gd name="connsiteY33" fmla="*/ 192387 h 192387"/>
                <a:gd name="connsiteX34" fmla="*/ 708952 w 895585"/>
                <a:gd name="connsiteY34" fmla="*/ 177392 h 192387"/>
                <a:gd name="connsiteX35" fmla="*/ 695594 w 895585"/>
                <a:gd name="connsiteY35" fmla="*/ 145142 h 192387"/>
                <a:gd name="connsiteX36" fmla="*/ 682236 w 895585"/>
                <a:gd name="connsiteY36" fmla="*/ 177392 h 192387"/>
                <a:gd name="connsiteX37" fmla="*/ 646034 w 895585"/>
                <a:gd name="connsiteY37" fmla="*/ 192387 h 192387"/>
                <a:gd name="connsiteX38" fmla="*/ 609832 w 895585"/>
                <a:gd name="connsiteY38" fmla="*/ 177392 h 192387"/>
                <a:gd name="connsiteX39" fmla="*/ 596474 w 895585"/>
                <a:gd name="connsiteY39" fmla="*/ 145142 h 192387"/>
                <a:gd name="connsiteX40" fmla="*/ 583116 w 895585"/>
                <a:gd name="connsiteY40" fmla="*/ 177392 h 192387"/>
                <a:gd name="connsiteX41" fmla="*/ 546914 w 895585"/>
                <a:gd name="connsiteY41" fmla="*/ 192387 h 192387"/>
                <a:gd name="connsiteX42" fmla="*/ 510712 w 895585"/>
                <a:gd name="connsiteY42" fmla="*/ 177392 h 192387"/>
                <a:gd name="connsiteX43" fmla="*/ 497354 w 895585"/>
                <a:gd name="connsiteY43" fmla="*/ 145142 h 192387"/>
                <a:gd name="connsiteX44" fmla="*/ 483996 w 895585"/>
                <a:gd name="connsiteY44" fmla="*/ 177392 h 192387"/>
                <a:gd name="connsiteX45" fmla="*/ 447794 w 895585"/>
                <a:gd name="connsiteY45" fmla="*/ 192387 h 192387"/>
                <a:gd name="connsiteX46" fmla="*/ 411592 w 895585"/>
                <a:gd name="connsiteY46" fmla="*/ 177392 h 192387"/>
                <a:gd name="connsiteX47" fmla="*/ 398234 w 895585"/>
                <a:gd name="connsiteY47" fmla="*/ 145142 h 192387"/>
                <a:gd name="connsiteX48" fmla="*/ 384876 w 895585"/>
                <a:gd name="connsiteY48" fmla="*/ 177392 h 192387"/>
                <a:gd name="connsiteX49" fmla="*/ 348674 w 895585"/>
                <a:gd name="connsiteY49" fmla="*/ 192387 h 192387"/>
                <a:gd name="connsiteX50" fmla="*/ 312472 w 895585"/>
                <a:gd name="connsiteY50" fmla="*/ 177392 h 192387"/>
                <a:gd name="connsiteX51" fmla="*/ 299114 w 895585"/>
                <a:gd name="connsiteY51" fmla="*/ 145142 h 192387"/>
                <a:gd name="connsiteX52" fmla="*/ 285756 w 895585"/>
                <a:gd name="connsiteY52" fmla="*/ 177392 h 192387"/>
                <a:gd name="connsiteX53" fmla="*/ 249554 w 895585"/>
                <a:gd name="connsiteY53" fmla="*/ 192387 h 192387"/>
                <a:gd name="connsiteX54" fmla="*/ 213352 w 895585"/>
                <a:gd name="connsiteY54" fmla="*/ 177392 h 192387"/>
                <a:gd name="connsiteX55" fmla="*/ 199994 w 895585"/>
                <a:gd name="connsiteY55" fmla="*/ 145142 h 192387"/>
                <a:gd name="connsiteX56" fmla="*/ 186636 w 895585"/>
                <a:gd name="connsiteY56" fmla="*/ 177392 h 192387"/>
                <a:gd name="connsiteX57" fmla="*/ 150434 w 895585"/>
                <a:gd name="connsiteY57" fmla="*/ 192387 h 192387"/>
                <a:gd name="connsiteX58" fmla="*/ 114232 w 895585"/>
                <a:gd name="connsiteY58" fmla="*/ 177392 h 192387"/>
                <a:gd name="connsiteX59" fmla="*/ 100874 w 895585"/>
                <a:gd name="connsiteY59" fmla="*/ 145142 h 192387"/>
                <a:gd name="connsiteX60" fmla="*/ 87516 w 895585"/>
                <a:gd name="connsiteY60" fmla="*/ 177392 h 192387"/>
                <a:gd name="connsiteX61" fmla="*/ 51314 w 895585"/>
                <a:gd name="connsiteY61" fmla="*/ 192387 h 192387"/>
                <a:gd name="connsiteX62" fmla="*/ 117 w 895585"/>
                <a:gd name="connsiteY62" fmla="*/ 141190 h 192387"/>
                <a:gd name="connsiteX63" fmla="*/ 3599 w 895585"/>
                <a:gd name="connsiteY63" fmla="*/ 132784 h 192387"/>
                <a:gd name="connsiteX64" fmla="*/ 0 w 895585"/>
                <a:gd name="connsiteY64" fmla="*/ 132784 h 19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895585" h="192387">
                  <a:moveTo>
                    <a:pt x="792869" y="132784"/>
                  </a:moveTo>
                  <a:lnTo>
                    <a:pt x="794713" y="137234"/>
                  </a:lnTo>
                  <a:lnTo>
                    <a:pt x="796556" y="132784"/>
                  </a:lnTo>
                  <a:close/>
                  <a:moveTo>
                    <a:pt x="693749" y="132784"/>
                  </a:moveTo>
                  <a:lnTo>
                    <a:pt x="695594" y="137238"/>
                  </a:lnTo>
                  <a:lnTo>
                    <a:pt x="697439" y="132784"/>
                  </a:lnTo>
                  <a:close/>
                  <a:moveTo>
                    <a:pt x="594629" y="132784"/>
                  </a:moveTo>
                  <a:lnTo>
                    <a:pt x="596474" y="137238"/>
                  </a:lnTo>
                  <a:lnTo>
                    <a:pt x="598319" y="132784"/>
                  </a:lnTo>
                  <a:close/>
                  <a:moveTo>
                    <a:pt x="495509" y="132784"/>
                  </a:moveTo>
                  <a:lnTo>
                    <a:pt x="497354" y="137238"/>
                  </a:lnTo>
                  <a:lnTo>
                    <a:pt x="499199" y="132784"/>
                  </a:lnTo>
                  <a:close/>
                  <a:moveTo>
                    <a:pt x="396389" y="132784"/>
                  </a:moveTo>
                  <a:lnTo>
                    <a:pt x="398234" y="137238"/>
                  </a:lnTo>
                  <a:lnTo>
                    <a:pt x="400079" y="132784"/>
                  </a:lnTo>
                  <a:close/>
                  <a:moveTo>
                    <a:pt x="297269" y="132784"/>
                  </a:moveTo>
                  <a:lnTo>
                    <a:pt x="299114" y="137238"/>
                  </a:lnTo>
                  <a:lnTo>
                    <a:pt x="300959" y="132784"/>
                  </a:lnTo>
                  <a:close/>
                  <a:moveTo>
                    <a:pt x="198149" y="132784"/>
                  </a:moveTo>
                  <a:lnTo>
                    <a:pt x="199994" y="137238"/>
                  </a:lnTo>
                  <a:lnTo>
                    <a:pt x="201839" y="132784"/>
                  </a:lnTo>
                  <a:close/>
                  <a:moveTo>
                    <a:pt x="99029" y="132784"/>
                  </a:moveTo>
                  <a:lnTo>
                    <a:pt x="100874" y="137238"/>
                  </a:lnTo>
                  <a:lnTo>
                    <a:pt x="102719" y="132784"/>
                  </a:lnTo>
                  <a:close/>
                  <a:moveTo>
                    <a:pt x="33196" y="0"/>
                  </a:moveTo>
                  <a:lnTo>
                    <a:pt x="862389" y="0"/>
                  </a:lnTo>
                  <a:lnTo>
                    <a:pt x="895585" y="132784"/>
                  </a:lnTo>
                  <a:lnTo>
                    <a:pt x="891986" y="132784"/>
                  </a:lnTo>
                  <a:lnTo>
                    <a:pt x="895468" y="141190"/>
                  </a:lnTo>
                  <a:cubicBezTo>
                    <a:pt x="895468" y="169465"/>
                    <a:pt x="872546" y="192387"/>
                    <a:pt x="844271" y="192387"/>
                  </a:cubicBezTo>
                  <a:cubicBezTo>
                    <a:pt x="830134" y="192387"/>
                    <a:pt x="817334" y="186657"/>
                    <a:pt x="808070" y="177392"/>
                  </a:cubicBezTo>
                  <a:lnTo>
                    <a:pt x="794713" y="145146"/>
                  </a:lnTo>
                  <a:lnTo>
                    <a:pt x="781356" y="177392"/>
                  </a:lnTo>
                  <a:cubicBezTo>
                    <a:pt x="772091" y="186657"/>
                    <a:pt x="759291" y="192387"/>
                    <a:pt x="745154" y="192387"/>
                  </a:cubicBezTo>
                  <a:cubicBezTo>
                    <a:pt x="731016" y="192387"/>
                    <a:pt x="718217" y="186657"/>
                    <a:pt x="708952" y="177392"/>
                  </a:cubicBezTo>
                  <a:lnTo>
                    <a:pt x="695594" y="145142"/>
                  </a:lnTo>
                  <a:lnTo>
                    <a:pt x="682236" y="177392"/>
                  </a:lnTo>
                  <a:cubicBezTo>
                    <a:pt x="672971" y="186657"/>
                    <a:pt x="660171" y="192387"/>
                    <a:pt x="646034" y="192387"/>
                  </a:cubicBezTo>
                  <a:cubicBezTo>
                    <a:pt x="631896" y="192387"/>
                    <a:pt x="619097" y="186657"/>
                    <a:pt x="609832" y="177392"/>
                  </a:cubicBezTo>
                  <a:lnTo>
                    <a:pt x="596474" y="145142"/>
                  </a:lnTo>
                  <a:lnTo>
                    <a:pt x="583116" y="177392"/>
                  </a:lnTo>
                  <a:cubicBezTo>
                    <a:pt x="573851" y="186657"/>
                    <a:pt x="561051" y="192387"/>
                    <a:pt x="546914" y="192387"/>
                  </a:cubicBezTo>
                  <a:cubicBezTo>
                    <a:pt x="532776" y="192387"/>
                    <a:pt x="519977" y="186657"/>
                    <a:pt x="510712" y="177392"/>
                  </a:cubicBezTo>
                  <a:lnTo>
                    <a:pt x="497354" y="145142"/>
                  </a:lnTo>
                  <a:lnTo>
                    <a:pt x="483996" y="177392"/>
                  </a:lnTo>
                  <a:cubicBezTo>
                    <a:pt x="474731" y="186657"/>
                    <a:pt x="461931" y="192387"/>
                    <a:pt x="447794" y="192387"/>
                  </a:cubicBezTo>
                  <a:cubicBezTo>
                    <a:pt x="433656" y="192387"/>
                    <a:pt x="420857" y="186657"/>
                    <a:pt x="411592" y="177392"/>
                  </a:cubicBezTo>
                  <a:lnTo>
                    <a:pt x="398234" y="145142"/>
                  </a:lnTo>
                  <a:lnTo>
                    <a:pt x="384876" y="177392"/>
                  </a:lnTo>
                  <a:cubicBezTo>
                    <a:pt x="375611" y="186657"/>
                    <a:pt x="362811" y="192387"/>
                    <a:pt x="348674" y="192387"/>
                  </a:cubicBezTo>
                  <a:cubicBezTo>
                    <a:pt x="334536" y="192387"/>
                    <a:pt x="321737" y="186657"/>
                    <a:pt x="312472" y="177392"/>
                  </a:cubicBezTo>
                  <a:lnTo>
                    <a:pt x="299114" y="145142"/>
                  </a:lnTo>
                  <a:lnTo>
                    <a:pt x="285756" y="177392"/>
                  </a:lnTo>
                  <a:cubicBezTo>
                    <a:pt x="276491" y="186657"/>
                    <a:pt x="263691" y="192387"/>
                    <a:pt x="249554" y="192387"/>
                  </a:cubicBezTo>
                  <a:cubicBezTo>
                    <a:pt x="235416" y="192387"/>
                    <a:pt x="222617" y="186657"/>
                    <a:pt x="213352" y="177392"/>
                  </a:cubicBezTo>
                  <a:lnTo>
                    <a:pt x="199994" y="145142"/>
                  </a:lnTo>
                  <a:lnTo>
                    <a:pt x="186636" y="177392"/>
                  </a:lnTo>
                  <a:cubicBezTo>
                    <a:pt x="177371" y="186657"/>
                    <a:pt x="164571" y="192387"/>
                    <a:pt x="150434" y="192387"/>
                  </a:cubicBezTo>
                  <a:cubicBezTo>
                    <a:pt x="136296" y="192387"/>
                    <a:pt x="123497" y="186657"/>
                    <a:pt x="114232" y="177392"/>
                  </a:cubicBezTo>
                  <a:lnTo>
                    <a:pt x="100874" y="145142"/>
                  </a:lnTo>
                  <a:lnTo>
                    <a:pt x="87516" y="177392"/>
                  </a:lnTo>
                  <a:cubicBezTo>
                    <a:pt x="78251" y="186657"/>
                    <a:pt x="65451" y="192387"/>
                    <a:pt x="51314" y="192387"/>
                  </a:cubicBezTo>
                  <a:cubicBezTo>
                    <a:pt x="23039" y="192387"/>
                    <a:pt x="117" y="169465"/>
                    <a:pt x="117" y="141190"/>
                  </a:cubicBezTo>
                  <a:lnTo>
                    <a:pt x="3599" y="132784"/>
                  </a:lnTo>
                  <a:lnTo>
                    <a:pt x="0" y="132784"/>
                  </a:lnTo>
                  <a:close/>
                </a:path>
              </a:pathLst>
            </a:custGeom>
            <a:ln w="158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 useBgFill="1">
          <p:nvSpPr>
            <p:cNvPr id="968" name="Rectangle 967">
              <a:extLst>
                <a:ext uri="{FF2B5EF4-FFF2-40B4-BE49-F238E27FC236}">
                  <a16:creationId xmlns:a16="http://schemas.microsoft.com/office/drawing/2014/main" id="{9FBBBF16-9B9D-46E9-94BD-5C445EA439E2}"/>
                </a:ext>
              </a:extLst>
            </p:cNvPr>
            <p:cNvSpPr/>
            <p:nvPr/>
          </p:nvSpPr>
          <p:spPr>
            <a:xfrm>
              <a:off x="2426493" y="3936206"/>
              <a:ext cx="150020" cy="266701"/>
            </a:xfrm>
            <a:prstGeom prst="rect">
              <a:avLst/>
            </a:prstGeom>
            <a:ln w="158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72" name="Straight Connector 971">
              <a:extLst>
                <a:ext uri="{FF2B5EF4-FFF2-40B4-BE49-F238E27FC236}">
                  <a16:creationId xmlns:a16="http://schemas.microsoft.com/office/drawing/2014/main" id="{548D2DFB-8A8E-4BF4-A139-D02420736BBF}"/>
                </a:ext>
              </a:extLst>
            </p:cNvPr>
            <p:cNvCxnSpPr>
              <a:cxnSpLocks/>
            </p:cNvCxnSpPr>
            <p:nvPr/>
          </p:nvCxnSpPr>
          <p:spPr>
            <a:xfrm>
              <a:off x="2460537" y="3976688"/>
              <a:ext cx="0" cy="195262"/>
            </a:xfrm>
            <a:prstGeom prst="line">
              <a:avLst/>
            </a:prstGeom>
            <a:ln w="15875" cap="rnd">
              <a:solidFill>
                <a:schemeClr val="tx1">
                  <a:alpha val="38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 useBgFill="1">
          <p:nvSpPr>
            <p:cNvPr id="974" name="Rectangle 973">
              <a:extLst>
                <a:ext uri="{FF2B5EF4-FFF2-40B4-BE49-F238E27FC236}">
                  <a16:creationId xmlns:a16="http://schemas.microsoft.com/office/drawing/2014/main" id="{D45F3116-77B4-441C-83D4-C395D27946A3}"/>
                </a:ext>
              </a:extLst>
            </p:cNvPr>
            <p:cNvSpPr/>
            <p:nvPr/>
          </p:nvSpPr>
          <p:spPr>
            <a:xfrm>
              <a:off x="2664617" y="3936206"/>
              <a:ext cx="283371" cy="164307"/>
            </a:xfrm>
            <a:prstGeom prst="rect">
              <a:avLst/>
            </a:prstGeom>
            <a:ln w="158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66" name="Rectangle 1165">
            <a:extLst>
              <a:ext uri="{FF2B5EF4-FFF2-40B4-BE49-F238E27FC236}">
                <a16:creationId xmlns:a16="http://schemas.microsoft.com/office/drawing/2014/main" id="{4AEDC529-8572-44C5-83DA-CD8B40795BCA}"/>
              </a:ext>
            </a:extLst>
          </p:cNvPr>
          <p:cNvSpPr/>
          <p:nvPr/>
        </p:nvSpPr>
        <p:spPr>
          <a:xfrm>
            <a:off x="1761522" y="4269682"/>
            <a:ext cx="2074754" cy="467248"/>
          </a:xfrm>
          <a:prstGeom prst="rect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2310796" t="757438" r="-2210796" b="-657438"/>
            </a:path>
            <a:tileRect l="-956926" t="-2412611" r="-2210796" b="-657438"/>
          </a:gradFill>
          <a:ln w="15875" cap="rnd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08" name="Group 1107">
            <a:extLst>
              <a:ext uri="{FF2B5EF4-FFF2-40B4-BE49-F238E27FC236}">
                <a16:creationId xmlns:a16="http://schemas.microsoft.com/office/drawing/2014/main" id="{E8E4F675-45A3-4640-B7F7-64A81153C5B3}"/>
              </a:ext>
            </a:extLst>
          </p:cNvPr>
          <p:cNvGrpSpPr/>
          <p:nvPr/>
        </p:nvGrpSpPr>
        <p:grpSpPr>
          <a:xfrm>
            <a:off x="5092505" y="3921465"/>
            <a:ext cx="2352662" cy="706416"/>
            <a:chOff x="5092505" y="3995206"/>
            <a:chExt cx="2352662" cy="706416"/>
          </a:xfrm>
        </p:grpSpPr>
        <p:sp>
          <p:nvSpPr>
            <p:cNvPr id="1066" name="Rectangle 14">
              <a:extLst>
                <a:ext uri="{FF2B5EF4-FFF2-40B4-BE49-F238E27FC236}">
                  <a16:creationId xmlns:a16="http://schemas.microsoft.com/office/drawing/2014/main" id="{33420202-15ED-4CCB-B2F6-B22496C7B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825" y="4192169"/>
              <a:ext cx="66286" cy="509453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7" name="Rectangle 15">
              <a:extLst>
                <a:ext uri="{FF2B5EF4-FFF2-40B4-BE49-F238E27FC236}">
                  <a16:creationId xmlns:a16="http://schemas.microsoft.com/office/drawing/2014/main" id="{346B6473-58D2-4EDB-A415-BBA910491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998" y="4192169"/>
              <a:ext cx="66286" cy="509453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9" name="Freeform 5">
              <a:extLst>
                <a:ext uri="{FF2B5EF4-FFF2-40B4-BE49-F238E27FC236}">
                  <a16:creationId xmlns:a16="http://schemas.microsoft.com/office/drawing/2014/main" id="{DE6556A7-1C2E-4B14-82C2-2300F7171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2505" y="3995206"/>
              <a:ext cx="2352662" cy="366939"/>
            </a:xfrm>
            <a:custGeom>
              <a:avLst/>
              <a:gdLst>
                <a:gd name="T0" fmla="*/ 3526 w 3824"/>
                <a:gd name="T1" fmla="*/ 596 h 596"/>
                <a:gd name="T2" fmla="*/ 298 w 3824"/>
                <a:gd name="T3" fmla="*/ 596 h 596"/>
                <a:gd name="T4" fmla="*/ 0 w 3824"/>
                <a:gd name="T5" fmla="*/ 298 h 596"/>
                <a:gd name="T6" fmla="*/ 0 w 3824"/>
                <a:gd name="T7" fmla="*/ 298 h 596"/>
                <a:gd name="T8" fmla="*/ 298 w 3824"/>
                <a:gd name="T9" fmla="*/ 0 h 596"/>
                <a:gd name="T10" fmla="*/ 3526 w 3824"/>
                <a:gd name="T11" fmla="*/ 0 h 596"/>
                <a:gd name="T12" fmla="*/ 3824 w 3824"/>
                <a:gd name="T13" fmla="*/ 298 h 596"/>
                <a:gd name="T14" fmla="*/ 3824 w 3824"/>
                <a:gd name="T15" fmla="*/ 298 h 596"/>
                <a:gd name="T16" fmla="*/ 3526 w 3824"/>
                <a:gd name="T17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24" h="596">
                  <a:moveTo>
                    <a:pt x="3526" y="596"/>
                  </a:moveTo>
                  <a:cubicBezTo>
                    <a:pt x="298" y="596"/>
                    <a:pt x="298" y="596"/>
                    <a:pt x="298" y="596"/>
                  </a:cubicBezTo>
                  <a:cubicBezTo>
                    <a:pt x="134" y="596"/>
                    <a:pt x="0" y="462"/>
                    <a:pt x="0" y="298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134"/>
                    <a:pt x="134" y="0"/>
                    <a:pt x="298" y="0"/>
                  </a:cubicBezTo>
                  <a:cubicBezTo>
                    <a:pt x="3526" y="0"/>
                    <a:pt x="3526" y="0"/>
                    <a:pt x="3526" y="0"/>
                  </a:cubicBezTo>
                  <a:cubicBezTo>
                    <a:pt x="3690" y="0"/>
                    <a:pt x="3824" y="134"/>
                    <a:pt x="3824" y="298"/>
                  </a:cubicBezTo>
                  <a:cubicBezTo>
                    <a:pt x="3824" y="298"/>
                    <a:pt x="3824" y="298"/>
                    <a:pt x="3824" y="298"/>
                  </a:cubicBezTo>
                  <a:cubicBezTo>
                    <a:pt x="3824" y="462"/>
                    <a:pt x="3690" y="596"/>
                    <a:pt x="3526" y="59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922D5738-28D3-4AAC-8C52-2BC48C8FB50E}"/>
              </a:ext>
            </a:extLst>
          </p:cNvPr>
          <p:cNvGrpSpPr/>
          <p:nvPr/>
        </p:nvGrpSpPr>
        <p:grpSpPr>
          <a:xfrm>
            <a:off x="5483589" y="3983016"/>
            <a:ext cx="241470" cy="241470"/>
            <a:chOff x="2341661" y="3556349"/>
            <a:chExt cx="251607" cy="251607"/>
          </a:xfrm>
        </p:grpSpPr>
        <p:sp>
          <p:nvSpPr>
            <p:cNvPr id="1104" name="Freeform 16">
              <a:extLst>
                <a:ext uri="{FF2B5EF4-FFF2-40B4-BE49-F238E27FC236}">
                  <a16:creationId xmlns:a16="http://schemas.microsoft.com/office/drawing/2014/main" id="{0F35245D-A576-41A7-BB95-9E684671C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567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5" name="Oval 1104">
              <a:extLst>
                <a:ext uri="{FF2B5EF4-FFF2-40B4-BE49-F238E27FC236}">
                  <a16:creationId xmlns:a16="http://schemas.microsoft.com/office/drawing/2014/main" id="{E1E5E831-3158-4E8D-AF6F-5506529B7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1661" y="3556349"/>
              <a:ext cx="251607" cy="251607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9E17CDFC-067D-4864-B2F2-464206D43689}"/>
              </a:ext>
            </a:extLst>
          </p:cNvPr>
          <p:cNvGrpSpPr/>
          <p:nvPr/>
        </p:nvGrpSpPr>
        <p:grpSpPr>
          <a:xfrm>
            <a:off x="5813595" y="3983016"/>
            <a:ext cx="240996" cy="241470"/>
            <a:chOff x="2685521" y="3556349"/>
            <a:chExt cx="251113" cy="251607"/>
          </a:xfrm>
        </p:grpSpPr>
        <p:sp>
          <p:nvSpPr>
            <p:cNvPr id="1102" name="Freeform 16">
              <a:extLst>
                <a:ext uri="{FF2B5EF4-FFF2-40B4-BE49-F238E27FC236}">
                  <a16:creationId xmlns:a16="http://schemas.microsoft.com/office/drawing/2014/main" id="{E7FD1B09-8245-4AF4-9399-8A9D910DB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107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3" name="Oval 8">
              <a:extLst>
                <a:ext uri="{FF2B5EF4-FFF2-40B4-BE49-F238E27FC236}">
                  <a16:creationId xmlns:a16="http://schemas.microsoft.com/office/drawing/2014/main" id="{441DB105-DED8-4317-A35C-FEDFA982A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521" y="3556349"/>
              <a:ext cx="251113" cy="251607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3" name="Group 1072">
            <a:extLst>
              <a:ext uri="{FF2B5EF4-FFF2-40B4-BE49-F238E27FC236}">
                <a16:creationId xmlns:a16="http://schemas.microsoft.com/office/drawing/2014/main" id="{0E544965-7AF9-4C53-BE07-B6A1D4BACE9F}"/>
              </a:ext>
            </a:extLst>
          </p:cNvPr>
          <p:cNvGrpSpPr/>
          <p:nvPr/>
        </p:nvGrpSpPr>
        <p:grpSpPr>
          <a:xfrm>
            <a:off x="6140763" y="3983016"/>
            <a:ext cx="241470" cy="241470"/>
            <a:chOff x="3026424" y="3556349"/>
            <a:chExt cx="251607" cy="251607"/>
          </a:xfrm>
        </p:grpSpPr>
        <p:sp>
          <p:nvSpPr>
            <p:cNvPr id="1100" name="Freeform 16">
              <a:extLst>
                <a:ext uri="{FF2B5EF4-FFF2-40B4-BE49-F238E27FC236}">
                  <a16:creationId xmlns:a16="http://schemas.microsoft.com/office/drawing/2014/main" id="{E002413E-988B-4BFB-A61D-BA499C3C8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011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1" name="Oval 9">
              <a:extLst>
                <a:ext uri="{FF2B5EF4-FFF2-40B4-BE49-F238E27FC236}">
                  <a16:creationId xmlns:a16="http://schemas.microsoft.com/office/drawing/2014/main" id="{5A524BE6-5070-4CAB-880D-C8FD8DD6B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424" y="3556349"/>
              <a:ext cx="251607" cy="251607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4" name="Group 1073">
            <a:extLst>
              <a:ext uri="{FF2B5EF4-FFF2-40B4-BE49-F238E27FC236}">
                <a16:creationId xmlns:a16="http://schemas.microsoft.com/office/drawing/2014/main" id="{3B5E8692-6E33-400C-B722-EF64880FBDC9}"/>
              </a:ext>
            </a:extLst>
          </p:cNvPr>
          <p:cNvGrpSpPr/>
          <p:nvPr/>
        </p:nvGrpSpPr>
        <p:grpSpPr>
          <a:xfrm>
            <a:off x="6463193" y="3983016"/>
            <a:ext cx="241470" cy="241470"/>
            <a:chOff x="3362390" y="3556349"/>
            <a:chExt cx="251607" cy="251607"/>
          </a:xfrm>
        </p:grpSpPr>
        <p:sp>
          <p:nvSpPr>
            <p:cNvPr id="1098" name="Freeform 16">
              <a:extLst>
                <a:ext uri="{FF2B5EF4-FFF2-40B4-BE49-F238E27FC236}">
                  <a16:creationId xmlns:a16="http://schemas.microsoft.com/office/drawing/2014/main" id="{9B84AED2-4BC4-4A11-9D91-79317E40FE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196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9" name="Oval 10">
              <a:extLst>
                <a:ext uri="{FF2B5EF4-FFF2-40B4-BE49-F238E27FC236}">
                  <a16:creationId xmlns:a16="http://schemas.microsoft.com/office/drawing/2014/main" id="{532F8C73-053E-4567-955A-8B238496C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90" y="3556349"/>
              <a:ext cx="251607" cy="251607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76BA354F-C1A6-40D5-8CB9-986D53C2476B}"/>
              </a:ext>
            </a:extLst>
          </p:cNvPr>
          <p:cNvGrpSpPr/>
          <p:nvPr/>
        </p:nvGrpSpPr>
        <p:grpSpPr>
          <a:xfrm>
            <a:off x="6790361" y="3983016"/>
            <a:ext cx="241470" cy="241470"/>
            <a:chOff x="3703292" y="3556349"/>
            <a:chExt cx="251607" cy="251607"/>
          </a:xfrm>
        </p:grpSpPr>
        <p:sp>
          <p:nvSpPr>
            <p:cNvPr id="1096" name="Freeform 16">
              <a:extLst>
                <a:ext uri="{FF2B5EF4-FFF2-40B4-BE49-F238E27FC236}">
                  <a16:creationId xmlns:a16="http://schemas.microsoft.com/office/drawing/2014/main" id="{2D5E4B06-2310-4FD4-8697-EEDEC4555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9158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chemeClr val="tx1">
                <a:alpha val="4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7" name="Oval 11">
              <a:extLst>
                <a:ext uri="{FF2B5EF4-FFF2-40B4-BE49-F238E27FC236}">
                  <a16:creationId xmlns:a16="http://schemas.microsoft.com/office/drawing/2014/main" id="{8BEBB2AE-1090-41ED-BD76-E4F459F6A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292" y="3556349"/>
              <a:ext cx="251607" cy="251607"/>
            </a:xfrm>
            <a:prstGeom prst="ellips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77" name="Group 1076">
            <a:extLst>
              <a:ext uri="{FF2B5EF4-FFF2-40B4-BE49-F238E27FC236}">
                <a16:creationId xmlns:a16="http://schemas.microsoft.com/office/drawing/2014/main" id="{54B20743-5986-4E35-AF7A-5CE88AF52537}"/>
              </a:ext>
            </a:extLst>
          </p:cNvPr>
          <p:cNvGrpSpPr/>
          <p:nvPr/>
        </p:nvGrpSpPr>
        <p:grpSpPr>
          <a:xfrm>
            <a:off x="5269582" y="3530381"/>
            <a:ext cx="4577021" cy="391086"/>
            <a:chOff x="2118670" y="3084712"/>
            <a:chExt cx="4769168" cy="407504"/>
          </a:xfrm>
          <a:solidFill>
            <a:srgbClr val="61615F"/>
          </a:solidFill>
        </p:grpSpPr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01BD24F3-EBA7-4378-8196-CE0C4CCFD613}"/>
                </a:ext>
              </a:extLst>
            </p:cNvPr>
            <p:cNvGrpSpPr/>
            <p:nvPr/>
          </p:nvGrpSpPr>
          <p:grpSpPr>
            <a:xfrm>
              <a:off x="2118670" y="3084712"/>
              <a:ext cx="4122818" cy="407504"/>
              <a:chOff x="2118670" y="3084712"/>
              <a:chExt cx="4122818" cy="407504"/>
            </a:xfrm>
            <a:grpFill/>
          </p:grpSpPr>
          <p:sp>
            <p:nvSpPr>
              <p:cNvPr id="1087" name="Rectangle 17">
                <a:extLst>
                  <a:ext uri="{FF2B5EF4-FFF2-40B4-BE49-F238E27FC236}">
                    <a16:creationId xmlns:a16="http://schemas.microsoft.com/office/drawing/2014/main" id="{579EEA72-2D12-4D3A-B7DD-A8C6BEA34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126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8" name="Rectangle 18">
                <a:extLst>
                  <a:ext uri="{FF2B5EF4-FFF2-40B4-BE49-F238E27FC236}">
                    <a16:creationId xmlns:a16="http://schemas.microsoft.com/office/drawing/2014/main" id="{28395192-DB02-4190-81DB-31B0CB240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398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9" name="Rectangle 19">
                <a:extLst>
                  <a:ext uri="{FF2B5EF4-FFF2-40B4-BE49-F238E27FC236}">
                    <a16:creationId xmlns:a16="http://schemas.microsoft.com/office/drawing/2014/main" id="{3F216251-DF24-4FBB-BFEC-F7710F660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670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0" name="Rectangle 17">
                <a:extLst>
                  <a:ext uri="{FF2B5EF4-FFF2-40B4-BE49-F238E27FC236}">
                    <a16:creationId xmlns:a16="http://schemas.microsoft.com/office/drawing/2014/main" id="{05CA69CC-4AE1-467C-A04F-8256B4B62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54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1" name="Rectangle 17">
                <a:extLst>
                  <a:ext uri="{FF2B5EF4-FFF2-40B4-BE49-F238E27FC236}">
                    <a16:creationId xmlns:a16="http://schemas.microsoft.com/office/drawing/2014/main" id="{C6E8FF53-FACB-459F-A1E7-328F364A6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7582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2" name="Rectangle 17">
                <a:extLst>
                  <a:ext uri="{FF2B5EF4-FFF2-40B4-BE49-F238E27FC236}">
                    <a16:creationId xmlns:a16="http://schemas.microsoft.com/office/drawing/2014/main" id="{84107024-8F29-4A58-8772-2223EE820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2310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3" name="Rectangle 17">
                <a:extLst>
                  <a:ext uri="{FF2B5EF4-FFF2-40B4-BE49-F238E27FC236}">
                    <a16:creationId xmlns:a16="http://schemas.microsoft.com/office/drawing/2014/main" id="{1F95C2B6-6979-4E45-B4A3-F3CE7881B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039" y="3084712"/>
                <a:ext cx="374449" cy="407504"/>
              </a:xfrm>
              <a:prstGeom prst="rect">
                <a:avLst/>
              </a:prstGeom>
              <a:grp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82" name="Rectangle 19">
              <a:extLst>
                <a:ext uri="{FF2B5EF4-FFF2-40B4-BE49-F238E27FC236}">
                  <a16:creationId xmlns:a16="http://schemas.microsoft.com/office/drawing/2014/main" id="{E7603A11-E1B3-47EA-92E9-7BBBB4BA9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3389" y="3084712"/>
              <a:ext cx="374449" cy="407504"/>
            </a:xfrm>
            <a:prstGeom prst="rect">
              <a:avLst/>
            </a:prstGeom>
            <a:grp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 useBgFill="1">
        <p:nvSpPr>
          <p:cNvPr id="469" name="Freeform: Shape 468">
            <a:extLst>
              <a:ext uri="{FF2B5EF4-FFF2-40B4-BE49-F238E27FC236}">
                <a16:creationId xmlns:a16="http://schemas.microsoft.com/office/drawing/2014/main" id="{62BCA3EC-3778-4FC5-8617-3E94A4D98A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4572000 w 9144000"/>
              <a:gd name="connsiteY5" fmla="*/ 294166 h 5143500"/>
              <a:gd name="connsiteX6" fmla="*/ 3406956 w 9144000"/>
              <a:gd name="connsiteY6" fmla="*/ 1459210 h 5143500"/>
              <a:gd name="connsiteX7" fmla="*/ 4572000 w 9144000"/>
              <a:gd name="connsiteY7" fmla="*/ 2624254 h 5143500"/>
              <a:gd name="connsiteX8" fmla="*/ 5737044 w 9144000"/>
              <a:gd name="connsiteY8" fmla="*/ 1459210 h 5143500"/>
              <a:gd name="connsiteX9" fmla="*/ 4572000 w 9144000"/>
              <a:gd name="connsiteY9" fmla="*/ 294166 h 5143500"/>
              <a:gd name="connsiteX10" fmla="*/ 7660973 w 9144000"/>
              <a:gd name="connsiteY10" fmla="*/ 789685 h 5143500"/>
              <a:gd name="connsiteX11" fmla="*/ 6893897 w 9144000"/>
              <a:gd name="connsiteY11" fmla="*/ 1556761 h 5143500"/>
              <a:gd name="connsiteX12" fmla="*/ 7660973 w 9144000"/>
              <a:gd name="connsiteY12" fmla="*/ 2323837 h 5143500"/>
              <a:gd name="connsiteX13" fmla="*/ 8428049 w 9144000"/>
              <a:gd name="connsiteY13" fmla="*/ 1556761 h 5143500"/>
              <a:gd name="connsiteX14" fmla="*/ 7660973 w 9144000"/>
              <a:gd name="connsiteY14" fmla="*/ 789685 h 5143500"/>
              <a:gd name="connsiteX15" fmla="*/ 1494347 w 9144000"/>
              <a:gd name="connsiteY15" fmla="*/ 789685 h 5143500"/>
              <a:gd name="connsiteX16" fmla="*/ 727271 w 9144000"/>
              <a:gd name="connsiteY16" fmla="*/ 1556761 h 5143500"/>
              <a:gd name="connsiteX17" fmla="*/ 1494347 w 9144000"/>
              <a:gd name="connsiteY17" fmla="*/ 2323837 h 5143500"/>
              <a:gd name="connsiteX18" fmla="*/ 2261423 w 9144000"/>
              <a:gd name="connsiteY18" fmla="*/ 1556761 h 5143500"/>
              <a:gd name="connsiteX19" fmla="*/ 1494347 w 9144000"/>
              <a:gd name="connsiteY19" fmla="*/ 789685 h 5143500"/>
              <a:gd name="connsiteX20" fmla="*/ 2873644 w 9144000"/>
              <a:gd name="connsiteY20" fmla="*/ 3053860 h 5143500"/>
              <a:gd name="connsiteX21" fmla="*/ 2106568 w 9144000"/>
              <a:gd name="connsiteY21" fmla="*/ 3820936 h 5143500"/>
              <a:gd name="connsiteX22" fmla="*/ 2873644 w 9144000"/>
              <a:gd name="connsiteY22" fmla="*/ 4588012 h 5143500"/>
              <a:gd name="connsiteX23" fmla="*/ 3640720 w 9144000"/>
              <a:gd name="connsiteY23" fmla="*/ 3820936 h 5143500"/>
              <a:gd name="connsiteX24" fmla="*/ 2873644 w 9144000"/>
              <a:gd name="connsiteY24" fmla="*/ 3053860 h 5143500"/>
              <a:gd name="connsiteX25" fmla="*/ 6270355 w 9144000"/>
              <a:gd name="connsiteY25" fmla="*/ 3053860 h 5143500"/>
              <a:gd name="connsiteX26" fmla="*/ 5503279 w 9144000"/>
              <a:gd name="connsiteY26" fmla="*/ 3820936 h 5143500"/>
              <a:gd name="connsiteX27" fmla="*/ 6270355 w 9144000"/>
              <a:gd name="connsiteY27" fmla="*/ 4588012 h 5143500"/>
              <a:gd name="connsiteX28" fmla="*/ 7037431 w 9144000"/>
              <a:gd name="connsiteY28" fmla="*/ 3820936 h 5143500"/>
              <a:gd name="connsiteX29" fmla="*/ 6270355 w 9144000"/>
              <a:gd name="connsiteY29" fmla="*/ 305386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  <a:moveTo>
                  <a:pt x="4572000" y="294166"/>
                </a:moveTo>
                <a:cubicBezTo>
                  <a:pt x="3928564" y="294166"/>
                  <a:pt x="3406956" y="815774"/>
                  <a:pt x="3406956" y="1459210"/>
                </a:cubicBezTo>
                <a:cubicBezTo>
                  <a:pt x="3406956" y="2102646"/>
                  <a:pt x="3928564" y="2624254"/>
                  <a:pt x="4572000" y="2624254"/>
                </a:cubicBezTo>
                <a:cubicBezTo>
                  <a:pt x="5215436" y="2624254"/>
                  <a:pt x="5737044" y="2102646"/>
                  <a:pt x="5737044" y="1459210"/>
                </a:cubicBezTo>
                <a:cubicBezTo>
                  <a:pt x="5737044" y="815774"/>
                  <a:pt x="5215436" y="294166"/>
                  <a:pt x="4572000" y="294166"/>
                </a:cubicBezTo>
                <a:close/>
                <a:moveTo>
                  <a:pt x="7660973" y="789685"/>
                </a:moveTo>
                <a:cubicBezTo>
                  <a:pt x="7237329" y="789685"/>
                  <a:pt x="6893897" y="1133117"/>
                  <a:pt x="6893897" y="1556761"/>
                </a:cubicBezTo>
                <a:cubicBezTo>
                  <a:pt x="6893897" y="1980405"/>
                  <a:pt x="7237329" y="2323837"/>
                  <a:pt x="7660973" y="2323837"/>
                </a:cubicBezTo>
                <a:cubicBezTo>
                  <a:pt x="8084617" y="2323837"/>
                  <a:pt x="8428049" y="1980405"/>
                  <a:pt x="8428049" y="1556761"/>
                </a:cubicBezTo>
                <a:cubicBezTo>
                  <a:pt x="8428049" y="1133117"/>
                  <a:pt x="8084617" y="789685"/>
                  <a:pt x="7660973" y="789685"/>
                </a:cubicBezTo>
                <a:close/>
                <a:moveTo>
                  <a:pt x="1494347" y="789685"/>
                </a:moveTo>
                <a:cubicBezTo>
                  <a:pt x="1070703" y="789685"/>
                  <a:pt x="727271" y="1133117"/>
                  <a:pt x="727271" y="1556761"/>
                </a:cubicBezTo>
                <a:cubicBezTo>
                  <a:pt x="727271" y="1980405"/>
                  <a:pt x="1070703" y="2323837"/>
                  <a:pt x="1494347" y="2323837"/>
                </a:cubicBezTo>
                <a:cubicBezTo>
                  <a:pt x="1917991" y="2323837"/>
                  <a:pt x="2261423" y="1980405"/>
                  <a:pt x="2261423" y="1556761"/>
                </a:cubicBezTo>
                <a:cubicBezTo>
                  <a:pt x="2261423" y="1133117"/>
                  <a:pt x="1917991" y="789685"/>
                  <a:pt x="1494347" y="789685"/>
                </a:cubicBezTo>
                <a:close/>
                <a:moveTo>
                  <a:pt x="2873644" y="3053860"/>
                </a:moveTo>
                <a:cubicBezTo>
                  <a:pt x="2450000" y="3053860"/>
                  <a:pt x="2106568" y="3397292"/>
                  <a:pt x="2106568" y="3820936"/>
                </a:cubicBezTo>
                <a:cubicBezTo>
                  <a:pt x="2106568" y="4244580"/>
                  <a:pt x="2450000" y="4588012"/>
                  <a:pt x="2873644" y="4588012"/>
                </a:cubicBezTo>
                <a:cubicBezTo>
                  <a:pt x="3297288" y="4588012"/>
                  <a:pt x="3640720" y="4244580"/>
                  <a:pt x="3640720" y="3820936"/>
                </a:cubicBezTo>
                <a:cubicBezTo>
                  <a:pt x="3640720" y="3397292"/>
                  <a:pt x="3297288" y="3053860"/>
                  <a:pt x="2873644" y="3053860"/>
                </a:cubicBezTo>
                <a:close/>
                <a:moveTo>
                  <a:pt x="6270355" y="3053860"/>
                </a:moveTo>
                <a:cubicBezTo>
                  <a:pt x="5846711" y="3053860"/>
                  <a:pt x="5503279" y="3397292"/>
                  <a:pt x="5503279" y="3820936"/>
                </a:cubicBezTo>
                <a:cubicBezTo>
                  <a:pt x="5503279" y="4244580"/>
                  <a:pt x="5846711" y="4588012"/>
                  <a:pt x="6270355" y="4588012"/>
                </a:cubicBezTo>
                <a:cubicBezTo>
                  <a:pt x="6693999" y="4588012"/>
                  <a:pt x="7037431" y="4244580"/>
                  <a:pt x="7037431" y="3820936"/>
                </a:cubicBezTo>
                <a:cubicBezTo>
                  <a:pt x="7037431" y="3397292"/>
                  <a:pt x="6693999" y="3053860"/>
                  <a:pt x="6270355" y="3053860"/>
                </a:cubicBezTo>
                <a:close/>
              </a:path>
            </a:pathLst>
          </a:custGeom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F4ED1670-A3E6-44D2-A4D0-0DE31A7D13CC}"/>
              </a:ext>
            </a:extLst>
          </p:cNvPr>
          <p:cNvSpPr/>
          <p:nvPr/>
        </p:nvSpPr>
        <p:spPr>
          <a:xfrm>
            <a:off x="8965392" y="4974974"/>
            <a:ext cx="88711" cy="88711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B983D7-0A6B-42EF-867D-35DBE1D3A7E0}"/>
              </a:ext>
            </a:extLst>
          </p:cNvPr>
          <p:cNvCxnSpPr>
            <a:cxnSpLocks/>
          </p:cNvCxnSpPr>
          <p:nvPr/>
        </p:nvCxnSpPr>
        <p:spPr>
          <a:xfrm flipH="1" flipV="1">
            <a:off x="5737045" y="1459211"/>
            <a:ext cx="1151613" cy="98068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D6281BA-4136-4A36-9F0A-3B12B5C03E9E}"/>
              </a:ext>
            </a:extLst>
          </p:cNvPr>
          <p:cNvCxnSpPr>
            <a:cxnSpLocks/>
          </p:cNvCxnSpPr>
          <p:nvPr/>
        </p:nvCxnSpPr>
        <p:spPr>
          <a:xfrm flipH="1" flipV="1">
            <a:off x="5233642" y="2408664"/>
            <a:ext cx="577996" cy="796510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513C451-8DD8-4484-83B1-51FAF9599D22}"/>
              </a:ext>
            </a:extLst>
          </p:cNvPr>
          <p:cNvCxnSpPr>
            <a:cxnSpLocks/>
          </p:cNvCxnSpPr>
          <p:nvPr/>
        </p:nvCxnSpPr>
        <p:spPr>
          <a:xfrm flipV="1">
            <a:off x="3377381" y="2442118"/>
            <a:ext cx="573868" cy="790820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99E46A1-1267-475C-98DB-3C668BF017DF}"/>
              </a:ext>
            </a:extLst>
          </p:cNvPr>
          <p:cNvCxnSpPr>
            <a:cxnSpLocks/>
          </p:cNvCxnSpPr>
          <p:nvPr/>
        </p:nvCxnSpPr>
        <p:spPr>
          <a:xfrm flipV="1">
            <a:off x="2261581" y="1459210"/>
            <a:ext cx="1145533" cy="97551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51" name="TextBox 450">
            <a:extLst>
              <a:ext uri="{FF2B5EF4-FFF2-40B4-BE49-F238E27FC236}">
                <a16:creationId xmlns:a16="http://schemas.microsoft.com/office/drawing/2014/main" id="{F9007F2A-AD66-4DE9-9E38-560A3A4F83EF}"/>
              </a:ext>
            </a:extLst>
          </p:cNvPr>
          <p:cNvSpPr txBox="1"/>
          <p:nvPr/>
        </p:nvSpPr>
        <p:spPr>
          <a:xfrm>
            <a:off x="6906600" y="2338263"/>
            <a:ext cx="150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Employees at work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0E4ED2A3-4E8A-40E2-B251-FC075D34B9AF}"/>
              </a:ext>
            </a:extLst>
          </p:cNvPr>
          <p:cNvSpPr txBox="1"/>
          <p:nvPr/>
        </p:nvSpPr>
        <p:spPr>
          <a:xfrm>
            <a:off x="5357305" y="4602761"/>
            <a:ext cx="1843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Factories + supply chain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08E9C856-E281-4FA8-B0E9-D121B58793A4}"/>
              </a:ext>
            </a:extLst>
          </p:cNvPr>
          <p:cNvSpPr txBox="1"/>
          <p:nvPr/>
        </p:nvSpPr>
        <p:spPr>
          <a:xfrm>
            <a:off x="2261892" y="4602761"/>
            <a:ext cx="1223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Sales channels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2D1EDD6A-1A3A-4922-BD4B-2A1D586D3BB5}"/>
              </a:ext>
            </a:extLst>
          </p:cNvPr>
          <p:cNvSpPr txBox="1"/>
          <p:nvPr/>
        </p:nvSpPr>
        <p:spPr>
          <a:xfrm>
            <a:off x="698839" y="2338263"/>
            <a:ext cx="1542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Marketing analytics</a:t>
            </a:r>
          </a:p>
        </p:txBody>
      </p:sp>
      <p:sp>
        <p:nvSpPr>
          <p:cNvPr id="465" name="Oval 464">
            <a:extLst>
              <a:ext uri="{FF2B5EF4-FFF2-40B4-BE49-F238E27FC236}">
                <a16:creationId xmlns:a16="http://schemas.microsoft.com/office/drawing/2014/main" id="{686D20A7-7090-4298-B6FD-CD5BB71DBC71}"/>
              </a:ext>
            </a:extLst>
          </p:cNvPr>
          <p:cNvSpPr/>
          <p:nvPr/>
        </p:nvSpPr>
        <p:spPr>
          <a:xfrm>
            <a:off x="727271" y="789685"/>
            <a:ext cx="1534152" cy="153415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6" name="Oval 465">
            <a:extLst>
              <a:ext uri="{FF2B5EF4-FFF2-40B4-BE49-F238E27FC236}">
                <a16:creationId xmlns:a16="http://schemas.microsoft.com/office/drawing/2014/main" id="{8292025D-1A8D-4EF6-832B-27F963C0AFAD}"/>
              </a:ext>
            </a:extLst>
          </p:cNvPr>
          <p:cNvSpPr/>
          <p:nvPr/>
        </p:nvSpPr>
        <p:spPr>
          <a:xfrm>
            <a:off x="2106568" y="3053860"/>
            <a:ext cx="1534152" cy="153415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7" name="Oval 466">
            <a:extLst>
              <a:ext uri="{FF2B5EF4-FFF2-40B4-BE49-F238E27FC236}">
                <a16:creationId xmlns:a16="http://schemas.microsoft.com/office/drawing/2014/main" id="{7DDB4BCD-F4B0-462A-8AE4-64ED74789DD0}"/>
              </a:ext>
            </a:extLst>
          </p:cNvPr>
          <p:cNvSpPr/>
          <p:nvPr/>
        </p:nvSpPr>
        <p:spPr>
          <a:xfrm>
            <a:off x="5503279" y="3053860"/>
            <a:ext cx="1534152" cy="153415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8" name="Oval 467">
            <a:extLst>
              <a:ext uri="{FF2B5EF4-FFF2-40B4-BE49-F238E27FC236}">
                <a16:creationId xmlns:a16="http://schemas.microsoft.com/office/drawing/2014/main" id="{5438008E-E3AF-4728-A518-D14CC5C3B382}"/>
              </a:ext>
            </a:extLst>
          </p:cNvPr>
          <p:cNvSpPr/>
          <p:nvPr/>
        </p:nvSpPr>
        <p:spPr>
          <a:xfrm>
            <a:off x="6893897" y="789685"/>
            <a:ext cx="1534152" cy="153415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12DC30-DA94-470C-8F07-D207CA00075B}"/>
              </a:ext>
            </a:extLst>
          </p:cNvPr>
          <p:cNvGrpSpPr/>
          <p:nvPr/>
        </p:nvGrpSpPr>
        <p:grpSpPr>
          <a:xfrm>
            <a:off x="3406956" y="294166"/>
            <a:ext cx="2330088" cy="2330088"/>
            <a:chOff x="3406956" y="294166"/>
            <a:chExt cx="2330088" cy="23300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FC61567-F27D-4E6D-BEF9-735FD6634B92}"/>
                </a:ext>
              </a:extLst>
            </p:cNvPr>
            <p:cNvGrpSpPr/>
            <p:nvPr/>
          </p:nvGrpSpPr>
          <p:grpSpPr>
            <a:xfrm>
              <a:off x="3406956" y="294166"/>
              <a:ext cx="2330088" cy="2330088"/>
              <a:chOff x="3406956" y="294166"/>
              <a:chExt cx="2330088" cy="2330088"/>
            </a:xfrm>
          </p:grpSpPr>
          <p:sp useBgFill="1"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953F2165-8882-454E-85EE-DED2A70AE42C}"/>
                  </a:ext>
                </a:extLst>
              </p:cNvPr>
              <p:cNvSpPr/>
              <p:nvPr/>
            </p:nvSpPr>
            <p:spPr>
              <a:xfrm>
                <a:off x="3406956" y="294166"/>
                <a:ext cx="2330088" cy="2330088"/>
              </a:xfrm>
              <a:custGeom>
                <a:avLst/>
                <a:gdLst>
                  <a:gd name="connsiteX0" fmla="*/ 1165044 w 2330088"/>
                  <a:gd name="connsiteY0" fmla="*/ 0 h 2330088"/>
                  <a:gd name="connsiteX1" fmla="*/ 2330088 w 2330088"/>
                  <a:gd name="connsiteY1" fmla="*/ 1165044 h 2330088"/>
                  <a:gd name="connsiteX2" fmla="*/ 1165044 w 2330088"/>
                  <a:gd name="connsiteY2" fmla="*/ 2330088 h 2330088"/>
                  <a:gd name="connsiteX3" fmla="*/ 0 w 2330088"/>
                  <a:gd name="connsiteY3" fmla="*/ 1165044 h 2330088"/>
                  <a:gd name="connsiteX4" fmla="*/ 1165044 w 2330088"/>
                  <a:gd name="connsiteY4" fmla="*/ 0 h 233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0088" h="2330088">
                    <a:moveTo>
                      <a:pt x="1165044" y="0"/>
                    </a:moveTo>
                    <a:cubicBezTo>
                      <a:pt x="1808480" y="0"/>
                      <a:pt x="2330088" y="521608"/>
                      <a:pt x="2330088" y="1165044"/>
                    </a:cubicBezTo>
                    <a:cubicBezTo>
                      <a:pt x="2330088" y="1808480"/>
                      <a:pt x="1808480" y="2330088"/>
                      <a:pt x="1165044" y="2330088"/>
                    </a:cubicBezTo>
                    <a:cubicBezTo>
                      <a:pt x="521608" y="2330088"/>
                      <a:pt x="0" y="1808480"/>
                      <a:pt x="0" y="1165044"/>
                    </a:cubicBezTo>
                    <a:cubicBezTo>
                      <a:pt x="0" y="521608"/>
                      <a:pt x="521608" y="0"/>
                      <a:pt x="1165044" y="0"/>
                    </a:cubicBezTo>
                    <a:close/>
                  </a:path>
                </a:pathLst>
              </a:custGeom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0" name="TextBox 449">
                <a:extLst>
                  <a:ext uri="{FF2B5EF4-FFF2-40B4-BE49-F238E27FC236}">
                    <a16:creationId xmlns:a16="http://schemas.microsoft.com/office/drawing/2014/main" id="{4B0D0EFD-32E8-4D04-B9D2-D9872A588DBF}"/>
                  </a:ext>
                </a:extLst>
              </p:cNvPr>
              <p:cNvSpPr txBox="1"/>
              <p:nvPr/>
            </p:nvSpPr>
            <p:spPr>
              <a:xfrm>
                <a:off x="3810106" y="1998963"/>
                <a:ext cx="149912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rPr>
                  <a:t>OLD WORLD IT</a:t>
                </a:r>
              </a:p>
            </p:txBody>
          </p:sp>
          <p:grpSp>
            <p:nvGrpSpPr>
              <p:cNvPr id="990" name="Group 989">
                <a:extLst>
                  <a:ext uri="{FF2B5EF4-FFF2-40B4-BE49-F238E27FC236}">
                    <a16:creationId xmlns:a16="http://schemas.microsoft.com/office/drawing/2014/main" id="{800BD878-D070-41EE-BF33-34A9A280F7B6}"/>
                  </a:ext>
                </a:extLst>
              </p:cNvPr>
              <p:cNvGrpSpPr/>
              <p:nvPr/>
            </p:nvGrpSpPr>
            <p:grpSpPr>
              <a:xfrm>
                <a:off x="3962148" y="959669"/>
                <a:ext cx="1219704" cy="933677"/>
                <a:chOff x="3782602" y="596598"/>
                <a:chExt cx="1651964" cy="1264570"/>
              </a:xfrm>
            </p:grpSpPr>
            <p:sp useBgFill="1">
              <p:nvSpPr>
                <p:cNvPr id="978" name="Rectangle: Rounded Corners 977">
                  <a:extLst>
                    <a:ext uri="{FF2B5EF4-FFF2-40B4-BE49-F238E27FC236}">
                      <a16:creationId xmlns:a16="http://schemas.microsoft.com/office/drawing/2014/main" id="{EC91CDC0-F1F2-4FE2-B663-C64D20682A81}"/>
                    </a:ext>
                  </a:extLst>
                </p:cNvPr>
                <p:cNvSpPr/>
                <p:nvPr/>
              </p:nvSpPr>
              <p:spPr>
                <a:xfrm>
                  <a:off x="4056006" y="596598"/>
                  <a:ext cx="1105156" cy="858129"/>
                </a:xfrm>
                <a:prstGeom prst="roundRect">
                  <a:avLst>
                    <a:gd name="adj" fmla="val 11749"/>
                  </a:avLst>
                </a:prstGeom>
                <a:ln w="1270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 useBgFill="1">
              <p:nvSpPr>
                <p:cNvPr id="979" name="Rectangle: Rounded Corners 978">
                  <a:extLst>
                    <a:ext uri="{FF2B5EF4-FFF2-40B4-BE49-F238E27FC236}">
                      <a16:creationId xmlns:a16="http://schemas.microsoft.com/office/drawing/2014/main" id="{2D054960-204B-4EBB-9157-C4471A107BBB}"/>
                    </a:ext>
                  </a:extLst>
                </p:cNvPr>
                <p:cNvSpPr/>
                <p:nvPr/>
              </p:nvSpPr>
              <p:spPr>
                <a:xfrm>
                  <a:off x="4197521" y="706481"/>
                  <a:ext cx="822126" cy="638363"/>
                </a:xfrm>
                <a:prstGeom prst="roundRect">
                  <a:avLst>
                    <a:gd name="adj" fmla="val 15143"/>
                  </a:avLst>
                </a:prstGeom>
                <a:ln w="1270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980" name="Rectangle: Rounded Corners 979">
                  <a:extLst>
                    <a:ext uri="{FF2B5EF4-FFF2-40B4-BE49-F238E27FC236}">
                      <a16:creationId xmlns:a16="http://schemas.microsoft.com/office/drawing/2014/main" id="{365BEF52-6E67-4846-9607-10C5BA8E6A88}"/>
                    </a:ext>
                  </a:extLst>
                </p:cNvPr>
                <p:cNvSpPr/>
                <p:nvPr/>
              </p:nvSpPr>
              <p:spPr>
                <a:xfrm>
                  <a:off x="3782602" y="1548446"/>
                  <a:ext cx="1651964" cy="312722"/>
                </a:xfrm>
                <a:prstGeom prst="roundRect">
                  <a:avLst/>
                </a:prstGeom>
                <a:solidFill>
                  <a:srgbClr val="545454"/>
                </a:solidFill>
                <a:ln w="1270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982" name="Straight Connector 981">
                  <a:extLst>
                    <a:ext uri="{FF2B5EF4-FFF2-40B4-BE49-F238E27FC236}">
                      <a16:creationId xmlns:a16="http://schemas.microsoft.com/office/drawing/2014/main" id="{DE856951-7679-4EF6-99B2-010CB1933455}"/>
                    </a:ext>
                  </a:extLst>
                </p:cNvPr>
                <p:cNvCxnSpPr/>
                <p:nvPr/>
              </p:nvCxnSpPr>
              <p:spPr>
                <a:xfrm>
                  <a:off x="4608584" y="1704807"/>
                  <a:ext cx="625057" cy="0"/>
                </a:xfrm>
                <a:prstGeom prst="line">
                  <a:avLst/>
                </a:prstGeom>
                <a:ln cap="rnd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3" name="Oval 982">
                  <a:extLst>
                    <a:ext uri="{FF2B5EF4-FFF2-40B4-BE49-F238E27FC236}">
                      <a16:creationId xmlns:a16="http://schemas.microsoft.com/office/drawing/2014/main" id="{09360518-C1C6-4BFA-9EC9-C9DF795210AE}"/>
                    </a:ext>
                  </a:extLst>
                </p:cNvPr>
                <p:cNvSpPr/>
                <p:nvPr/>
              </p:nvSpPr>
              <p:spPr>
                <a:xfrm>
                  <a:off x="3871405" y="1681947"/>
                  <a:ext cx="45720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cxnSp>
              <p:nvCxnSpPr>
                <p:cNvPr id="985" name="Straight Connector 984">
                  <a:extLst>
                    <a:ext uri="{FF2B5EF4-FFF2-40B4-BE49-F238E27FC236}">
                      <a16:creationId xmlns:a16="http://schemas.microsoft.com/office/drawing/2014/main" id="{81C1CA45-19B8-4B83-97C4-C1649821FC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8277" y="1259698"/>
                  <a:ext cx="258973" cy="303735"/>
                </a:xfrm>
                <a:prstGeom prst="line">
                  <a:avLst/>
                </a:prstGeom>
                <a:solidFill>
                  <a:schemeClr val="accent6">
                    <a:lumMod val="50000"/>
                  </a:schemeClr>
                </a:solidFill>
                <a:ln w="1270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88" name="Straight Connector 987">
                  <a:extLst>
                    <a:ext uri="{FF2B5EF4-FFF2-40B4-BE49-F238E27FC236}">
                      <a16:creationId xmlns:a16="http://schemas.microsoft.com/office/drawing/2014/main" id="{90804F44-E6A2-44E8-9F74-7864C0ABC5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159219" y="1258632"/>
                  <a:ext cx="258973" cy="303735"/>
                </a:xfrm>
                <a:prstGeom prst="line">
                  <a:avLst/>
                </a:prstGeom>
                <a:solidFill>
                  <a:schemeClr val="accent6">
                    <a:lumMod val="50000"/>
                  </a:schemeClr>
                </a:solidFill>
                <a:ln w="1270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989" name="Oval 988">
                  <a:extLst>
                    <a:ext uri="{FF2B5EF4-FFF2-40B4-BE49-F238E27FC236}">
                      <a16:creationId xmlns:a16="http://schemas.microsoft.com/office/drawing/2014/main" id="{62E35757-0BFF-4F51-BC2A-CD18260FAD4C}"/>
                    </a:ext>
                  </a:extLst>
                </p:cNvPr>
                <p:cNvSpPr/>
                <p:nvPr/>
              </p:nvSpPr>
              <p:spPr>
                <a:xfrm>
                  <a:off x="3953466" y="1681947"/>
                  <a:ext cx="45720" cy="4572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997" name="Group 4">
              <a:extLst>
                <a:ext uri="{FF2B5EF4-FFF2-40B4-BE49-F238E27FC236}">
                  <a16:creationId xmlns:a16="http://schemas.microsoft.com/office/drawing/2014/main" id="{E67F5031-223E-485D-B8DC-7B970F9D13E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3600000">
              <a:off x="4334694" y="1147372"/>
              <a:ext cx="257342" cy="256036"/>
              <a:chOff x="3288" y="1765"/>
              <a:chExt cx="394" cy="392"/>
            </a:xfrm>
          </p:grpSpPr>
          <p:sp>
            <p:nvSpPr>
              <p:cNvPr id="1006" name="Freeform 5">
                <a:extLst>
                  <a:ext uri="{FF2B5EF4-FFF2-40B4-BE49-F238E27FC236}">
                    <a16:creationId xmlns:a16="http://schemas.microsoft.com/office/drawing/2014/main" id="{C0B7281F-FCA3-4BC2-9DF8-52CC6147CA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1765"/>
                <a:ext cx="312" cy="348"/>
              </a:xfrm>
              <a:custGeom>
                <a:avLst/>
                <a:gdLst>
                  <a:gd name="T0" fmla="*/ 296 w 312"/>
                  <a:gd name="T1" fmla="*/ 22 h 348"/>
                  <a:gd name="T2" fmla="*/ 257 w 312"/>
                  <a:gd name="T3" fmla="*/ 56 h 348"/>
                  <a:gd name="T4" fmla="*/ 248 w 312"/>
                  <a:gd name="T5" fmla="*/ 0 h 348"/>
                  <a:gd name="T6" fmla="*/ 152 w 312"/>
                  <a:gd name="T7" fmla="*/ 0 h 348"/>
                  <a:gd name="T8" fmla="*/ 142 w 312"/>
                  <a:gd name="T9" fmla="*/ 58 h 348"/>
                  <a:gd name="T10" fmla="*/ 92 w 312"/>
                  <a:gd name="T11" fmla="*/ 21 h 348"/>
                  <a:gd name="T12" fmla="*/ 24 w 312"/>
                  <a:gd name="T13" fmla="*/ 86 h 348"/>
                  <a:gd name="T14" fmla="*/ 62 w 312"/>
                  <a:gd name="T15" fmla="*/ 134 h 348"/>
                  <a:gd name="T16" fmla="*/ 0 w 312"/>
                  <a:gd name="T17" fmla="*/ 144 h 348"/>
                  <a:gd name="T18" fmla="*/ 0 w 312"/>
                  <a:gd name="T19" fmla="*/ 237 h 348"/>
                  <a:gd name="T20" fmla="*/ 64 w 312"/>
                  <a:gd name="T21" fmla="*/ 248 h 348"/>
                  <a:gd name="T22" fmla="*/ 24 w 312"/>
                  <a:gd name="T23" fmla="*/ 298 h 348"/>
                  <a:gd name="T24" fmla="*/ 75 w 312"/>
                  <a:gd name="T25" fmla="*/ 348 h 348"/>
                  <a:gd name="T26" fmla="*/ 312 w 312"/>
                  <a:gd name="T27" fmla="*/ 38 h 348"/>
                  <a:gd name="T28" fmla="*/ 296 w 312"/>
                  <a:gd name="T29" fmla="*/ 22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2" h="348">
                    <a:moveTo>
                      <a:pt x="296" y="22"/>
                    </a:moveTo>
                    <a:lnTo>
                      <a:pt x="257" y="56"/>
                    </a:lnTo>
                    <a:lnTo>
                      <a:pt x="248" y="0"/>
                    </a:lnTo>
                    <a:lnTo>
                      <a:pt x="152" y="0"/>
                    </a:lnTo>
                    <a:lnTo>
                      <a:pt x="142" y="58"/>
                    </a:lnTo>
                    <a:lnTo>
                      <a:pt x="92" y="21"/>
                    </a:lnTo>
                    <a:lnTo>
                      <a:pt x="24" y="86"/>
                    </a:lnTo>
                    <a:lnTo>
                      <a:pt x="62" y="134"/>
                    </a:lnTo>
                    <a:lnTo>
                      <a:pt x="0" y="144"/>
                    </a:lnTo>
                    <a:lnTo>
                      <a:pt x="0" y="237"/>
                    </a:lnTo>
                    <a:lnTo>
                      <a:pt x="64" y="248"/>
                    </a:lnTo>
                    <a:lnTo>
                      <a:pt x="24" y="298"/>
                    </a:lnTo>
                    <a:lnTo>
                      <a:pt x="75" y="348"/>
                    </a:lnTo>
                    <a:lnTo>
                      <a:pt x="312" y="38"/>
                    </a:lnTo>
                    <a:lnTo>
                      <a:pt x="296" y="22"/>
                    </a:lnTo>
                    <a:close/>
                  </a:path>
                </a:pathLst>
              </a:custGeom>
              <a:solidFill>
                <a:schemeClr val="tx1">
                  <a:alpha val="44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 useBgFill="1">
            <p:nvSpPr>
              <p:cNvPr id="1007" name="Oval 6">
                <a:extLst>
                  <a:ext uri="{FF2B5EF4-FFF2-40B4-BE49-F238E27FC236}">
                    <a16:creationId xmlns:a16="http://schemas.microsoft.com/office/drawing/2014/main" id="{932B66A6-A622-4427-A140-AABFCFD8F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2" y="1888"/>
                <a:ext cx="146" cy="146"/>
              </a:xfrm>
              <a:prstGeom prst="ellipse">
                <a:avLst/>
              </a:prstGeom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8" name="Freeform 7">
                <a:extLst>
                  <a:ext uri="{FF2B5EF4-FFF2-40B4-BE49-F238E27FC236}">
                    <a16:creationId xmlns:a16="http://schemas.microsoft.com/office/drawing/2014/main" id="{59EA998F-EC7E-46A5-B68F-9110755B9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1765"/>
                <a:ext cx="394" cy="392"/>
              </a:xfrm>
              <a:custGeom>
                <a:avLst/>
                <a:gdLst>
                  <a:gd name="T0" fmla="*/ 152 w 394"/>
                  <a:gd name="T1" fmla="*/ 0 h 392"/>
                  <a:gd name="T2" fmla="*/ 248 w 394"/>
                  <a:gd name="T3" fmla="*/ 0 h 392"/>
                  <a:gd name="T4" fmla="*/ 257 w 394"/>
                  <a:gd name="T5" fmla="*/ 56 h 392"/>
                  <a:gd name="T6" fmla="*/ 296 w 394"/>
                  <a:gd name="T7" fmla="*/ 22 h 392"/>
                  <a:gd name="T8" fmla="*/ 369 w 394"/>
                  <a:gd name="T9" fmla="*/ 96 h 392"/>
                  <a:gd name="T10" fmla="*/ 336 w 394"/>
                  <a:gd name="T11" fmla="*/ 140 h 392"/>
                  <a:gd name="T12" fmla="*/ 394 w 394"/>
                  <a:gd name="T13" fmla="*/ 149 h 392"/>
                  <a:gd name="T14" fmla="*/ 394 w 394"/>
                  <a:gd name="T15" fmla="*/ 245 h 392"/>
                  <a:gd name="T16" fmla="*/ 336 w 394"/>
                  <a:gd name="T17" fmla="*/ 252 h 392"/>
                  <a:gd name="T18" fmla="*/ 376 w 394"/>
                  <a:gd name="T19" fmla="*/ 302 h 392"/>
                  <a:gd name="T20" fmla="*/ 306 w 394"/>
                  <a:gd name="T21" fmla="*/ 372 h 392"/>
                  <a:gd name="T22" fmla="*/ 255 w 394"/>
                  <a:gd name="T23" fmla="*/ 330 h 392"/>
                  <a:gd name="T24" fmla="*/ 246 w 394"/>
                  <a:gd name="T25" fmla="*/ 392 h 392"/>
                  <a:gd name="T26" fmla="*/ 152 w 394"/>
                  <a:gd name="T27" fmla="*/ 392 h 392"/>
                  <a:gd name="T28" fmla="*/ 141 w 394"/>
                  <a:gd name="T29" fmla="*/ 328 h 392"/>
                  <a:gd name="T30" fmla="*/ 92 w 394"/>
                  <a:gd name="T31" fmla="*/ 366 h 392"/>
                  <a:gd name="T32" fmla="*/ 24 w 394"/>
                  <a:gd name="T33" fmla="*/ 298 h 392"/>
                  <a:gd name="T34" fmla="*/ 64 w 394"/>
                  <a:gd name="T35" fmla="*/ 248 h 392"/>
                  <a:gd name="T36" fmla="*/ 0 w 394"/>
                  <a:gd name="T37" fmla="*/ 237 h 392"/>
                  <a:gd name="T38" fmla="*/ 0 w 394"/>
                  <a:gd name="T39" fmla="*/ 144 h 392"/>
                  <a:gd name="T40" fmla="*/ 62 w 394"/>
                  <a:gd name="T41" fmla="*/ 134 h 392"/>
                  <a:gd name="T42" fmla="*/ 24 w 394"/>
                  <a:gd name="T43" fmla="*/ 86 h 392"/>
                  <a:gd name="T44" fmla="*/ 92 w 394"/>
                  <a:gd name="T45" fmla="*/ 21 h 392"/>
                  <a:gd name="T46" fmla="*/ 142 w 394"/>
                  <a:gd name="T47" fmla="*/ 58 h 392"/>
                  <a:gd name="T48" fmla="*/ 152 w 394"/>
                  <a:gd name="T49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4" h="392">
                    <a:moveTo>
                      <a:pt x="152" y="0"/>
                    </a:moveTo>
                    <a:lnTo>
                      <a:pt x="248" y="0"/>
                    </a:lnTo>
                    <a:lnTo>
                      <a:pt x="257" y="56"/>
                    </a:lnTo>
                    <a:lnTo>
                      <a:pt x="296" y="22"/>
                    </a:lnTo>
                    <a:lnTo>
                      <a:pt x="369" y="96"/>
                    </a:lnTo>
                    <a:lnTo>
                      <a:pt x="336" y="140"/>
                    </a:lnTo>
                    <a:lnTo>
                      <a:pt x="394" y="149"/>
                    </a:lnTo>
                    <a:lnTo>
                      <a:pt x="394" y="245"/>
                    </a:lnTo>
                    <a:lnTo>
                      <a:pt x="336" y="252"/>
                    </a:lnTo>
                    <a:lnTo>
                      <a:pt x="376" y="302"/>
                    </a:lnTo>
                    <a:lnTo>
                      <a:pt x="306" y="372"/>
                    </a:lnTo>
                    <a:lnTo>
                      <a:pt x="255" y="330"/>
                    </a:lnTo>
                    <a:lnTo>
                      <a:pt x="246" y="392"/>
                    </a:lnTo>
                    <a:lnTo>
                      <a:pt x="152" y="392"/>
                    </a:lnTo>
                    <a:lnTo>
                      <a:pt x="141" y="328"/>
                    </a:lnTo>
                    <a:lnTo>
                      <a:pt x="92" y="366"/>
                    </a:lnTo>
                    <a:lnTo>
                      <a:pt x="24" y="298"/>
                    </a:lnTo>
                    <a:lnTo>
                      <a:pt x="64" y="248"/>
                    </a:lnTo>
                    <a:lnTo>
                      <a:pt x="0" y="237"/>
                    </a:lnTo>
                    <a:lnTo>
                      <a:pt x="0" y="144"/>
                    </a:lnTo>
                    <a:lnTo>
                      <a:pt x="62" y="134"/>
                    </a:lnTo>
                    <a:lnTo>
                      <a:pt x="24" y="86"/>
                    </a:lnTo>
                    <a:lnTo>
                      <a:pt x="92" y="21"/>
                    </a:lnTo>
                    <a:lnTo>
                      <a:pt x="142" y="58"/>
                    </a:lnTo>
                    <a:lnTo>
                      <a:pt x="152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98" name="Group 4">
              <a:extLst>
                <a:ext uri="{FF2B5EF4-FFF2-40B4-BE49-F238E27FC236}">
                  <a16:creationId xmlns:a16="http://schemas.microsoft.com/office/drawing/2014/main" id="{68BBFA10-AA0B-44E3-A625-661C188D390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30482" y="1124771"/>
              <a:ext cx="129324" cy="128667"/>
              <a:chOff x="3288" y="1765"/>
              <a:chExt cx="394" cy="392"/>
            </a:xfrm>
          </p:grpSpPr>
          <p:sp>
            <p:nvSpPr>
              <p:cNvPr id="1003" name="Freeform 5">
                <a:extLst>
                  <a:ext uri="{FF2B5EF4-FFF2-40B4-BE49-F238E27FC236}">
                    <a16:creationId xmlns:a16="http://schemas.microsoft.com/office/drawing/2014/main" id="{909CEBB8-8E77-4FFE-8193-57EE16242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1765"/>
                <a:ext cx="312" cy="348"/>
              </a:xfrm>
              <a:custGeom>
                <a:avLst/>
                <a:gdLst>
                  <a:gd name="T0" fmla="*/ 296 w 312"/>
                  <a:gd name="T1" fmla="*/ 22 h 348"/>
                  <a:gd name="T2" fmla="*/ 257 w 312"/>
                  <a:gd name="T3" fmla="*/ 56 h 348"/>
                  <a:gd name="T4" fmla="*/ 248 w 312"/>
                  <a:gd name="T5" fmla="*/ 0 h 348"/>
                  <a:gd name="T6" fmla="*/ 152 w 312"/>
                  <a:gd name="T7" fmla="*/ 0 h 348"/>
                  <a:gd name="T8" fmla="*/ 142 w 312"/>
                  <a:gd name="T9" fmla="*/ 58 h 348"/>
                  <a:gd name="T10" fmla="*/ 92 w 312"/>
                  <a:gd name="T11" fmla="*/ 21 h 348"/>
                  <a:gd name="T12" fmla="*/ 24 w 312"/>
                  <a:gd name="T13" fmla="*/ 86 h 348"/>
                  <a:gd name="T14" fmla="*/ 62 w 312"/>
                  <a:gd name="T15" fmla="*/ 134 h 348"/>
                  <a:gd name="T16" fmla="*/ 0 w 312"/>
                  <a:gd name="T17" fmla="*/ 144 h 348"/>
                  <a:gd name="T18" fmla="*/ 0 w 312"/>
                  <a:gd name="T19" fmla="*/ 237 h 348"/>
                  <a:gd name="T20" fmla="*/ 64 w 312"/>
                  <a:gd name="T21" fmla="*/ 248 h 348"/>
                  <a:gd name="T22" fmla="*/ 24 w 312"/>
                  <a:gd name="T23" fmla="*/ 298 h 348"/>
                  <a:gd name="T24" fmla="*/ 75 w 312"/>
                  <a:gd name="T25" fmla="*/ 348 h 348"/>
                  <a:gd name="T26" fmla="*/ 312 w 312"/>
                  <a:gd name="T27" fmla="*/ 38 h 348"/>
                  <a:gd name="T28" fmla="*/ 296 w 312"/>
                  <a:gd name="T29" fmla="*/ 22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2" h="348">
                    <a:moveTo>
                      <a:pt x="296" y="22"/>
                    </a:moveTo>
                    <a:lnTo>
                      <a:pt x="257" y="56"/>
                    </a:lnTo>
                    <a:lnTo>
                      <a:pt x="248" y="0"/>
                    </a:lnTo>
                    <a:lnTo>
                      <a:pt x="152" y="0"/>
                    </a:lnTo>
                    <a:lnTo>
                      <a:pt x="142" y="58"/>
                    </a:lnTo>
                    <a:lnTo>
                      <a:pt x="92" y="21"/>
                    </a:lnTo>
                    <a:lnTo>
                      <a:pt x="24" y="86"/>
                    </a:lnTo>
                    <a:lnTo>
                      <a:pt x="62" y="134"/>
                    </a:lnTo>
                    <a:lnTo>
                      <a:pt x="0" y="144"/>
                    </a:lnTo>
                    <a:lnTo>
                      <a:pt x="0" y="237"/>
                    </a:lnTo>
                    <a:lnTo>
                      <a:pt x="64" y="248"/>
                    </a:lnTo>
                    <a:lnTo>
                      <a:pt x="24" y="298"/>
                    </a:lnTo>
                    <a:lnTo>
                      <a:pt x="75" y="348"/>
                    </a:lnTo>
                    <a:lnTo>
                      <a:pt x="312" y="38"/>
                    </a:lnTo>
                    <a:lnTo>
                      <a:pt x="296" y="22"/>
                    </a:lnTo>
                    <a:close/>
                  </a:path>
                </a:pathLst>
              </a:custGeom>
              <a:solidFill>
                <a:schemeClr val="tx1">
                  <a:alpha val="44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 useBgFill="1">
            <p:nvSpPr>
              <p:cNvPr id="1004" name="Oval 6">
                <a:extLst>
                  <a:ext uri="{FF2B5EF4-FFF2-40B4-BE49-F238E27FC236}">
                    <a16:creationId xmlns:a16="http://schemas.microsoft.com/office/drawing/2014/main" id="{B77950BC-AAE3-4FD0-A403-67CAF71C8A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2" y="1888"/>
                <a:ext cx="146" cy="146"/>
              </a:xfrm>
              <a:prstGeom prst="ellipse">
                <a:avLst/>
              </a:prstGeom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5" name="Freeform 7">
                <a:extLst>
                  <a:ext uri="{FF2B5EF4-FFF2-40B4-BE49-F238E27FC236}">
                    <a16:creationId xmlns:a16="http://schemas.microsoft.com/office/drawing/2014/main" id="{201629BF-B91F-49B7-9579-5922E1AED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1765"/>
                <a:ext cx="394" cy="392"/>
              </a:xfrm>
              <a:custGeom>
                <a:avLst/>
                <a:gdLst>
                  <a:gd name="T0" fmla="*/ 152 w 394"/>
                  <a:gd name="T1" fmla="*/ 0 h 392"/>
                  <a:gd name="T2" fmla="*/ 248 w 394"/>
                  <a:gd name="T3" fmla="*/ 0 h 392"/>
                  <a:gd name="T4" fmla="*/ 257 w 394"/>
                  <a:gd name="T5" fmla="*/ 56 h 392"/>
                  <a:gd name="T6" fmla="*/ 296 w 394"/>
                  <a:gd name="T7" fmla="*/ 22 h 392"/>
                  <a:gd name="T8" fmla="*/ 369 w 394"/>
                  <a:gd name="T9" fmla="*/ 96 h 392"/>
                  <a:gd name="T10" fmla="*/ 336 w 394"/>
                  <a:gd name="T11" fmla="*/ 140 h 392"/>
                  <a:gd name="T12" fmla="*/ 394 w 394"/>
                  <a:gd name="T13" fmla="*/ 149 h 392"/>
                  <a:gd name="T14" fmla="*/ 394 w 394"/>
                  <a:gd name="T15" fmla="*/ 245 h 392"/>
                  <a:gd name="T16" fmla="*/ 336 w 394"/>
                  <a:gd name="T17" fmla="*/ 252 h 392"/>
                  <a:gd name="T18" fmla="*/ 376 w 394"/>
                  <a:gd name="T19" fmla="*/ 302 h 392"/>
                  <a:gd name="T20" fmla="*/ 306 w 394"/>
                  <a:gd name="T21" fmla="*/ 372 h 392"/>
                  <a:gd name="T22" fmla="*/ 255 w 394"/>
                  <a:gd name="T23" fmla="*/ 330 h 392"/>
                  <a:gd name="T24" fmla="*/ 246 w 394"/>
                  <a:gd name="T25" fmla="*/ 392 h 392"/>
                  <a:gd name="T26" fmla="*/ 152 w 394"/>
                  <a:gd name="T27" fmla="*/ 392 h 392"/>
                  <a:gd name="T28" fmla="*/ 141 w 394"/>
                  <a:gd name="T29" fmla="*/ 328 h 392"/>
                  <a:gd name="T30" fmla="*/ 92 w 394"/>
                  <a:gd name="T31" fmla="*/ 366 h 392"/>
                  <a:gd name="T32" fmla="*/ 24 w 394"/>
                  <a:gd name="T33" fmla="*/ 298 h 392"/>
                  <a:gd name="T34" fmla="*/ 64 w 394"/>
                  <a:gd name="T35" fmla="*/ 248 h 392"/>
                  <a:gd name="T36" fmla="*/ 0 w 394"/>
                  <a:gd name="T37" fmla="*/ 237 h 392"/>
                  <a:gd name="T38" fmla="*/ 0 w 394"/>
                  <a:gd name="T39" fmla="*/ 144 h 392"/>
                  <a:gd name="T40" fmla="*/ 62 w 394"/>
                  <a:gd name="T41" fmla="*/ 134 h 392"/>
                  <a:gd name="T42" fmla="*/ 24 w 394"/>
                  <a:gd name="T43" fmla="*/ 86 h 392"/>
                  <a:gd name="T44" fmla="*/ 92 w 394"/>
                  <a:gd name="T45" fmla="*/ 21 h 392"/>
                  <a:gd name="T46" fmla="*/ 142 w 394"/>
                  <a:gd name="T47" fmla="*/ 58 h 392"/>
                  <a:gd name="T48" fmla="*/ 152 w 394"/>
                  <a:gd name="T49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4" h="392">
                    <a:moveTo>
                      <a:pt x="152" y="0"/>
                    </a:moveTo>
                    <a:lnTo>
                      <a:pt x="248" y="0"/>
                    </a:lnTo>
                    <a:lnTo>
                      <a:pt x="257" y="56"/>
                    </a:lnTo>
                    <a:lnTo>
                      <a:pt x="296" y="22"/>
                    </a:lnTo>
                    <a:lnTo>
                      <a:pt x="369" y="96"/>
                    </a:lnTo>
                    <a:lnTo>
                      <a:pt x="336" y="140"/>
                    </a:lnTo>
                    <a:lnTo>
                      <a:pt x="394" y="149"/>
                    </a:lnTo>
                    <a:lnTo>
                      <a:pt x="394" y="245"/>
                    </a:lnTo>
                    <a:lnTo>
                      <a:pt x="336" y="252"/>
                    </a:lnTo>
                    <a:lnTo>
                      <a:pt x="376" y="302"/>
                    </a:lnTo>
                    <a:lnTo>
                      <a:pt x="306" y="372"/>
                    </a:lnTo>
                    <a:lnTo>
                      <a:pt x="255" y="330"/>
                    </a:lnTo>
                    <a:lnTo>
                      <a:pt x="246" y="392"/>
                    </a:lnTo>
                    <a:lnTo>
                      <a:pt x="152" y="392"/>
                    </a:lnTo>
                    <a:lnTo>
                      <a:pt x="141" y="328"/>
                    </a:lnTo>
                    <a:lnTo>
                      <a:pt x="92" y="366"/>
                    </a:lnTo>
                    <a:lnTo>
                      <a:pt x="24" y="298"/>
                    </a:lnTo>
                    <a:lnTo>
                      <a:pt x="64" y="248"/>
                    </a:lnTo>
                    <a:lnTo>
                      <a:pt x="0" y="237"/>
                    </a:lnTo>
                    <a:lnTo>
                      <a:pt x="0" y="144"/>
                    </a:lnTo>
                    <a:lnTo>
                      <a:pt x="62" y="134"/>
                    </a:lnTo>
                    <a:lnTo>
                      <a:pt x="24" y="86"/>
                    </a:lnTo>
                    <a:lnTo>
                      <a:pt x="92" y="21"/>
                    </a:lnTo>
                    <a:lnTo>
                      <a:pt x="142" y="58"/>
                    </a:lnTo>
                    <a:lnTo>
                      <a:pt x="152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99" name="Group 4">
              <a:extLst>
                <a:ext uri="{FF2B5EF4-FFF2-40B4-BE49-F238E27FC236}">
                  <a16:creationId xmlns:a16="http://schemas.microsoft.com/office/drawing/2014/main" id="{B7543005-2808-405F-B287-3BCEC929A07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30482" y="1296159"/>
              <a:ext cx="129324" cy="128667"/>
              <a:chOff x="3288" y="1765"/>
              <a:chExt cx="394" cy="392"/>
            </a:xfrm>
          </p:grpSpPr>
          <p:sp>
            <p:nvSpPr>
              <p:cNvPr id="1000" name="Freeform 5">
                <a:extLst>
                  <a:ext uri="{FF2B5EF4-FFF2-40B4-BE49-F238E27FC236}">
                    <a16:creationId xmlns:a16="http://schemas.microsoft.com/office/drawing/2014/main" id="{33CF622F-9F91-486F-B65D-8C50791FB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1765"/>
                <a:ext cx="312" cy="348"/>
              </a:xfrm>
              <a:custGeom>
                <a:avLst/>
                <a:gdLst>
                  <a:gd name="T0" fmla="*/ 296 w 312"/>
                  <a:gd name="T1" fmla="*/ 22 h 348"/>
                  <a:gd name="T2" fmla="*/ 257 w 312"/>
                  <a:gd name="T3" fmla="*/ 56 h 348"/>
                  <a:gd name="T4" fmla="*/ 248 w 312"/>
                  <a:gd name="T5" fmla="*/ 0 h 348"/>
                  <a:gd name="T6" fmla="*/ 152 w 312"/>
                  <a:gd name="T7" fmla="*/ 0 h 348"/>
                  <a:gd name="T8" fmla="*/ 142 w 312"/>
                  <a:gd name="T9" fmla="*/ 58 h 348"/>
                  <a:gd name="T10" fmla="*/ 92 w 312"/>
                  <a:gd name="T11" fmla="*/ 21 h 348"/>
                  <a:gd name="T12" fmla="*/ 24 w 312"/>
                  <a:gd name="T13" fmla="*/ 86 h 348"/>
                  <a:gd name="T14" fmla="*/ 62 w 312"/>
                  <a:gd name="T15" fmla="*/ 134 h 348"/>
                  <a:gd name="T16" fmla="*/ 0 w 312"/>
                  <a:gd name="T17" fmla="*/ 144 h 348"/>
                  <a:gd name="T18" fmla="*/ 0 w 312"/>
                  <a:gd name="T19" fmla="*/ 237 h 348"/>
                  <a:gd name="T20" fmla="*/ 64 w 312"/>
                  <a:gd name="T21" fmla="*/ 248 h 348"/>
                  <a:gd name="T22" fmla="*/ 24 w 312"/>
                  <a:gd name="T23" fmla="*/ 298 h 348"/>
                  <a:gd name="T24" fmla="*/ 75 w 312"/>
                  <a:gd name="T25" fmla="*/ 348 h 348"/>
                  <a:gd name="T26" fmla="*/ 312 w 312"/>
                  <a:gd name="T27" fmla="*/ 38 h 348"/>
                  <a:gd name="T28" fmla="*/ 296 w 312"/>
                  <a:gd name="T29" fmla="*/ 22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2" h="348">
                    <a:moveTo>
                      <a:pt x="296" y="22"/>
                    </a:moveTo>
                    <a:lnTo>
                      <a:pt x="257" y="56"/>
                    </a:lnTo>
                    <a:lnTo>
                      <a:pt x="248" y="0"/>
                    </a:lnTo>
                    <a:lnTo>
                      <a:pt x="152" y="0"/>
                    </a:lnTo>
                    <a:lnTo>
                      <a:pt x="142" y="58"/>
                    </a:lnTo>
                    <a:lnTo>
                      <a:pt x="92" y="21"/>
                    </a:lnTo>
                    <a:lnTo>
                      <a:pt x="24" y="86"/>
                    </a:lnTo>
                    <a:lnTo>
                      <a:pt x="62" y="134"/>
                    </a:lnTo>
                    <a:lnTo>
                      <a:pt x="0" y="144"/>
                    </a:lnTo>
                    <a:lnTo>
                      <a:pt x="0" y="237"/>
                    </a:lnTo>
                    <a:lnTo>
                      <a:pt x="64" y="248"/>
                    </a:lnTo>
                    <a:lnTo>
                      <a:pt x="24" y="298"/>
                    </a:lnTo>
                    <a:lnTo>
                      <a:pt x="75" y="348"/>
                    </a:lnTo>
                    <a:lnTo>
                      <a:pt x="312" y="38"/>
                    </a:lnTo>
                    <a:lnTo>
                      <a:pt x="296" y="22"/>
                    </a:lnTo>
                    <a:close/>
                  </a:path>
                </a:pathLst>
              </a:custGeom>
              <a:solidFill>
                <a:schemeClr val="tx1">
                  <a:alpha val="44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 useBgFill="1">
            <p:nvSpPr>
              <p:cNvPr id="1001" name="Oval 6">
                <a:extLst>
                  <a:ext uri="{FF2B5EF4-FFF2-40B4-BE49-F238E27FC236}">
                    <a16:creationId xmlns:a16="http://schemas.microsoft.com/office/drawing/2014/main" id="{44D9BD90-AFAE-4AD9-9A2B-1C06AAEFE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2" y="1888"/>
                <a:ext cx="146" cy="146"/>
              </a:xfrm>
              <a:prstGeom prst="ellipse">
                <a:avLst/>
              </a:prstGeom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2" name="Freeform 7">
                <a:extLst>
                  <a:ext uri="{FF2B5EF4-FFF2-40B4-BE49-F238E27FC236}">
                    <a16:creationId xmlns:a16="http://schemas.microsoft.com/office/drawing/2014/main" id="{22A240B8-D92A-4160-8175-8D04BA1C0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1765"/>
                <a:ext cx="394" cy="392"/>
              </a:xfrm>
              <a:custGeom>
                <a:avLst/>
                <a:gdLst>
                  <a:gd name="T0" fmla="*/ 152 w 394"/>
                  <a:gd name="T1" fmla="*/ 0 h 392"/>
                  <a:gd name="T2" fmla="*/ 248 w 394"/>
                  <a:gd name="T3" fmla="*/ 0 h 392"/>
                  <a:gd name="T4" fmla="*/ 257 w 394"/>
                  <a:gd name="T5" fmla="*/ 56 h 392"/>
                  <a:gd name="T6" fmla="*/ 296 w 394"/>
                  <a:gd name="T7" fmla="*/ 22 h 392"/>
                  <a:gd name="T8" fmla="*/ 369 w 394"/>
                  <a:gd name="T9" fmla="*/ 96 h 392"/>
                  <a:gd name="T10" fmla="*/ 336 w 394"/>
                  <a:gd name="T11" fmla="*/ 140 h 392"/>
                  <a:gd name="T12" fmla="*/ 394 w 394"/>
                  <a:gd name="T13" fmla="*/ 149 h 392"/>
                  <a:gd name="T14" fmla="*/ 394 w 394"/>
                  <a:gd name="T15" fmla="*/ 245 h 392"/>
                  <a:gd name="T16" fmla="*/ 336 w 394"/>
                  <a:gd name="T17" fmla="*/ 252 h 392"/>
                  <a:gd name="T18" fmla="*/ 376 w 394"/>
                  <a:gd name="T19" fmla="*/ 302 h 392"/>
                  <a:gd name="T20" fmla="*/ 306 w 394"/>
                  <a:gd name="T21" fmla="*/ 372 h 392"/>
                  <a:gd name="T22" fmla="*/ 255 w 394"/>
                  <a:gd name="T23" fmla="*/ 330 h 392"/>
                  <a:gd name="T24" fmla="*/ 246 w 394"/>
                  <a:gd name="T25" fmla="*/ 392 h 392"/>
                  <a:gd name="T26" fmla="*/ 152 w 394"/>
                  <a:gd name="T27" fmla="*/ 392 h 392"/>
                  <a:gd name="T28" fmla="*/ 141 w 394"/>
                  <a:gd name="T29" fmla="*/ 328 h 392"/>
                  <a:gd name="T30" fmla="*/ 92 w 394"/>
                  <a:gd name="T31" fmla="*/ 366 h 392"/>
                  <a:gd name="T32" fmla="*/ 24 w 394"/>
                  <a:gd name="T33" fmla="*/ 298 h 392"/>
                  <a:gd name="T34" fmla="*/ 64 w 394"/>
                  <a:gd name="T35" fmla="*/ 248 h 392"/>
                  <a:gd name="T36" fmla="*/ 0 w 394"/>
                  <a:gd name="T37" fmla="*/ 237 h 392"/>
                  <a:gd name="T38" fmla="*/ 0 w 394"/>
                  <a:gd name="T39" fmla="*/ 144 h 392"/>
                  <a:gd name="T40" fmla="*/ 62 w 394"/>
                  <a:gd name="T41" fmla="*/ 134 h 392"/>
                  <a:gd name="T42" fmla="*/ 24 w 394"/>
                  <a:gd name="T43" fmla="*/ 86 h 392"/>
                  <a:gd name="T44" fmla="*/ 92 w 394"/>
                  <a:gd name="T45" fmla="*/ 21 h 392"/>
                  <a:gd name="T46" fmla="*/ 142 w 394"/>
                  <a:gd name="T47" fmla="*/ 58 h 392"/>
                  <a:gd name="T48" fmla="*/ 152 w 394"/>
                  <a:gd name="T49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4" h="392">
                    <a:moveTo>
                      <a:pt x="152" y="0"/>
                    </a:moveTo>
                    <a:lnTo>
                      <a:pt x="248" y="0"/>
                    </a:lnTo>
                    <a:lnTo>
                      <a:pt x="257" y="56"/>
                    </a:lnTo>
                    <a:lnTo>
                      <a:pt x="296" y="22"/>
                    </a:lnTo>
                    <a:lnTo>
                      <a:pt x="369" y="96"/>
                    </a:lnTo>
                    <a:lnTo>
                      <a:pt x="336" y="140"/>
                    </a:lnTo>
                    <a:lnTo>
                      <a:pt x="394" y="149"/>
                    </a:lnTo>
                    <a:lnTo>
                      <a:pt x="394" y="245"/>
                    </a:lnTo>
                    <a:lnTo>
                      <a:pt x="336" y="252"/>
                    </a:lnTo>
                    <a:lnTo>
                      <a:pt x="376" y="302"/>
                    </a:lnTo>
                    <a:lnTo>
                      <a:pt x="306" y="372"/>
                    </a:lnTo>
                    <a:lnTo>
                      <a:pt x="255" y="330"/>
                    </a:lnTo>
                    <a:lnTo>
                      <a:pt x="246" y="392"/>
                    </a:lnTo>
                    <a:lnTo>
                      <a:pt x="152" y="392"/>
                    </a:lnTo>
                    <a:lnTo>
                      <a:pt x="141" y="328"/>
                    </a:lnTo>
                    <a:lnTo>
                      <a:pt x="92" y="366"/>
                    </a:lnTo>
                    <a:lnTo>
                      <a:pt x="24" y="298"/>
                    </a:lnTo>
                    <a:lnTo>
                      <a:pt x="64" y="248"/>
                    </a:lnTo>
                    <a:lnTo>
                      <a:pt x="0" y="237"/>
                    </a:lnTo>
                    <a:lnTo>
                      <a:pt x="0" y="144"/>
                    </a:lnTo>
                    <a:lnTo>
                      <a:pt x="62" y="134"/>
                    </a:lnTo>
                    <a:lnTo>
                      <a:pt x="24" y="86"/>
                    </a:lnTo>
                    <a:lnTo>
                      <a:pt x="92" y="21"/>
                    </a:lnTo>
                    <a:lnTo>
                      <a:pt x="142" y="58"/>
                    </a:lnTo>
                    <a:lnTo>
                      <a:pt x="152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91FCDE-FF6D-4AB6-8564-A5CE8E0227A2}"/>
              </a:ext>
            </a:extLst>
          </p:cNvPr>
          <p:cNvGrpSpPr/>
          <p:nvPr/>
        </p:nvGrpSpPr>
        <p:grpSpPr>
          <a:xfrm>
            <a:off x="1103062" y="1020706"/>
            <a:ext cx="219639" cy="157637"/>
            <a:chOff x="57931" y="3512929"/>
            <a:chExt cx="707252" cy="507601"/>
          </a:xfrm>
        </p:grpSpPr>
        <p:sp>
          <p:nvSpPr>
            <p:cNvPr id="121" name="Freeform 23">
              <a:extLst>
                <a:ext uri="{FF2B5EF4-FFF2-40B4-BE49-F238E27FC236}">
                  <a16:creationId xmlns:a16="http://schemas.microsoft.com/office/drawing/2014/main" id="{58275852-F262-48FD-8A0C-477263A3B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1" y="3763433"/>
              <a:ext cx="185524" cy="249563"/>
            </a:xfrm>
            <a:custGeom>
              <a:avLst/>
              <a:gdLst>
                <a:gd name="T0" fmla="*/ 94 w 94"/>
                <a:gd name="T1" fmla="*/ 3 h 126"/>
                <a:gd name="T2" fmla="*/ 90 w 94"/>
                <a:gd name="T3" fmla="*/ 0 h 126"/>
                <a:gd name="T4" fmla="*/ 5 w 94"/>
                <a:gd name="T5" fmla="*/ 0 h 126"/>
                <a:gd name="T6" fmla="*/ 0 w 94"/>
                <a:gd name="T7" fmla="*/ 5 h 126"/>
                <a:gd name="T8" fmla="*/ 0 w 94"/>
                <a:gd name="T9" fmla="*/ 125 h 126"/>
                <a:gd name="T10" fmla="*/ 0 w 94"/>
                <a:gd name="T11" fmla="*/ 126 h 126"/>
                <a:gd name="T12" fmla="*/ 94 w 94"/>
                <a:gd name="T13" fmla="*/ 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26">
                  <a:moveTo>
                    <a:pt x="94" y="3"/>
                  </a:moveTo>
                  <a:cubicBezTo>
                    <a:pt x="93" y="2"/>
                    <a:pt x="92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6"/>
                    <a:pt x="0" y="126"/>
                    <a:pt x="0" y="126"/>
                  </a:cubicBezTo>
                  <a:lnTo>
                    <a:pt x="94" y="3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Freeform 14">
              <a:extLst>
                <a:ext uri="{FF2B5EF4-FFF2-40B4-BE49-F238E27FC236}">
                  <a16:creationId xmlns:a16="http://schemas.microsoft.com/office/drawing/2014/main" id="{9E547A8F-E131-42A0-8A17-B810A429A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31" y="3763433"/>
              <a:ext cx="187408" cy="257097"/>
            </a:xfrm>
            <a:custGeom>
              <a:avLst/>
              <a:gdLst>
                <a:gd name="T0" fmla="*/ 90 w 95"/>
                <a:gd name="T1" fmla="*/ 130 h 130"/>
                <a:gd name="T2" fmla="*/ 5 w 95"/>
                <a:gd name="T3" fmla="*/ 130 h 130"/>
                <a:gd name="T4" fmla="*/ 0 w 95"/>
                <a:gd name="T5" fmla="*/ 125 h 130"/>
                <a:gd name="T6" fmla="*/ 0 w 95"/>
                <a:gd name="T7" fmla="*/ 5 h 130"/>
                <a:gd name="T8" fmla="*/ 5 w 95"/>
                <a:gd name="T9" fmla="*/ 0 h 130"/>
                <a:gd name="T10" fmla="*/ 90 w 95"/>
                <a:gd name="T11" fmla="*/ 0 h 130"/>
                <a:gd name="T12" fmla="*/ 95 w 95"/>
                <a:gd name="T13" fmla="*/ 5 h 130"/>
                <a:gd name="T14" fmla="*/ 95 w 95"/>
                <a:gd name="T15" fmla="*/ 125 h 130"/>
                <a:gd name="T16" fmla="*/ 90 w 95"/>
                <a:gd name="T17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30">
                  <a:moveTo>
                    <a:pt x="90" y="130"/>
                  </a:moveTo>
                  <a:cubicBezTo>
                    <a:pt x="5" y="130"/>
                    <a:pt x="5" y="130"/>
                    <a:pt x="5" y="130"/>
                  </a:cubicBezTo>
                  <a:cubicBezTo>
                    <a:pt x="2" y="130"/>
                    <a:pt x="0" y="128"/>
                    <a:pt x="0" y="1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2" y="0"/>
                    <a:pt x="95" y="3"/>
                    <a:pt x="95" y="5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5" y="128"/>
                    <a:pt x="92" y="130"/>
                    <a:pt x="90" y="130"/>
                  </a:cubicBezTo>
                  <a:close/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Freeform 24">
              <a:extLst>
                <a:ext uri="{FF2B5EF4-FFF2-40B4-BE49-F238E27FC236}">
                  <a16:creationId xmlns:a16="http://schemas.microsoft.com/office/drawing/2014/main" id="{61FB2F85-83D9-4CD3-9053-958ACEEC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327" y="3512929"/>
              <a:ext cx="183641" cy="507601"/>
            </a:xfrm>
            <a:custGeom>
              <a:avLst/>
              <a:gdLst>
                <a:gd name="T0" fmla="*/ 5 w 93"/>
                <a:gd name="T1" fmla="*/ 257 h 257"/>
                <a:gd name="T2" fmla="*/ 93 w 93"/>
                <a:gd name="T3" fmla="*/ 2 h 257"/>
                <a:gd name="T4" fmla="*/ 90 w 93"/>
                <a:gd name="T5" fmla="*/ 0 h 257"/>
                <a:gd name="T6" fmla="*/ 5 w 93"/>
                <a:gd name="T7" fmla="*/ 0 h 257"/>
                <a:gd name="T8" fmla="*/ 0 w 93"/>
                <a:gd name="T9" fmla="*/ 5 h 257"/>
                <a:gd name="T10" fmla="*/ 0 w 93"/>
                <a:gd name="T11" fmla="*/ 252 h 257"/>
                <a:gd name="T12" fmla="*/ 5 w 93"/>
                <a:gd name="T13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257">
                  <a:moveTo>
                    <a:pt x="5" y="257"/>
                  </a:moveTo>
                  <a:cubicBezTo>
                    <a:pt x="93" y="2"/>
                    <a:pt x="93" y="2"/>
                    <a:pt x="93" y="2"/>
                  </a:cubicBezTo>
                  <a:cubicBezTo>
                    <a:pt x="92" y="1"/>
                    <a:pt x="91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52"/>
                    <a:pt x="0" y="252"/>
                    <a:pt x="0" y="252"/>
                  </a:cubicBezTo>
                  <a:cubicBezTo>
                    <a:pt x="0" y="255"/>
                    <a:pt x="2" y="257"/>
                    <a:pt x="5" y="257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Freeform 13">
              <a:extLst>
                <a:ext uri="{FF2B5EF4-FFF2-40B4-BE49-F238E27FC236}">
                  <a16:creationId xmlns:a16="http://schemas.microsoft.com/office/drawing/2014/main" id="{8E70920B-9223-4F52-A13A-242547A7D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775" y="3512929"/>
              <a:ext cx="187408" cy="507601"/>
            </a:xfrm>
            <a:custGeom>
              <a:avLst/>
              <a:gdLst>
                <a:gd name="T0" fmla="*/ 90 w 95"/>
                <a:gd name="T1" fmla="*/ 257 h 257"/>
                <a:gd name="T2" fmla="*/ 5 w 95"/>
                <a:gd name="T3" fmla="*/ 257 h 257"/>
                <a:gd name="T4" fmla="*/ 0 w 95"/>
                <a:gd name="T5" fmla="*/ 252 h 257"/>
                <a:gd name="T6" fmla="*/ 0 w 95"/>
                <a:gd name="T7" fmla="*/ 5 h 257"/>
                <a:gd name="T8" fmla="*/ 5 w 95"/>
                <a:gd name="T9" fmla="*/ 0 h 257"/>
                <a:gd name="T10" fmla="*/ 90 w 95"/>
                <a:gd name="T11" fmla="*/ 0 h 257"/>
                <a:gd name="T12" fmla="*/ 95 w 95"/>
                <a:gd name="T13" fmla="*/ 5 h 257"/>
                <a:gd name="T14" fmla="*/ 95 w 95"/>
                <a:gd name="T15" fmla="*/ 252 h 257"/>
                <a:gd name="T16" fmla="*/ 90 w 95"/>
                <a:gd name="T1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257">
                  <a:moveTo>
                    <a:pt x="90" y="257"/>
                  </a:moveTo>
                  <a:cubicBezTo>
                    <a:pt x="5" y="257"/>
                    <a:pt x="5" y="257"/>
                    <a:pt x="5" y="257"/>
                  </a:cubicBezTo>
                  <a:cubicBezTo>
                    <a:pt x="2" y="257"/>
                    <a:pt x="0" y="255"/>
                    <a:pt x="0" y="25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2" y="0"/>
                    <a:pt x="95" y="2"/>
                    <a:pt x="95" y="5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95" y="255"/>
                    <a:pt x="92" y="257"/>
                    <a:pt x="90" y="257"/>
                  </a:cubicBezTo>
                  <a:close/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B59C97B7-7D39-455D-8F2E-F4F8B8E86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53" y="3645715"/>
              <a:ext cx="185524" cy="374815"/>
            </a:xfrm>
            <a:custGeom>
              <a:avLst/>
              <a:gdLst>
                <a:gd name="T0" fmla="*/ 3 w 94"/>
                <a:gd name="T1" fmla="*/ 190 h 190"/>
                <a:gd name="T2" fmla="*/ 94 w 94"/>
                <a:gd name="T3" fmla="*/ 3 h 190"/>
                <a:gd name="T4" fmla="*/ 90 w 94"/>
                <a:gd name="T5" fmla="*/ 0 h 190"/>
                <a:gd name="T6" fmla="*/ 5 w 94"/>
                <a:gd name="T7" fmla="*/ 0 h 190"/>
                <a:gd name="T8" fmla="*/ 0 w 94"/>
                <a:gd name="T9" fmla="*/ 5 h 190"/>
                <a:gd name="T10" fmla="*/ 0 w 94"/>
                <a:gd name="T11" fmla="*/ 185 h 190"/>
                <a:gd name="T12" fmla="*/ 3 w 94"/>
                <a:gd name="T13" fmla="*/ 19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4" h="190">
                  <a:moveTo>
                    <a:pt x="3" y="190"/>
                  </a:moveTo>
                  <a:cubicBezTo>
                    <a:pt x="94" y="3"/>
                    <a:pt x="94" y="3"/>
                    <a:pt x="94" y="3"/>
                  </a:cubicBezTo>
                  <a:cubicBezTo>
                    <a:pt x="93" y="1"/>
                    <a:pt x="92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7"/>
                    <a:pt x="1" y="189"/>
                    <a:pt x="3" y="19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Freeform 13">
              <a:extLst>
                <a:ext uri="{FF2B5EF4-FFF2-40B4-BE49-F238E27FC236}">
                  <a16:creationId xmlns:a16="http://schemas.microsoft.com/office/drawing/2014/main" id="{B1FA73DC-3AF3-4355-9275-9FB717A7B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53" y="3645715"/>
              <a:ext cx="187408" cy="374815"/>
            </a:xfrm>
            <a:custGeom>
              <a:avLst/>
              <a:gdLst>
                <a:gd name="T0" fmla="*/ 90 w 95"/>
                <a:gd name="T1" fmla="*/ 257 h 257"/>
                <a:gd name="T2" fmla="*/ 5 w 95"/>
                <a:gd name="T3" fmla="*/ 257 h 257"/>
                <a:gd name="T4" fmla="*/ 0 w 95"/>
                <a:gd name="T5" fmla="*/ 252 h 257"/>
                <a:gd name="T6" fmla="*/ 0 w 95"/>
                <a:gd name="T7" fmla="*/ 5 h 257"/>
                <a:gd name="T8" fmla="*/ 5 w 95"/>
                <a:gd name="T9" fmla="*/ 0 h 257"/>
                <a:gd name="T10" fmla="*/ 90 w 95"/>
                <a:gd name="T11" fmla="*/ 0 h 257"/>
                <a:gd name="T12" fmla="*/ 95 w 95"/>
                <a:gd name="T13" fmla="*/ 5 h 257"/>
                <a:gd name="T14" fmla="*/ 95 w 95"/>
                <a:gd name="T15" fmla="*/ 252 h 257"/>
                <a:gd name="T16" fmla="*/ 90 w 95"/>
                <a:gd name="T1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257">
                  <a:moveTo>
                    <a:pt x="90" y="257"/>
                  </a:moveTo>
                  <a:cubicBezTo>
                    <a:pt x="5" y="257"/>
                    <a:pt x="5" y="257"/>
                    <a:pt x="5" y="257"/>
                  </a:cubicBezTo>
                  <a:cubicBezTo>
                    <a:pt x="2" y="257"/>
                    <a:pt x="0" y="255"/>
                    <a:pt x="0" y="25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2" y="0"/>
                    <a:pt x="95" y="2"/>
                    <a:pt x="95" y="5"/>
                  </a:cubicBezTo>
                  <a:cubicBezTo>
                    <a:pt x="95" y="252"/>
                    <a:pt x="95" y="252"/>
                    <a:pt x="95" y="252"/>
                  </a:cubicBezTo>
                  <a:cubicBezTo>
                    <a:pt x="95" y="255"/>
                    <a:pt x="92" y="257"/>
                    <a:pt x="90" y="257"/>
                  </a:cubicBezTo>
                  <a:close/>
                </a:path>
              </a:pathLst>
            </a:custGeom>
            <a:noFill/>
            <a:ln w="158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642FFA0-8AF0-47A7-AAF7-D284B257B362}"/>
              </a:ext>
            </a:extLst>
          </p:cNvPr>
          <p:cNvGrpSpPr/>
          <p:nvPr/>
        </p:nvGrpSpPr>
        <p:grpSpPr>
          <a:xfrm rot="4250459">
            <a:off x="939957" y="1164689"/>
            <a:ext cx="246135" cy="168961"/>
            <a:chOff x="94980" y="3003444"/>
            <a:chExt cx="632445" cy="434145"/>
          </a:xfrm>
        </p:grpSpPr>
        <p:sp>
          <p:nvSpPr>
            <p:cNvPr id="123" name="Freeform 20">
              <a:extLst>
                <a:ext uri="{FF2B5EF4-FFF2-40B4-BE49-F238E27FC236}">
                  <a16:creationId xmlns:a16="http://schemas.microsoft.com/office/drawing/2014/main" id="{306A320C-395E-412E-837D-87A5E65C4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80" y="3327405"/>
              <a:ext cx="97942" cy="108301"/>
            </a:xfrm>
            <a:custGeom>
              <a:avLst/>
              <a:gdLst>
                <a:gd name="T0" fmla="*/ 50 w 50"/>
                <a:gd name="T1" fmla="*/ 10 h 55"/>
                <a:gd name="T2" fmla="*/ 28 w 50"/>
                <a:gd name="T3" fmla="*/ 0 h 55"/>
                <a:gd name="T4" fmla="*/ 0 w 50"/>
                <a:gd name="T5" fmla="*/ 28 h 55"/>
                <a:gd name="T6" fmla="*/ 19 w 50"/>
                <a:gd name="T7" fmla="*/ 55 h 55"/>
                <a:gd name="T8" fmla="*/ 50 w 50"/>
                <a:gd name="T9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5">
                  <a:moveTo>
                    <a:pt x="50" y="10"/>
                  </a:moveTo>
                  <a:cubicBezTo>
                    <a:pt x="45" y="4"/>
                    <a:pt x="37" y="0"/>
                    <a:pt x="28" y="0"/>
                  </a:cubicBezTo>
                  <a:cubicBezTo>
                    <a:pt x="13" y="0"/>
                    <a:pt x="0" y="12"/>
                    <a:pt x="0" y="28"/>
                  </a:cubicBezTo>
                  <a:cubicBezTo>
                    <a:pt x="0" y="40"/>
                    <a:pt x="8" y="51"/>
                    <a:pt x="19" y="55"/>
                  </a:cubicBezTo>
                  <a:cubicBezTo>
                    <a:pt x="23" y="20"/>
                    <a:pt x="41" y="12"/>
                    <a:pt x="50" y="1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Freeform 21">
              <a:extLst>
                <a:ext uri="{FF2B5EF4-FFF2-40B4-BE49-F238E27FC236}">
                  <a16:creationId xmlns:a16="http://schemas.microsoft.com/office/drawing/2014/main" id="{027C85EB-B80A-46C4-85EF-B09AAF364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19" y="3194618"/>
              <a:ext cx="97942" cy="108301"/>
            </a:xfrm>
            <a:custGeom>
              <a:avLst/>
              <a:gdLst>
                <a:gd name="T0" fmla="*/ 50 w 50"/>
                <a:gd name="T1" fmla="*/ 10 h 55"/>
                <a:gd name="T2" fmla="*/ 28 w 50"/>
                <a:gd name="T3" fmla="*/ 0 h 55"/>
                <a:gd name="T4" fmla="*/ 0 w 50"/>
                <a:gd name="T5" fmla="*/ 28 h 55"/>
                <a:gd name="T6" fmla="*/ 19 w 50"/>
                <a:gd name="T7" fmla="*/ 55 h 55"/>
                <a:gd name="T8" fmla="*/ 50 w 50"/>
                <a:gd name="T9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5">
                  <a:moveTo>
                    <a:pt x="50" y="10"/>
                  </a:moveTo>
                  <a:cubicBezTo>
                    <a:pt x="44" y="4"/>
                    <a:pt x="37" y="0"/>
                    <a:pt x="28" y="0"/>
                  </a:cubicBezTo>
                  <a:cubicBezTo>
                    <a:pt x="12" y="0"/>
                    <a:pt x="0" y="13"/>
                    <a:pt x="0" y="28"/>
                  </a:cubicBezTo>
                  <a:cubicBezTo>
                    <a:pt x="0" y="41"/>
                    <a:pt x="8" y="51"/>
                    <a:pt x="19" y="55"/>
                  </a:cubicBezTo>
                  <a:cubicBezTo>
                    <a:pt x="22" y="20"/>
                    <a:pt x="41" y="12"/>
                    <a:pt x="50" y="1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Freeform 22">
              <a:extLst>
                <a:ext uri="{FF2B5EF4-FFF2-40B4-BE49-F238E27FC236}">
                  <a16:creationId xmlns:a16="http://schemas.microsoft.com/office/drawing/2014/main" id="{7636E925-942A-4563-9994-7C9B5DFE5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24" y="3003444"/>
              <a:ext cx="97942" cy="108301"/>
            </a:xfrm>
            <a:custGeom>
              <a:avLst/>
              <a:gdLst>
                <a:gd name="T0" fmla="*/ 50 w 50"/>
                <a:gd name="T1" fmla="*/ 10 h 55"/>
                <a:gd name="T2" fmla="*/ 28 w 50"/>
                <a:gd name="T3" fmla="*/ 0 h 55"/>
                <a:gd name="T4" fmla="*/ 0 w 50"/>
                <a:gd name="T5" fmla="*/ 28 h 55"/>
                <a:gd name="T6" fmla="*/ 19 w 50"/>
                <a:gd name="T7" fmla="*/ 55 h 55"/>
                <a:gd name="T8" fmla="*/ 50 w 50"/>
                <a:gd name="T9" fmla="*/ 1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5">
                  <a:moveTo>
                    <a:pt x="50" y="10"/>
                  </a:moveTo>
                  <a:cubicBezTo>
                    <a:pt x="45" y="4"/>
                    <a:pt x="37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41"/>
                    <a:pt x="8" y="51"/>
                    <a:pt x="19" y="55"/>
                  </a:cubicBezTo>
                  <a:cubicBezTo>
                    <a:pt x="23" y="20"/>
                    <a:pt x="41" y="12"/>
                    <a:pt x="50" y="1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Oval 15">
              <a:extLst>
                <a:ext uri="{FF2B5EF4-FFF2-40B4-BE49-F238E27FC236}">
                  <a16:creationId xmlns:a16="http://schemas.microsoft.com/office/drawing/2014/main" id="{ED1874B4-B8F4-4FE2-BA45-B3B8E3008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80" y="3327405"/>
              <a:ext cx="112068" cy="11018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Oval 16">
              <a:extLst>
                <a:ext uri="{FF2B5EF4-FFF2-40B4-BE49-F238E27FC236}">
                  <a16:creationId xmlns:a16="http://schemas.microsoft.com/office/drawing/2014/main" id="{E76BD4FC-D52E-44F3-B984-89CB6E8409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319" y="3199394"/>
              <a:ext cx="110184" cy="111126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Oval 17">
              <a:extLst>
                <a:ext uri="{FF2B5EF4-FFF2-40B4-BE49-F238E27FC236}">
                  <a16:creationId xmlns:a16="http://schemas.microsoft.com/office/drawing/2014/main" id="{4ADF5EB2-27A3-4772-BBC8-8D8901EF4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241" y="3008220"/>
              <a:ext cx="110184" cy="110184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Line 18">
              <a:extLst>
                <a:ext uri="{FF2B5EF4-FFF2-40B4-BE49-F238E27FC236}">
                  <a16:creationId xmlns:a16="http://schemas.microsoft.com/office/drawing/2014/main" id="{CF5C4481-EF6A-40CF-9DC8-D215AE1657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4727" y="3091968"/>
              <a:ext cx="169514" cy="128077"/>
            </a:xfrm>
            <a:prstGeom prst="line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Line 19">
              <a:extLst>
                <a:ext uri="{FF2B5EF4-FFF2-40B4-BE49-F238E27FC236}">
                  <a16:creationId xmlns:a16="http://schemas.microsoft.com/office/drawing/2014/main" id="{52FF841B-0933-419E-97FE-A55B7FA86E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3281" y="3277492"/>
              <a:ext cx="157272" cy="84757"/>
            </a:xfrm>
            <a:prstGeom prst="line">
              <a:avLst/>
            </a:prstGeom>
            <a:noFill/>
            <a:ln w="158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2DEEE9E-F3F2-4A89-9709-5C3058F09DDE}"/>
              </a:ext>
            </a:extLst>
          </p:cNvPr>
          <p:cNvGrpSpPr/>
          <p:nvPr/>
        </p:nvGrpSpPr>
        <p:grpSpPr>
          <a:xfrm rot="9900000">
            <a:off x="834579" y="1316237"/>
            <a:ext cx="189203" cy="182702"/>
            <a:chOff x="1140194" y="3065109"/>
            <a:chExt cx="341350" cy="329621"/>
          </a:xfrm>
        </p:grpSpPr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ABD1AB1-BF26-45B6-A298-F5614F781DC9}"/>
                </a:ext>
              </a:extLst>
            </p:cNvPr>
            <p:cNvSpPr/>
            <p:nvPr/>
          </p:nvSpPr>
          <p:spPr>
            <a:xfrm rot="19706579">
              <a:off x="1303209" y="3211798"/>
              <a:ext cx="116620" cy="178687"/>
            </a:xfrm>
            <a:custGeom>
              <a:avLst/>
              <a:gdLst>
                <a:gd name="connsiteX0" fmla="*/ 59039 w 116620"/>
                <a:gd name="connsiteY0" fmla="*/ 0 h 178687"/>
                <a:gd name="connsiteX1" fmla="*/ 116620 w 116620"/>
                <a:gd name="connsiteY1" fmla="*/ 162835 h 178687"/>
                <a:gd name="connsiteX2" fmla="*/ 92097 w 116620"/>
                <a:gd name="connsiteY2" fmla="*/ 173988 h 178687"/>
                <a:gd name="connsiteX3" fmla="*/ 26735 w 116620"/>
                <a:gd name="connsiteY3" fmla="*/ 176763 h 178687"/>
                <a:gd name="connsiteX4" fmla="*/ 0 w 116620"/>
                <a:gd name="connsiteY4" fmla="*/ 166957 h 178687"/>
                <a:gd name="connsiteX5" fmla="*/ 59039 w 116620"/>
                <a:gd name="connsiteY5" fmla="*/ 0 h 178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620" h="178687">
                  <a:moveTo>
                    <a:pt x="59039" y="0"/>
                  </a:moveTo>
                  <a:lnTo>
                    <a:pt x="116620" y="162835"/>
                  </a:lnTo>
                  <a:lnTo>
                    <a:pt x="92097" y="173988"/>
                  </a:lnTo>
                  <a:cubicBezTo>
                    <a:pt x="70858" y="179064"/>
                    <a:pt x="48651" y="180090"/>
                    <a:pt x="26735" y="176763"/>
                  </a:cubicBezTo>
                  <a:lnTo>
                    <a:pt x="0" y="166957"/>
                  </a:lnTo>
                  <a:lnTo>
                    <a:pt x="59039" y="0"/>
                  </a:lnTo>
                  <a:close/>
                </a:path>
              </a:pathLst>
            </a:custGeom>
            <a:solidFill>
              <a:schemeClr val="tx1">
                <a:alpha val="44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 useBgFill="1"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85B7CDD-A24F-4BF5-9918-610FE875959F}"/>
                </a:ext>
              </a:extLst>
            </p:cNvPr>
            <p:cNvSpPr/>
            <p:nvPr/>
          </p:nvSpPr>
          <p:spPr>
            <a:xfrm rot="19706579">
              <a:off x="1140194" y="3065109"/>
              <a:ext cx="341350" cy="329621"/>
            </a:xfrm>
            <a:custGeom>
              <a:avLst/>
              <a:gdLst>
                <a:gd name="connsiteX0" fmla="*/ 259985 w 341350"/>
                <a:gd name="connsiteY0" fmla="*/ 25259 h 329621"/>
                <a:gd name="connsiteX1" fmla="*/ 316091 w 341350"/>
                <a:gd name="connsiteY1" fmla="*/ 259986 h 329621"/>
                <a:gd name="connsiteX2" fmla="*/ 269900 w 341350"/>
                <a:gd name="connsiteY2" fmla="*/ 309569 h 329621"/>
                <a:gd name="connsiteX3" fmla="*/ 234871 w 341350"/>
                <a:gd name="connsiteY3" fmla="*/ 325499 h 329621"/>
                <a:gd name="connsiteX4" fmla="*/ 177290 w 341350"/>
                <a:gd name="connsiteY4" fmla="*/ 162664 h 329621"/>
                <a:gd name="connsiteX5" fmla="*/ 118251 w 341350"/>
                <a:gd name="connsiteY5" fmla="*/ 329621 h 329621"/>
                <a:gd name="connsiteX6" fmla="*/ 81365 w 341350"/>
                <a:gd name="connsiteY6" fmla="*/ 316091 h 329621"/>
                <a:gd name="connsiteX7" fmla="*/ 25259 w 341350"/>
                <a:gd name="connsiteY7" fmla="*/ 81365 h 329621"/>
                <a:gd name="connsiteX8" fmla="*/ 259985 w 341350"/>
                <a:gd name="connsiteY8" fmla="*/ 25259 h 32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350" h="329621">
                  <a:moveTo>
                    <a:pt x="259985" y="25259"/>
                  </a:moveTo>
                  <a:cubicBezTo>
                    <a:pt x="340296" y="74584"/>
                    <a:pt x="365415" y="179675"/>
                    <a:pt x="316091" y="259986"/>
                  </a:cubicBezTo>
                  <a:cubicBezTo>
                    <a:pt x="303760" y="280063"/>
                    <a:pt x="287943" y="296691"/>
                    <a:pt x="269900" y="309569"/>
                  </a:cubicBezTo>
                  <a:lnTo>
                    <a:pt x="234871" y="325499"/>
                  </a:lnTo>
                  <a:lnTo>
                    <a:pt x="177290" y="162664"/>
                  </a:lnTo>
                  <a:lnTo>
                    <a:pt x="118251" y="329621"/>
                  </a:lnTo>
                  <a:lnTo>
                    <a:pt x="81365" y="316091"/>
                  </a:lnTo>
                  <a:cubicBezTo>
                    <a:pt x="1054" y="266767"/>
                    <a:pt x="-24065" y="161676"/>
                    <a:pt x="25259" y="81365"/>
                  </a:cubicBezTo>
                  <a:cubicBezTo>
                    <a:pt x="74584" y="1055"/>
                    <a:pt x="179675" y="-24065"/>
                    <a:pt x="259985" y="25259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C22CA5-D31B-40AC-92E6-9C02C6E2D6A0}"/>
              </a:ext>
            </a:extLst>
          </p:cNvPr>
          <p:cNvGrpSpPr/>
          <p:nvPr/>
        </p:nvGrpSpPr>
        <p:grpSpPr>
          <a:xfrm>
            <a:off x="3405324" y="294166"/>
            <a:ext cx="2331720" cy="2331720"/>
            <a:chOff x="-2845237" y="1550456"/>
            <a:chExt cx="2331720" cy="233172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BDDCBA5-3BD4-417F-A57C-956A3D77682F}"/>
                </a:ext>
              </a:extLst>
            </p:cNvPr>
            <p:cNvGrpSpPr/>
            <p:nvPr/>
          </p:nvGrpSpPr>
          <p:grpSpPr>
            <a:xfrm>
              <a:off x="-2845237" y="1550456"/>
              <a:ext cx="2331720" cy="2331720"/>
              <a:chOff x="-2845237" y="1550456"/>
              <a:chExt cx="2331720" cy="2331720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6B698B17-6827-4333-9FC9-F67D91C89B7F}"/>
                  </a:ext>
                </a:extLst>
              </p:cNvPr>
              <p:cNvSpPr/>
              <p:nvPr/>
            </p:nvSpPr>
            <p:spPr>
              <a:xfrm>
                <a:off x="-2843605" y="1552088"/>
                <a:ext cx="2330088" cy="2330088"/>
              </a:xfrm>
              <a:custGeom>
                <a:avLst/>
                <a:gdLst>
                  <a:gd name="connsiteX0" fmla="*/ 1165044 w 2330088"/>
                  <a:gd name="connsiteY0" fmla="*/ 0 h 2330088"/>
                  <a:gd name="connsiteX1" fmla="*/ 2330088 w 2330088"/>
                  <a:gd name="connsiteY1" fmla="*/ 1165044 h 2330088"/>
                  <a:gd name="connsiteX2" fmla="*/ 1165044 w 2330088"/>
                  <a:gd name="connsiteY2" fmla="*/ 2330088 h 2330088"/>
                  <a:gd name="connsiteX3" fmla="*/ 0 w 2330088"/>
                  <a:gd name="connsiteY3" fmla="*/ 1165044 h 2330088"/>
                  <a:gd name="connsiteX4" fmla="*/ 1165044 w 2330088"/>
                  <a:gd name="connsiteY4" fmla="*/ 0 h 233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0088" h="2330088">
                    <a:moveTo>
                      <a:pt x="1165044" y="0"/>
                    </a:moveTo>
                    <a:cubicBezTo>
                      <a:pt x="1808480" y="0"/>
                      <a:pt x="2330088" y="521608"/>
                      <a:pt x="2330088" y="1165044"/>
                    </a:cubicBezTo>
                    <a:cubicBezTo>
                      <a:pt x="2330088" y="1808480"/>
                      <a:pt x="1808480" y="2330088"/>
                      <a:pt x="1165044" y="2330088"/>
                    </a:cubicBezTo>
                    <a:cubicBezTo>
                      <a:pt x="521608" y="2330088"/>
                      <a:pt x="0" y="1808480"/>
                      <a:pt x="0" y="1165044"/>
                    </a:cubicBezTo>
                    <a:cubicBezTo>
                      <a:pt x="0" y="521608"/>
                      <a:pt x="521608" y="0"/>
                      <a:pt x="1165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911F4EC-88F8-406B-ADFD-8FD3506E17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758" r="11758"/>
              <a:stretch/>
            </p:blipFill>
            <p:spPr>
              <a:xfrm>
                <a:off x="-2845237" y="1550456"/>
                <a:ext cx="2331720" cy="2331720"/>
              </a:xfrm>
              <a:prstGeom prst="ellipse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E196AC02-3DBF-472F-9F26-01437AC71CAF}"/>
                </a:ext>
              </a:extLst>
            </p:cNvPr>
            <p:cNvSpPr txBox="1"/>
            <p:nvPr/>
          </p:nvSpPr>
          <p:spPr>
            <a:xfrm>
              <a:off x="-2461293" y="3059937"/>
              <a:ext cx="1540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NEW WORLD IT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60962F-FACE-4D7F-BBAA-2ABD4DF06E1E}"/>
                </a:ext>
              </a:extLst>
            </p:cNvPr>
            <p:cNvGrpSpPr/>
            <p:nvPr/>
          </p:nvGrpSpPr>
          <p:grpSpPr>
            <a:xfrm>
              <a:off x="-2420933" y="2039815"/>
              <a:ext cx="1564783" cy="844334"/>
              <a:chOff x="-2463135" y="1927274"/>
              <a:chExt cx="1564783" cy="844334"/>
            </a:xfrm>
          </p:grpSpPr>
          <p:sp>
            <p:nvSpPr>
              <p:cNvPr id="145" name="Freeform 128">
                <a:extLst>
                  <a:ext uri="{FF2B5EF4-FFF2-40B4-BE49-F238E27FC236}">
                    <a16:creationId xmlns:a16="http://schemas.microsoft.com/office/drawing/2014/main" id="{D8328911-09DC-4953-A372-BDC22D8E8C92}"/>
                  </a:ext>
                </a:extLst>
              </p:cNvPr>
              <p:cNvSpPr>
                <a:spLocks noChangeAspect="1"/>
              </p:cNvSpPr>
              <p:nvPr/>
            </p:nvSpPr>
            <p:spPr bwMode="white">
              <a:xfrm flipH="1">
                <a:off x="-1750323" y="1927274"/>
                <a:ext cx="851971" cy="470640"/>
              </a:xfrm>
              <a:custGeom>
                <a:avLst/>
                <a:gdLst>
                  <a:gd name="T0" fmla="*/ 396 w 509"/>
                  <a:gd name="T1" fmla="*/ 281 h 281"/>
                  <a:gd name="T2" fmla="*/ 57 w 509"/>
                  <a:gd name="T3" fmla="*/ 281 h 281"/>
                  <a:gd name="T4" fmla="*/ 0 w 509"/>
                  <a:gd name="T5" fmla="*/ 223 h 281"/>
                  <a:gd name="T6" fmla="*/ 43 w 509"/>
                  <a:gd name="T7" fmla="*/ 168 h 281"/>
                  <a:gd name="T8" fmla="*/ 110 w 509"/>
                  <a:gd name="T9" fmla="*/ 116 h 281"/>
                  <a:gd name="T10" fmla="*/ 232 w 509"/>
                  <a:gd name="T11" fmla="*/ 0 h 281"/>
                  <a:gd name="T12" fmla="*/ 343 w 509"/>
                  <a:gd name="T13" fmla="*/ 70 h 281"/>
                  <a:gd name="T14" fmla="*/ 396 w 509"/>
                  <a:gd name="T15" fmla="*/ 56 h 281"/>
                  <a:gd name="T16" fmla="*/ 509 w 509"/>
                  <a:gd name="T17" fmla="*/ 169 h 281"/>
                  <a:gd name="T18" fmla="*/ 396 w 509"/>
                  <a:gd name="T1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9" h="281">
                    <a:moveTo>
                      <a:pt x="396" y="281"/>
                    </a:moveTo>
                    <a:cubicBezTo>
                      <a:pt x="57" y="281"/>
                      <a:pt x="57" y="281"/>
                      <a:pt x="57" y="281"/>
                    </a:cubicBezTo>
                    <a:cubicBezTo>
                      <a:pt x="26" y="281"/>
                      <a:pt x="0" y="255"/>
                      <a:pt x="0" y="223"/>
                    </a:cubicBezTo>
                    <a:cubicBezTo>
                      <a:pt x="0" y="196"/>
                      <a:pt x="18" y="174"/>
                      <a:pt x="43" y="168"/>
                    </a:cubicBezTo>
                    <a:cubicBezTo>
                      <a:pt x="55" y="140"/>
                      <a:pt x="80" y="120"/>
                      <a:pt x="110" y="116"/>
                    </a:cubicBezTo>
                    <a:cubicBezTo>
                      <a:pt x="113" y="52"/>
                      <a:pt x="167" y="0"/>
                      <a:pt x="232" y="0"/>
                    </a:cubicBezTo>
                    <a:cubicBezTo>
                      <a:pt x="280" y="0"/>
                      <a:pt x="323" y="28"/>
                      <a:pt x="343" y="70"/>
                    </a:cubicBezTo>
                    <a:cubicBezTo>
                      <a:pt x="359" y="61"/>
                      <a:pt x="377" y="56"/>
                      <a:pt x="396" y="56"/>
                    </a:cubicBezTo>
                    <a:cubicBezTo>
                      <a:pt x="458" y="56"/>
                      <a:pt x="509" y="107"/>
                      <a:pt x="509" y="169"/>
                    </a:cubicBezTo>
                    <a:cubicBezTo>
                      <a:pt x="509" y="230"/>
                      <a:pt x="458" y="281"/>
                      <a:pt x="396" y="281"/>
                    </a:cubicBezTo>
                    <a:close/>
                  </a:path>
                </a:pathLst>
              </a:custGeom>
              <a:solidFill>
                <a:srgbClr val="FAC276"/>
              </a:solidFill>
              <a:ln w="22225"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611E3578-0D3C-4A1C-BFF3-63AA628F645C}"/>
                  </a:ext>
                </a:extLst>
              </p:cNvPr>
              <p:cNvGrpSpPr/>
              <p:nvPr/>
            </p:nvGrpSpPr>
            <p:grpSpPr>
              <a:xfrm>
                <a:off x="-2463135" y="2017088"/>
                <a:ext cx="1365854" cy="754520"/>
                <a:chOff x="1097879" y="4182384"/>
                <a:chExt cx="729348" cy="402903"/>
              </a:xfrm>
            </p:grpSpPr>
            <p:sp>
              <p:nvSpPr>
                <p:cNvPr id="143" name="Freeform 128">
                  <a:extLst>
                    <a:ext uri="{FF2B5EF4-FFF2-40B4-BE49-F238E27FC236}">
                      <a16:creationId xmlns:a16="http://schemas.microsoft.com/office/drawing/2014/main" id="{C50DF131-8E12-4D1F-8E9F-BD005ECD2E6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white">
                <a:xfrm>
                  <a:off x="1097879" y="4182384"/>
                  <a:ext cx="729348" cy="402903"/>
                </a:xfrm>
                <a:custGeom>
                  <a:avLst/>
                  <a:gdLst>
                    <a:gd name="T0" fmla="*/ 396 w 509"/>
                    <a:gd name="T1" fmla="*/ 281 h 281"/>
                    <a:gd name="T2" fmla="*/ 57 w 509"/>
                    <a:gd name="T3" fmla="*/ 281 h 281"/>
                    <a:gd name="T4" fmla="*/ 0 w 509"/>
                    <a:gd name="T5" fmla="*/ 223 h 281"/>
                    <a:gd name="T6" fmla="*/ 43 w 509"/>
                    <a:gd name="T7" fmla="*/ 168 h 281"/>
                    <a:gd name="T8" fmla="*/ 110 w 509"/>
                    <a:gd name="T9" fmla="*/ 116 h 281"/>
                    <a:gd name="T10" fmla="*/ 232 w 509"/>
                    <a:gd name="T11" fmla="*/ 0 h 281"/>
                    <a:gd name="T12" fmla="*/ 343 w 509"/>
                    <a:gd name="T13" fmla="*/ 70 h 281"/>
                    <a:gd name="T14" fmla="*/ 396 w 509"/>
                    <a:gd name="T15" fmla="*/ 56 h 281"/>
                    <a:gd name="T16" fmla="*/ 509 w 509"/>
                    <a:gd name="T17" fmla="*/ 169 h 281"/>
                    <a:gd name="T18" fmla="*/ 396 w 509"/>
                    <a:gd name="T19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09" h="281">
                      <a:moveTo>
                        <a:pt x="396" y="281"/>
                      </a:moveTo>
                      <a:cubicBezTo>
                        <a:pt x="57" y="281"/>
                        <a:pt x="57" y="281"/>
                        <a:pt x="57" y="281"/>
                      </a:cubicBezTo>
                      <a:cubicBezTo>
                        <a:pt x="26" y="281"/>
                        <a:pt x="0" y="255"/>
                        <a:pt x="0" y="223"/>
                      </a:cubicBezTo>
                      <a:cubicBezTo>
                        <a:pt x="0" y="196"/>
                        <a:pt x="18" y="174"/>
                        <a:pt x="43" y="168"/>
                      </a:cubicBezTo>
                      <a:cubicBezTo>
                        <a:pt x="55" y="140"/>
                        <a:pt x="80" y="120"/>
                        <a:pt x="110" y="116"/>
                      </a:cubicBezTo>
                      <a:cubicBezTo>
                        <a:pt x="113" y="52"/>
                        <a:pt x="167" y="0"/>
                        <a:pt x="232" y="0"/>
                      </a:cubicBezTo>
                      <a:cubicBezTo>
                        <a:pt x="280" y="0"/>
                        <a:pt x="323" y="28"/>
                        <a:pt x="343" y="70"/>
                      </a:cubicBezTo>
                      <a:cubicBezTo>
                        <a:pt x="359" y="61"/>
                        <a:pt x="377" y="56"/>
                        <a:pt x="396" y="56"/>
                      </a:cubicBezTo>
                      <a:cubicBezTo>
                        <a:pt x="458" y="56"/>
                        <a:pt x="509" y="107"/>
                        <a:pt x="509" y="169"/>
                      </a:cubicBezTo>
                      <a:cubicBezTo>
                        <a:pt x="509" y="230"/>
                        <a:pt x="458" y="281"/>
                        <a:pt x="396" y="281"/>
                      </a:cubicBezTo>
                      <a:close/>
                    </a:path>
                  </a:pathLst>
                </a:custGeom>
                <a:solidFill>
                  <a:srgbClr val="F59324"/>
                </a:solidFill>
                <a:ln w="15875">
                  <a:solidFill>
                    <a:schemeClr val="tx1"/>
                  </a:solidFill>
                </a:ln>
                <a:effectLst/>
                <a:ex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endParaRPr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9964CD1C-1E74-48DE-BCFB-0AD35F3AE26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white">
                <a:xfrm>
                  <a:off x="1097879" y="4182384"/>
                  <a:ext cx="483702" cy="402903"/>
                </a:xfrm>
                <a:custGeom>
                  <a:avLst/>
                  <a:gdLst>
                    <a:gd name="connsiteX0" fmla="*/ 722930 w 1051885"/>
                    <a:gd name="connsiteY0" fmla="*/ 0 h 876174"/>
                    <a:gd name="connsiteX1" fmla="*/ 1009511 w 1051885"/>
                    <a:gd name="connsiteY1" fmla="*/ 128912 h 876174"/>
                    <a:gd name="connsiteX2" fmla="*/ 1051885 w 1051885"/>
                    <a:gd name="connsiteY2" fmla="*/ 192757 h 876174"/>
                    <a:gd name="connsiteX3" fmla="*/ 528103 w 1051885"/>
                    <a:gd name="connsiteY3" fmla="*/ 876174 h 876174"/>
                    <a:gd name="connsiteX4" fmla="*/ 520878 w 1051885"/>
                    <a:gd name="connsiteY4" fmla="*/ 876174 h 876174"/>
                    <a:gd name="connsiteX5" fmla="*/ 177616 w 1051885"/>
                    <a:gd name="connsiteY5" fmla="*/ 876174 h 876174"/>
                    <a:gd name="connsiteX6" fmla="*/ 0 w 1051885"/>
                    <a:gd name="connsiteY6" fmla="*/ 695327 h 876174"/>
                    <a:gd name="connsiteX7" fmla="*/ 133991 w 1051885"/>
                    <a:gd name="connsiteY7" fmla="*/ 523834 h 876174"/>
                    <a:gd name="connsiteX8" fmla="*/ 342768 w 1051885"/>
                    <a:gd name="connsiteY8" fmla="*/ 361695 h 876174"/>
                    <a:gd name="connsiteX9" fmla="*/ 722930 w 1051885"/>
                    <a:gd name="connsiteY9" fmla="*/ 0 h 876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1885" h="876174">
                      <a:moveTo>
                        <a:pt x="722930" y="0"/>
                      </a:moveTo>
                      <a:cubicBezTo>
                        <a:pt x="835108" y="0"/>
                        <a:pt x="938523" y="49110"/>
                        <a:pt x="1009511" y="128912"/>
                      </a:cubicBezTo>
                      <a:lnTo>
                        <a:pt x="1051885" y="192757"/>
                      </a:lnTo>
                      <a:lnTo>
                        <a:pt x="528103" y="876174"/>
                      </a:lnTo>
                      <a:lnTo>
                        <a:pt x="520878" y="876174"/>
                      </a:lnTo>
                      <a:cubicBezTo>
                        <a:pt x="177616" y="876174"/>
                        <a:pt x="177616" y="876174"/>
                        <a:pt x="177616" y="876174"/>
                      </a:cubicBezTo>
                      <a:cubicBezTo>
                        <a:pt x="81018" y="876174"/>
                        <a:pt x="0" y="795105"/>
                        <a:pt x="0" y="695327"/>
                      </a:cubicBezTo>
                      <a:cubicBezTo>
                        <a:pt x="0" y="611139"/>
                        <a:pt x="56090" y="542542"/>
                        <a:pt x="133991" y="523834"/>
                      </a:cubicBezTo>
                      <a:cubicBezTo>
                        <a:pt x="171384" y="436528"/>
                        <a:pt x="249286" y="374167"/>
                        <a:pt x="342768" y="361695"/>
                      </a:cubicBezTo>
                      <a:cubicBezTo>
                        <a:pt x="352117" y="162139"/>
                        <a:pt x="520385" y="0"/>
                        <a:pt x="722930" y="0"/>
                      </a:cubicBezTo>
                      <a:close/>
                    </a:path>
                  </a:pathLst>
                </a:custGeom>
                <a:solidFill>
                  <a:schemeClr val="tx1">
                    <a:alpha val="36000"/>
                  </a:schemeClr>
                </a:solidFill>
                <a:ln w="25400">
                  <a:noFill/>
                </a:ln>
                <a:effectLst/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121912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1950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Click="0" advTm="1000">
        <p:fad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50" fill="hold"/>
                                        <p:tgtEl>
                                          <p:spTgt spid="1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50" fill="hold"/>
                                        <p:tgtEl>
                                          <p:spTgt spid="18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637198EE-F86D-4265-812C-182FE563240C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E22DA227-144D-45C2-ADD8-0C353947DF23}"/>
              </a:ext>
            </a:extLst>
          </p:cNvPr>
          <p:cNvGrpSpPr/>
          <p:nvPr/>
        </p:nvGrpSpPr>
        <p:grpSpPr>
          <a:xfrm>
            <a:off x="668552" y="1949927"/>
            <a:ext cx="4577021" cy="391086"/>
            <a:chOff x="2118670" y="3084712"/>
            <a:chExt cx="4769168" cy="407504"/>
          </a:xfrm>
          <a:noFill/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703EA000-6CE8-4A62-8FCB-EDE5F933D8C1}"/>
                </a:ext>
              </a:extLst>
            </p:cNvPr>
            <p:cNvGrpSpPr/>
            <p:nvPr/>
          </p:nvGrpSpPr>
          <p:grpSpPr>
            <a:xfrm>
              <a:off x="2118670" y="3084712"/>
              <a:ext cx="4122818" cy="407504"/>
              <a:chOff x="2118670" y="3084712"/>
              <a:chExt cx="4122818" cy="407504"/>
            </a:xfrm>
            <a:grpFill/>
          </p:grpSpPr>
          <p:sp>
            <p:nvSpPr>
              <p:cNvPr id="221" name="Rectangle 17">
                <a:extLst>
                  <a:ext uri="{FF2B5EF4-FFF2-40B4-BE49-F238E27FC236}">
                    <a16:creationId xmlns:a16="http://schemas.microsoft.com/office/drawing/2014/main" id="{BC69F27E-9E62-44A0-8B81-1FF251DF5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126" y="3084712"/>
                <a:ext cx="374449" cy="407504"/>
              </a:xfrm>
              <a:prstGeom prst="rect">
                <a:avLst/>
              </a:prstGeom>
              <a:grpFill/>
              <a:ln w="158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Rectangle 18">
                <a:extLst>
                  <a:ext uri="{FF2B5EF4-FFF2-40B4-BE49-F238E27FC236}">
                    <a16:creationId xmlns:a16="http://schemas.microsoft.com/office/drawing/2014/main" id="{675EFD1D-06FE-4601-979F-78ACD63D1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398" y="3084712"/>
                <a:ext cx="374449" cy="407504"/>
              </a:xfrm>
              <a:prstGeom prst="rect">
                <a:avLst/>
              </a:prstGeom>
              <a:grpFill/>
              <a:ln w="158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Rectangle 19">
                <a:extLst>
                  <a:ext uri="{FF2B5EF4-FFF2-40B4-BE49-F238E27FC236}">
                    <a16:creationId xmlns:a16="http://schemas.microsoft.com/office/drawing/2014/main" id="{91D2746A-541F-4524-8FAF-CBBDEBC96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670" y="3084712"/>
                <a:ext cx="374449" cy="407504"/>
              </a:xfrm>
              <a:prstGeom prst="rect">
                <a:avLst/>
              </a:prstGeom>
              <a:grpFill/>
              <a:ln w="158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Rectangle 17">
                <a:extLst>
                  <a:ext uri="{FF2B5EF4-FFF2-40B4-BE49-F238E27FC236}">
                    <a16:creationId xmlns:a16="http://schemas.microsoft.com/office/drawing/2014/main" id="{CA84C391-C78E-423D-B7B0-1BF9AD821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54" y="3084712"/>
                <a:ext cx="374449" cy="407504"/>
              </a:xfrm>
              <a:prstGeom prst="rect">
                <a:avLst/>
              </a:prstGeom>
              <a:grpFill/>
              <a:ln w="158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Rectangle 17">
                <a:extLst>
                  <a:ext uri="{FF2B5EF4-FFF2-40B4-BE49-F238E27FC236}">
                    <a16:creationId xmlns:a16="http://schemas.microsoft.com/office/drawing/2014/main" id="{63DCE682-1F59-408C-B290-4DC0982199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7582" y="3084712"/>
                <a:ext cx="374449" cy="407504"/>
              </a:xfrm>
              <a:prstGeom prst="rect">
                <a:avLst/>
              </a:prstGeom>
              <a:grpFill/>
              <a:ln w="158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Rectangle 17">
                <a:extLst>
                  <a:ext uri="{FF2B5EF4-FFF2-40B4-BE49-F238E27FC236}">
                    <a16:creationId xmlns:a16="http://schemas.microsoft.com/office/drawing/2014/main" id="{9544FC87-C5C7-41C8-8F7B-E331295052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2310" y="3084712"/>
                <a:ext cx="374449" cy="407504"/>
              </a:xfrm>
              <a:prstGeom prst="rect">
                <a:avLst/>
              </a:prstGeom>
              <a:grpFill/>
              <a:ln w="158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Rectangle 17">
                <a:extLst>
                  <a:ext uri="{FF2B5EF4-FFF2-40B4-BE49-F238E27FC236}">
                    <a16:creationId xmlns:a16="http://schemas.microsoft.com/office/drawing/2014/main" id="{3596F823-7F7C-42CB-85F3-43824DAC5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039" y="3084712"/>
                <a:ext cx="374449" cy="407504"/>
              </a:xfrm>
              <a:prstGeom prst="rect">
                <a:avLst/>
              </a:prstGeom>
              <a:grpFill/>
              <a:ln w="15875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0" name="Rectangle 19">
              <a:extLst>
                <a:ext uri="{FF2B5EF4-FFF2-40B4-BE49-F238E27FC236}">
                  <a16:creationId xmlns:a16="http://schemas.microsoft.com/office/drawing/2014/main" id="{A6758230-F686-4B26-ABE0-70F2F142D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3389" y="3084712"/>
              <a:ext cx="374449" cy="407504"/>
            </a:xfrm>
            <a:prstGeom prst="rect">
              <a:avLst/>
            </a:prstGeom>
            <a:grp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3" name="Rectangle 232">
            <a:extLst>
              <a:ext uri="{FF2B5EF4-FFF2-40B4-BE49-F238E27FC236}">
                <a16:creationId xmlns:a16="http://schemas.microsoft.com/office/drawing/2014/main" id="{D10898DF-6DE3-4C53-B632-365832E402AC}"/>
              </a:ext>
            </a:extLst>
          </p:cNvPr>
          <p:cNvSpPr/>
          <p:nvPr/>
        </p:nvSpPr>
        <p:spPr>
          <a:xfrm>
            <a:off x="223808" y="778101"/>
            <a:ext cx="2695853" cy="2727126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0BD29F3-ED18-4AD3-8C24-4A46950C191C}"/>
              </a:ext>
            </a:extLst>
          </p:cNvPr>
          <p:cNvGrpSpPr/>
          <p:nvPr/>
        </p:nvGrpSpPr>
        <p:grpSpPr>
          <a:xfrm>
            <a:off x="3411270" y="2341011"/>
            <a:ext cx="2352662" cy="706416"/>
            <a:chOff x="5092505" y="3995206"/>
            <a:chExt cx="2352662" cy="706416"/>
          </a:xfrm>
        </p:grpSpPr>
        <p:sp>
          <p:nvSpPr>
            <p:cNvPr id="200" name="Rectangle 14">
              <a:extLst>
                <a:ext uri="{FF2B5EF4-FFF2-40B4-BE49-F238E27FC236}">
                  <a16:creationId xmlns:a16="http://schemas.microsoft.com/office/drawing/2014/main" id="{2A165905-D05C-4730-84D5-6EB5517BCC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825" y="4192169"/>
              <a:ext cx="66286" cy="509453"/>
            </a:xfrm>
            <a:prstGeom prst="rect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Rectangle 15">
              <a:extLst>
                <a:ext uri="{FF2B5EF4-FFF2-40B4-BE49-F238E27FC236}">
                  <a16:creationId xmlns:a16="http://schemas.microsoft.com/office/drawing/2014/main" id="{76AC0789-0A25-4338-AD37-A4A2797190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6998" y="4192169"/>
              <a:ext cx="66286" cy="509453"/>
            </a:xfrm>
            <a:prstGeom prst="rect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Freeform 5">
              <a:extLst>
                <a:ext uri="{FF2B5EF4-FFF2-40B4-BE49-F238E27FC236}">
                  <a16:creationId xmlns:a16="http://schemas.microsoft.com/office/drawing/2014/main" id="{0934BCE4-2FCF-446F-8597-6F39B09BC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2505" y="3995206"/>
              <a:ext cx="2352662" cy="366939"/>
            </a:xfrm>
            <a:custGeom>
              <a:avLst/>
              <a:gdLst>
                <a:gd name="T0" fmla="*/ 3526 w 3824"/>
                <a:gd name="T1" fmla="*/ 596 h 596"/>
                <a:gd name="T2" fmla="*/ 298 w 3824"/>
                <a:gd name="T3" fmla="*/ 596 h 596"/>
                <a:gd name="T4" fmla="*/ 0 w 3824"/>
                <a:gd name="T5" fmla="*/ 298 h 596"/>
                <a:gd name="T6" fmla="*/ 0 w 3824"/>
                <a:gd name="T7" fmla="*/ 298 h 596"/>
                <a:gd name="T8" fmla="*/ 298 w 3824"/>
                <a:gd name="T9" fmla="*/ 0 h 596"/>
                <a:gd name="T10" fmla="*/ 3526 w 3824"/>
                <a:gd name="T11" fmla="*/ 0 h 596"/>
                <a:gd name="T12" fmla="*/ 3824 w 3824"/>
                <a:gd name="T13" fmla="*/ 298 h 596"/>
                <a:gd name="T14" fmla="*/ 3824 w 3824"/>
                <a:gd name="T15" fmla="*/ 298 h 596"/>
                <a:gd name="T16" fmla="*/ 3526 w 3824"/>
                <a:gd name="T17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24" h="596">
                  <a:moveTo>
                    <a:pt x="3526" y="596"/>
                  </a:moveTo>
                  <a:cubicBezTo>
                    <a:pt x="298" y="596"/>
                    <a:pt x="298" y="596"/>
                    <a:pt x="298" y="596"/>
                  </a:cubicBezTo>
                  <a:cubicBezTo>
                    <a:pt x="134" y="596"/>
                    <a:pt x="0" y="462"/>
                    <a:pt x="0" y="298"/>
                  </a:cubicBezTo>
                  <a:cubicBezTo>
                    <a:pt x="0" y="298"/>
                    <a:pt x="0" y="298"/>
                    <a:pt x="0" y="298"/>
                  </a:cubicBezTo>
                  <a:cubicBezTo>
                    <a:pt x="0" y="134"/>
                    <a:pt x="134" y="0"/>
                    <a:pt x="298" y="0"/>
                  </a:cubicBezTo>
                  <a:cubicBezTo>
                    <a:pt x="3526" y="0"/>
                    <a:pt x="3526" y="0"/>
                    <a:pt x="3526" y="0"/>
                  </a:cubicBezTo>
                  <a:cubicBezTo>
                    <a:pt x="3690" y="0"/>
                    <a:pt x="3824" y="134"/>
                    <a:pt x="3824" y="298"/>
                  </a:cubicBezTo>
                  <a:cubicBezTo>
                    <a:pt x="3824" y="298"/>
                    <a:pt x="3824" y="298"/>
                    <a:pt x="3824" y="298"/>
                  </a:cubicBezTo>
                  <a:cubicBezTo>
                    <a:pt x="3824" y="462"/>
                    <a:pt x="3690" y="596"/>
                    <a:pt x="3526" y="596"/>
                  </a:cubicBezTo>
                  <a:close/>
                </a:path>
              </a:pathLst>
            </a:custGeom>
            <a:solidFill>
              <a:srgbClr val="5045F5"/>
            </a:solidFill>
            <a:ln w="222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6029E38D-ACBF-4FF1-9FB7-60F26CD09145}"/>
              </a:ext>
            </a:extLst>
          </p:cNvPr>
          <p:cNvGrpSpPr/>
          <p:nvPr/>
        </p:nvGrpSpPr>
        <p:grpSpPr>
          <a:xfrm>
            <a:off x="3802354" y="2402563"/>
            <a:ext cx="241470" cy="241470"/>
            <a:chOff x="2341661" y="3556350"/>
            <a:chExt cx="251607" cy="251607"/>
          </a:xfrm>
        </p:grpSpPr>
        <p:sp>
          <p:nvSpPr>
            <p:cNvPr id="204" name="Freeform 16">
              <a:extLst>
                <a:ext uri="{FF2B5EF4-FFF2-40B4-BE49-F238E27FC236}">
                  <a16:creationId xmlns:a16="http://schemas.microsoft.com/office/drawing/2014/main" id="{BB9DD15D-E955-4C6E-B368-0FE3DA68E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567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rgbClr val="99AB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653E601C-9DEF-46F7-9C95-477229335B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1661" y="3556350"/>
              <a:ext cx="251607" cy="251607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63595DA1-6613-40CC-A64D-23E0251A3C3E}"/>
              </a:ext>
            </a:extLst>
          </p:cNvPr>
          <p:cNvGrpSpPr/>
          <p:nvPr/>
        </p:nvGrpSpPr>
        <p:grpSpPr>
          <a:xfrm>
            <a:off x="4132360" y="2402562"/>
            <a:ext cx="240996" cy="241470"/>
            <a:chOff x="2685521" y="3556349"/>
            <a:chExt cx="251113" cy="251607"/>
          </a:xfrm>
        </p:grpSpPr>
        <p:sp>
          <p:nvSpPr>
            <p:cNvPr id="207" name="Freeform 16">
              <a:extLst>
                <a:ext uri="{FF2B5EF4-FFF2-40B4-BE49-F238E27FC236}">
                  <a16:creationId xmlns:a16="http://schemas.microsoft.com/office/drawing/2014/main" id="{5AC2B1B5-B140-4295-97F5-52BDE0AEC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4107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rgbClr val="99AB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Oval 8">
              <a:extLst>
                <a:ext uri="{FF2B5EF4-FFF2-40B4-BE49-F238E27FC236}">
                  <a16:creationId xmlns:a16="http://schemas.microsoft.com/office/drawing/2014/main" id="{BAC821E4-B657-481F-BCD6-423E70E71D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5521" y="3556349"/>
              <a:ext cx="251113" cy="251607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FD43096C-983D-4AE3-8C54-9ECC1C3F7FCE}"/>
              </a:ext>
            </a:extLst>
          </p:cNvPr>
          <p:cNvGrpSpPr/>
          <p:nvPr/>
        </p:nvGrpSpPr>
        <p:grpSpPr>
          <a:xfrm>
            <a:off x="4459528" y="2402562"/>
            <a:ext cx="241470" cy="241470"/>
            <a:chOff x="3026424" y="3556349"/>
            <a:chExt cx="251607" cy="251607"/>
          </a:xfrm>
        </p:grpSpPr>
        <p:sp>
          <p:nvSpPr>
            <p:cNvPr id="210" name="Freeform 16">
              <a:extLst>
                <a:ext uri="{FF2B5EF4-FFF2-40B4-BE49-F238E27FC236}">
                  <a16:creationId xmlns:a16="http://schemas.microsoft.com/office/drawing/2014/main" id="{8BC2FABE-03FF-4B3A-B7C1-CE8FC7CCC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011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rgbClr val="99AB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Oval 9">
              <a:extLst>
                <a:ext uri="{FF2B5EF4-FFF2-40B4-BE49-F238E27FC236}">
                  <a16:creationId xmlns:a16="http://schemas.microsoft.com/office/drawing/2014/main" id="{F6B6C138-FCEA-493F-9FE2-43012A93B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424" y="3556349"/>
              <a:ext cx="251607" cy="251607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144025A2-46B6-4D05-B1A4-6437E6070781}"/>
              </a:ext>
            </a:extLst>
          </p:cNvPr>
          <p:cNvGrpSpPr/>
          <p:nvPr/>
        </p:nvGrpSpPr>
        <p:grpSpPr>
          <a:xfrm>
            <a:off x="4781958" y="2402562"/>
            <a:ext cx="241470" cy="241470"/>
            <a:chOff x="3362390" y="3556349"/>
            <a:chExt cx="251607" cy="251607"/>
          </a:xfrm>
        </p:grpSpPr>
        <p:sp>
          <p:nvSpPr>
            <p:cNvPr id="213" name="Freeform 16">
              <a:extLst>
                <a:ext uri="{FF2B5EF4-FFF2-40B4-BE49-F238E27FC236}">
                  <a16:creationId xmlns:a16="http://schemas.microsoft.com/office/drawing/2014/main" id="{EDF6205A-7ADE-4094-8593-E5426A6FE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5677" y="3558909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rgbClr val="99AB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Oval 10">
              <a:extLst>
                <a:ext uri="{FF2B5EF4-FFF2-40B4-BE49-F238E27FC236}">
                  <a16:creationId xmlns:a16="http://schemas.microsoft.com/office/drawing/2014/main" id="{26454EDD-6409-4514-B2F3-8EADFA8DD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2390" y="3556349"/>
              <a:ext cx="251607" cy="251607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ECAA982A-AC27-43C3-97A2-71D5276533C7}"/>
              </a:ext>
            </a:extLst>
          </p:cNvPr>
          <p:cNvGrpSpPr/>
          <p:nvPr/>
        </p:nvGrpSpPr>
        <p:grpSpPr>
          <a:xfrm>
            <a:off x="5109126" y="2402562"/>
            <a:ext cx="241470" cy="241470"/>
            <a:chOff x="3703292" y="3556349"/>
            <a:chExt cx="251607" cy="251607"/>
          </a:xfrm>
        </p:grpSpPr>
        <p:sp>
          <p:nvSpPr>
            <p:cNvPr id="216" name="Freeform 16">
              <a:extLst>
                <a:ext uri="{FF2B5EF4-FFF2-40B4-BE49-F238E27FC236}">
                  <a16:creationId xmlns:a16="http://schemas.microsoft.com/office/drawing/2014/main" id="{9B5E37E7-EED5-4E8B-AB9D-CF0427E56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9158" y="3561390"/>
              <a:ext cx="212198" cy="230310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rgbClr val="99ABB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Oval 11">
              <a:extLst>
                <a:ext uri="{FF2B5EF4-FFF2-40B4-BE49-F238E27FC236}">
                  <a16:creationId xmlns:a16="http://schemas.microsoft.com/office/drawing/2014/main" id="{E63FC720-BBA8-4CBF-B089-133C7A5AC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3292" y="3556349"/>
              <a:ext cx="251607" cy="251607"/>
            </a:xfrm>
            <a:prstGeom prst="ellipse">
              <a:avLst/>
            </a:pr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7E378AC-D64D-4CD5-9E54-EF5CB856250C}"/>
              </a:ext>
            </a:extLst>
          </p:cNvPr>
          <p:cNvGrpSpPr/>
          <p:nvPr/>
        </p:nvGrpSpPr>
        <p:grpSpPr>
          <a:xfrm>
            <a:off x="223808" y="1071681"/>
            <a:ext cx="2695853" cy="2401591"/>
            <a:chOff x="223808" y="1071681"/>
            <a:chExt cx="2695853" cy="240159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BCE3EEB-B8CC-4C7E-A56A-F47D32301202}"/>
                </a:ext>
              </a:extLst>
            </p:cNvPr>
            <p:cNvSpPr/>
            <p:nvPr/>
          </p:nvSpPr>
          <p:spPr>
            <a:xfrm>
              <a:off x="2167507" y="2078804"/>
              <a:ext cx="752154" cy="360476"/>
            </a:xfrm>
            <a:prstGeom prst="roundRect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C983CA09-953F-4518-9B19-4EAC06422A27}"/>
                </a:ext>
              </a:extLst>
            </p:cNvPr>
            <p:cNvSpPr/>
            <p:nvPr/>
          </p:nvSpPr>
          <p:spPr>
            <a:xfrm>
              <a:off x="1644374" y="1510645"/>
              <a:ext cx="998227" cy="642291"/>
            </a:xfrm>
            <a:prstGeom prst="roundRect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D02152E3-D1EE-475A-956E-B1C667D4C4B7}"/>
                </a:ext>
              </a:extLst>
            </p:cNvPr>
            <p:cNvGrpSpPr/>
            <p:nvPr/>
          </p:nvGrpSpPr>
          <p:grpSpPr>
            <a:xfrm>
              <a:off x="1899073" y="1694790"/>
              <a:ext cx="600080" cy="374571"/>
              <a:chOff x="4713607" y="3205981"/>
              <a:chExt cx="185586" cy="115843"/>
            </a:xfrm>
            <a:solidFill>
              <a:srgbClr val="99ABB4"/>
            </a:solidFill>
          </p:grpSpPr>
          <p:sp>
            <p:nvSpPr>
              <p:cNvPr id="104" name="Freeform 25">
                <a:extLst>
                  <a:ext uri="{FF2B5EF4-FFF2-40B4-BE49-F238E27FC236}">
                    <a16:creationId xmlns:a16="http://schemas.microsoft.com/office/drawing/2014/main" id="{549F5040-07EE-4FB0-8B14-9FC35A5C4A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13607" y="3228440"/>
                <a:ext cx="54376" cy="57922"/>
              </a:xfrm>
              <a:custGeom>
                <a:avLst/>
                <a:gdLst>
                  <a:gd name="T0" fmla="*/ 0 w 46"/>
                  <a:gd name="T1" fmla="*/ 28 h 49"/>
                  <a:gd name="T2" fmla="*/ 0 w 46"/>
                  <a:gd name="T3" fmla="*/ 23 h 49"/>
                  <a:gd name="T4" fmla="*/ 46 w 46"/>
                  <a:gd name="T5" fmla="*/ 0 h 49"/>
                  <a:gd name="T6" fmla="*/ 46 w 46"/>
                  <a:gd name="T7" fmla="*/ 7 h 49"/>
                  <a:gd name="T8" fmla="*/ 7 w 46"/>
                  <a:gd name="T9" fmla="*/ 26 h 49"/>
                  <a:gd name="T10" fmla="*/ 46 w 46"/>
                  <a:gd name="T11" fmla="*/ 42 h 49"/>
                  <a:gd name="T12" fmla="*/ 46 w 46"/>
                  <a:gd name="T13" fmla="*/ 49 h 49"/>
                  <a:gd name="T14" fmla="*/ 0 w 46"/>
                  <a:gd name="T15" fmla="*/ 2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9">
                    <a:moveTo>
                      <a:pt x="0" y="28"/>
                    </a:moveTo>
                    <a:lnTo>
                      <a:pt x="0" y="23"/>
                    </a:lnTo>
                    <a:lnTo>
                      <a:pt x="46" y="0"/>
                    </a:lnTo>
                    <a:lnTo>
                      <a:pt x="46" y="7"/>
                    </a:lnTo>
                    <a:lnTo>
                      <a:pt x="7" y="26"/>
                    </a:lnTo>
                    <a:lnTo>
                      <a:pt x="46" y="42"/>
                    </a:lnTo>
                    <a:lnTo>
                      <a:pt x="46" y="49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2F4F4"/>
              </a:solidFill>
              <a:ln w="0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Freeform 26">
                <a:extLst>
                  <a:ext uri="{FF2B5EF4-FFF2-40B4-BE49-F238E27FC236}">
                    <a16:creationId xmlns:a16="http://schemas.microsoft.com/office/drawing/2014/main" id="{82C896B3-2E7A-41AF-A093-002B71B44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0985" y="3205981"/>
                <a:ext cx="50829" cy="115843"/>
              </a:xfrm>
              <a:custGeom>
                <a:avLst/>
                <a:gdLst>
                  <a:gd name="T0" fmla="*/ 0 w 43"/>
                  <a:gd name="T1" fmla="*/ 98 h 98"/>
                  <a:gd name="T2" fmla="*/ 37 w 43"/>
                  <a:gd name="T3" fmla="*/ 0 h 98"/>
                  <a:gd name="T4" fmla="*/ 43 w 43"/>
                  <a:gd name="T5" fmla="*/ 0 h 98"/>
                  <a:gd name="T6" fmla="*/ 7 w 43"/>
                  <a:gd name="T7" fmla="*/ 98 h 98"/>
                  <a:gd name="T8" fmla="*/ 0 w 43"/>
                  <a:gd name="T9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98">
                    <a:moveTo>
                      <a:pt x="0" y="98"/>
                    </a:moveTo>
                    <a:lnTo>
                      <a:pt x="37" y="0"/>
                    </a:lnTo>
                    <a:lnTo>
                      <a:pt x="43" y="0"/>
                    </a:lnTo>
                    <a:lnTo>
                      <a:pt x="7" y="98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2F4F4"/>
              </a:solidFill>
              <a:ln w="0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Freeform 27">
                <a:extLst>
                  <a:ext uri="{FF2B5EF4-FFF2-40B4-BE49-F238E27FC236}">
                    <a16:creationId xmlns:a16="http://schemas.microsoft.com/office/drawing/2014/main" id="{B5345589-4D79-4A61-AEFE-7AE838EF0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4817" y="3228440"/>
                <a:ext cx="54376" cy="57922"/>
              </a:xfrm>
              <a:custGeom>
                <a:avLst/>
                <a:gdLst>
                  <a:gd name="T0" fmla="*/ 46 w 46"/>
                  <a:gd name="T1" fmla="*/ 23 h 49"/>
                  <a:gd name="T2" fmla="*/ 46 w 46"/>
                  <a:gd name="T3" fmla="*/ 28 h 49"/>
                  <a:gd name="T4" fmla="*/ 0 w 46"/>
                  <a:gd name="T5" fmla="*/ 49 h 49"/>
                  <a:gd name="T6" fmla="*/ 0 w 46"/>
                  <a:gd name="T7" fmla="*/ 44 h 49"/>
                  <a:gd name="T8" fmla="*/ 40 w 46"/>
                  <a:gd name="T9" fmla="*/ 26 h 49"/>
                  <a:gd name="T10" fmla="*/ 0 w 46"/>
                  <a:gd name="T11" fmla="*/ 7 h 49"/>
                  <a:gd name="T12" fmla="*/ 0 w 46"/>
                  <a:gd name="T13" fmla="*/ 0 h 49"/>
                  <a:gd name="T14" fmla="*/ 46 w 46"/>
                  <a:gd name="T15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" h="49">
                    <a:moveTo>
                      <a:pt x="46" y="23"/>
                    </a:moveTo>
                    <a:lnTo>
                      <a:pt x="46" y="28"/>
                    </a:lnTo>
                    <a:lnTo>
                      <a:pt x="0" y="49"/>
                    </a:lnTo>
                    <a:lnTo>
                      <a:pt x="0" y="44"/>
                    </a:lnTo>
                    <a:lnTo>
                      <a:pt x="40" y="26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46" y="23"/>
                    </a:lnTo>
                    <a:close/>
                  </a:path>
                </a:pathLst>
              </a:custGeom>
              <a:solidFill>
                <a:srgbClr val="F2F4F4"/>
              </a:solidFill>
              <a:ln w="0">
                <a:noFill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97206CB-8F5D-4F4E-936E-B4D6AB2E99E1}"/>
                </a:ext>
              </a:extLst>
            </p:cNvPr>
            <p:cNvSpPr/>
            <p:nvPr/>
          </p:nvSpPr>
          <p:spPr>
            <a:xfrm>
              <a:off x="855391" y="1289994"/>
              <a:ext cx="688871" cy="498139"/>
            </a:xfrm>
            <a:prstGeom prst="roundRect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grpSp>
          <p:nvGrpSpPr>
            <p:cNvPr id="41" name="Group 256">
              <a:extLst>
                <a:ext uri="{FF2B5EF4-FFF2-40B4-BE49-F238E27FC236}">
                  <a16:creationId xmlns:a16="http://schemas.microsoft.com/office/drawing/2014/main" id="{E845F706-BCE4-4EB2-BCEE-2C9E8CE72FC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99029" y="1561009"/>
              <a:ext cx="2315176" cy="1912263"/>
              <a:chOff x="673" y="0"/>
              <a:chExt cx="4413" cy="3645"/>
            </a:xfrm>
          </p:grpSpPr>
          <p:sp>
            <p:nvSpPr>
              <p:cNvPr id="111" name="Freeform 257">
                <a:extLst>
                  <a:ext uri="{FF2B5EF4-FFF2-40B4-BE49-F238E27FC236}">
                    <a16:creationId xmlns:a16="http://schemas.microsoft.com/office/drawing/2014/main" id="{EAF53575-7AAA-4572-BA2B-35538AB89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" y="1477"/>
                <a:ext cx="1632" cy="1503"/>
              </a:xfrm>
              <a:custGeom>
                <a:avLst/>
                <a:gdLst>
                  <a:gd name="T0" fmla="*/ 2001 w 2001"/>
                  <a:gd name="T1" fmla="*/ 1842 h 1842"/>
                  <a:gd name="T2" fmla="*/ 1711 w 2001"/>
                  <a:gd name="T3" fmla="*/ 197 h 1842"/>
                  <a:gd name="T4" fmla="*/ 1479 w 2001"/>
                  <a:gd name="T5" fmla="*/ 0 h 1842"/>
                  <a:gd name="T6" fmla="*/ 181 w 2001"/>
                  <a:gd name="T7" fmla="*/ 0 h 1842"/>
                  <a:gd name="T8" fmla="*/ 19 w 2001"/>
                  <a:gd name="T9" fmla="*/ 197 h 1842"/>
                  <a:gd name="T10" fmla="*/ 309 w 2001"/>
                  <a:gd name="T11" fmla="*/ 1842 h 1842"/>
                  <a:gd name="T12" fmla="*/ 2001 w 2001"/>
                  <a:gd name="T13" fmla="*/ 1842 h 1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1" h="1842">
                    <a:moveTo>
                      <a:pt x="2001" y="1842"/>
                    </a:moveTo>
                    <a:cubicBezTo>
                      <a:pt x="1711" y="197"/>
                      <a:pt x="1711" y="197"/>
                      <a:pt x="1711" y="197"/>
                    </a:cubicBezTo>
                    <a:cubicBezTo>
                      <a:pt x="1692" y="88"/>
                      <a:pt x="1588" y="0"/>
                      <a:pt x="1479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72" y="0"/>
                      <a:pt x="0" y="88"/>
                      <a:pt x="19" y="197"/>
                    </a:cubicBezTo>
                    <a:cubicBezTo>
                      <a:pt x="309" y="1842"/>
                      <a:pt x="309" y="1842"/>
                      <a:pt x="309" y="1842"/>
                    </a:cubicBezTo>
                    <a:lnTo>
                      <a:pt x="2001" y="1842"/>
                    </a:lnTo>
                    <a:close/>
                  </a:path>
                </a:pathLst>
              </a:custGeom>
              <a:solidFill>
                <a:srgbClr val="335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Freeform 258">
                <a:extLst>
                  <a:ext uri="{FF2B5EF4-FFF2-40B4-BE49-F238E27FC236}">
                    <a16:creationId xmlns:a16="http://schemas.microsoft.com/office/drawing/2014/main" id="{53ECBAF0-EE22-4313-9CBB-4210B67A4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" y="1450"/>
                <a:ext cx="1682" cy="1530"/>
              </a:xfrm>
              <a:custGeom>
                <a:avLst/>
                <a:gdLst>
                  <a:gd name="T0" fmla="*/ 369 w 2062"/>
                  <a:gd name="T1" fmla="*/ 1876 h 1876"/>
                  <a:gd name="T2" fmla="*/ 78 w 2062"/>
                  <a:gd name="T3" fmla="*/ 225 h 1876"/>
                  <a:gd name="T4" fmla="*/ 105 w 2062"/>
                  <a:gd name="T5" fmla="*/ 112 h 1876"/>
                  <a:gd name="T6" fmla="*/ 207 w 2062"/>
                  <a:gd name="T7" fmla="*/ 68 h 1876"/>
                  <a:gd name="T8" fmla="*/ 1505 w 2062"/>
                  <a:gd name="T9" fmla="*/ 68 h 1876"/>
                  <a:gd name="T10" fmla="*/ 1704 w 2062"/>
                  <a:gd name="T11" fmla="*/ 237 h 1876"/>
                  <a:gd name="T12" fmla="*/ 1993 w 2062"/>
                  <a:gd name="T13" fmla="*/ 1876 h 1876"/>
                  <a:gd name="T14" fmla="*/ 2062 w 2062"/>
                  <a:gd name="T15" fmla="*/ 1876 h 1876"/>
                  <a:gd name="T16" fmla="*/ 1770 w 2062"/>
                  <a:gd name="T17" fmla="*/ 225 h 1876"/>
                  <a:gd name="T18" fmla="*/ 1677 w 2062"/>
                  <a:gd name="T19" fmla="*/ 66 h 1876"/>
                  <a:gd name="T20" fmla="*/ 1505 w 2062"/>
                  <a:gd name="T21" fmla="*/ 0 h 1876"/>
                  <a:gd name="T22" fmla="*/ 207 w 2062"/>
                  <a:gd name="T23" fmla="*/ 0 h 1876"/>
                  <a:gd name="T24" fmla="*/ 53 w 2062"/>
                  <a:gd name="T25" fmla="*/ 69 h 1876"/>
                  <a:gd name="T26" fmla="*/ 11 w 2062"/>
                  <a:gd name="T27" fmla="*/ 237 h 1876"/>
                  <a:gd name="T28" fmla="*/ 300 w 2062"/>
                  <a:gd name="T29" fmla="*/ 1876 h 1876"/>
                  <a:gd name="T30" fmla="*/ 369 w 2062"/>
                  <a:gd name="T31" fmla="*/ 1876 h 1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62" h="1876">
                    <a:moveTo>
                      <a:pt x="369" y="1876"/>
                    </a:moveTo>
                    <a:cubicBezTo>
                      <a:pt x="78" y="225"/>
                      <a:pt x="78" y="225"/>
                      <a:pt x="78" y="225"/>
                    </a:cubicBezTo>
                    <a:cubicBezTo>
                      <a:pt x="71" y="182"/>
                      <a:pt x="80" y="142"/>
                      <a:pt x="105" y="112"/>
                    </a:cubicBezTo>
                    <a:cubicBezTo>
                      <a:pt x="129" y="84"/>
                      <a:pt x="165" y="68"/>
                      <a:pt x="207" y="68"/>
                    </a:cubicBezTo>
                    <a:cubicBezTo>
                      <a:pt x="1505" y="68"/>
                      <a:pt x="1505" y="68"/>
                      <a:pt x="1505" y="68"/>
                    </a:cubicBezTo>
                    <a:cubicBezTo>
                      <a:pt x="1598" y="68"/>
                      <a:pt x="1687" y="144"/>
                      <a:pt x="1704" y="237"/>
                    </a:cubicBezTo>
                    <a:cubicBezTo>
                      <a:pt x="1993" y="1876"/>
                      <a:pt x="1993" y="1876"/>
                      <a:pt x="1993" y="1876"/>
                    </a:cubicBezTo>
                    <a:cubicBezTo>
                      <a:pt x="2062" y="1876"/>
                      <a:pt x="2062" y="1876"/>
                      <a:pt x="2062" y="1876"/>
                    </a:cubicBezTo>
                    <a:cubicBezTo>
                      <a:pt x="1770" y="225"/>
                      <a:pt x="1770" y="225"/>
                      <a:pt x="1770" y="225"/>
                    </a:cubicBezTo>
                    <a:cubicBezTo>
                      <a:pt x="1760" y="165"/>
                      <a:pt x="1726" y="108"/>
                      <a:pt x="1677" y="66"/>
                    </a:cubicBezTo>
                    <a:cubicBezTo>
                      <a:pt x="1627" y="23"/>
                      <a:pt x="1566" y="0"/>
                      <a:pt x="1505" y="0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145" y="0"/>
                      <a:pt x="90" y="24"/>
                      <a:pt x="53" y="69"/>
                    </a:cubicBezTo>
                    <a:cubicBezTo>
                      <a:pt x="15" y="114"/>
                      <a:pt x="0" y="174"/>
                      <a:pt x="11" y="237"/>
                    </a:cubicBezTo>
                    <a:cubicBezTo>
                      <a:pt x="300" y="1876"/>
                      <a:pt x="300" y="1876"/>
                      <a:pt x="300" y="1876"/>
                    </a:cubicBezTo>
                    <a:lnTo>
                      <a:pt x="369" y="187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Freeform 259">
                <a:extLst>
                  <a:ext uri="{FF2B5EF4-FFF2-40B4-BE49-F238E27FC236}">
                    <a16:creationId xmlns:a16="http://schemas.microsoft.com/office/drawing/2014/main" id="{D42C6626-CC73-4867-82DF-93672EAD2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" y="1477"/>
                <a:ext cx="1633" cy="1503"/>
              </a:xfrm>
              <a:custGeom>
                <a:avLst/>
                <a:gdLst>
                  <a:gd name="T0" fmla="*/ 2001 w 2001"/>
                  <a:gd name="T1" fmla="*/ 1842 h 1842"/>
                  <a:gd name="T2" fmla="*/ 1711 w 2001"/>
                  <a:gd name="T3" fmla="*/ 197 h 1842"/>
                  <a:gd name="T4" fmla="*/ 1479 w 2001"/>
                  <a:gd name="T5" fmla="*/ 0 h 1842"/>
                  <a:gd name="T6" fmla="*/ 181 w 2001"/>
                  <a:gd name="T7" fmla="*/ 0 h 1842"/>
                  <a:gd name="T8" fmla="*/ 19 w 2001"/>
                  <a:gd name="T9" fmla="*/ 197 h 1842"/>
                  <a:gd name="T10" fmla="*/ 309 w 2001"/>
                  <a:gd name="T11" fmla="*/ 1842 h 1842"/>
                  <a:gd name="T12" fmla="*/ 2001 w 2001"/>
                  <a:gd name="T13" fmla="*/ 1842 h 1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01" h="1842">
                    <a:moveTo>
                      <a:pt x="2001" y="1842"/>
                    </a:moveTo>
                    <a:cubicBezTo>
                      <a:pt x="1711" y="197"/>
                      <a:pt x="1711" y="197"/>
                      <a:pt x="1711" y="197"/>
                    </a:cubicBezTo>
                    <a:cubicBezTo>
                      <a:pt x="1692" y="88"/>
                      <a:pt x="1588" y="0"/>
                      <a:pt x="1479" y="0"/>
                    </a:cubicBezTo>
                    <a:cubicBezTo>
                      <a:pt x="181" y="0"/>
                      <a:pt x="181" y="0"/>
                      <a:pt x="181" y="0"/>
                    </a:cubicBezTo>
                    <a:cubicBezTo>
                      <a:pt x="72" y="0"/>
                      <a:pt x="0" y="88"/>
                      <a:pt x="19" y="197"/>
                    </a:cubicBezTo>
                    <a:cubicBezTo>
                      <a:pt x="309" y="1842"/>
                      <a:pt x="309" y="1842"/>
                      <a:pt x="309" y="1842"/>
                    </a:cubicBezTo>
                    <a:lnTo>
                      <a:pt x="2001" y="1842"/>
                    </a:ln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Freeform 260">
                <a:extLst>
                  <a:ext uri="{FF2B5EF4-FFF2-40B4-BE49-F238E27FC236}">
                    <a16:creationId xmlns:a16="http://schemas.microsoft.com/office/drawing/2014/main" id="{D88E00D0-46BD-4686-BEF2-D8A1251CD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" y="1450"/>
                <a:ext cx="1682" cy="1530"/>
              </a:xfrm>
              <a:custGeom>
                <a:avLst/>
                <a:gdLst>
                  <a:gd name="T0" fmla="*/ 369 w 2062"/>
                  <a:gd name="T1" fmla="*/ 1876 h 1876"/>
                  <a:gd name="T2" fmla="*/ 78 w 2062"/>
                  <a:gd name="T3" fmla="*/ 225 h 1876"/>
                  <a:gd name="T4" fmla="*/ 105 w 2062"/>
                  <a:gd name="T5" fmla="*/ 112 h 1876"/>
                  <a:gd name="T6" fmla="*/ 207 w 2062"/>
                  <a:gd name="T7" fmla="*/ 68 h 1876"/>
                  <a:gd name="T8" fmla="*/ 1505 w 2062"/>
                  <a:gd name="T9" fmla="*/ 68 h 1876"/>
                  <a:gd name="T10" fmla="*/ 1704 w 2062"/>
                  <a:gd name="T11" fmla="*/ 237 h 1876"/>
                  <a:gd name="T12" fmla="*/ 1993 w 2062"/>
                  <a:gd name="T13" fmla="*/ 1876 h 1876"/>
                  <a:gd name="T14" fmla="*/ 2062 w 2062"/>
                  <a:gd name="T15" fmla="*/ 1876 h 1876"/>
                  <a:gd name="T16" fmla="*/ 1770 w 2062"/>
                  <a:gd name="T17" fmla="*/ 225 h 1876"/>
                  <a:gd name="T18" fmla="*/ 1677 w 2062"/>
                  <a:gd name="T19" fmla="*/ 66 h 1876"/>
                  <a:gd name="T20" fmla="*/ 1505 w 2062"/>
                  <a:gd name="T21" fmla="*/ 0 h 1876"/>
                  <a:gd name="T22" fmla="*/ 207 w 2062"/>
                  <a:gd name="T23" fmla="*/ 0 h 1876"/>
                  <a:gd name="T24" fmla="*/ 53 w 2062"/>
                  <a:gd name="T25" fmla="*/ 69 h 1876"/>
                  <a:gd name="T26" fmla="*/ 11 w 2062"/>
                  <a:gd name="T27" fmla="*/ 237 h 1876"/>
                  <a:gd name="T28" fmla="*/ 300 w 2062"/>
                  <a:gd name="T29" fmla="*/ 1876 h 1876"/>
                  <a:gd name="T30" fmla="*/ 369 w 2062"/>
                  <a:gd name="T31" fmla="*/ 1876 h 1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62" h="1876">
                    <a:moveTo>
                      <a:pt x="369" y="1876"/>
                    </a:moveTo>
                    <a:cubicBezTo>
                      <a:pt x="78" y="225"/>
                      <a:pt x="78" y="225"/>
                      <a:pt x="78" y="225"/>
                    </a:cubicBezTo>
                    <a:cubicBezTo>
                      <a:pt x="71" y="182"/>
                      <a:pt x="80" y="142"/>
                      <a:pt x="105" y="112"/>
                    </a:cubicBezTo>
                    <a:cubicBezTo>
                      <a:pt x="129" y="84"/>
                      <a:pt x="165" y="68"/>
                      <a:pt x="207" y="68"/>
                    </a:cubicBezTo>
                    <a:cubicBezTo>
                      <a:pt x="1505" y="68"/>
                      <a:pt x="1505" y="68"/>
                      <a:pt x="1505" y="68"/>
                    </a:cubicBezTo>
                    <a:cubicBezTo>
                      <a:pt x="1598" y="68"/>
                      <a:pt x="1687" y="144"/>
                      <a:pt x="1704" y="237"/>
                    </a:cubicBezTo>
                    <a:cubicBezTo>
                      <a:pt x="1993" y="1876"/>
                      <a:pt x="1993" y="1876"/>
                      <a:pt x="1993" y="1876"/>
                    </a:cubicBezTo>
                    <a:cubicBezTo>
                      <a:pt x="2062" y="1876"/>
                      <a:pt x="2062" y="1876"/>
                      <a:pt x="2062" y="1876"/>
                    </a:cubicBezTo>
                    <a:cubicBezTo>
                      <a:pt x="1770" y="225"/>
                      <a:pt x="1770" y="225"/>
                      <a:pt x="1770" y="225"/>
                    </a:cubicBezTo>
                    <a:cubicBezTo>
                      <a:pt x="1760" y="165"/>
                      <a:pt x="1726" y="108"/>
                      <a:pt x="1677" y="66"/>
                    </a:cubicBezTo>
                    <a:cubicBezTo>
                      <a:pt x="1627" y="23"/>
                      <a:pt x="1566" y="0"/>
                      <a:pt x="1505" y="0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145" y="0"/>
                      <a:pt x="90" y="24"/>
                      <a:pt x="53" y="69"/>
                    </a:cubicBezTo>
                    <a:cubicBezTo>
                      <a:pt x="15" y="114"/>
                      <a:pt x="0" y="174"/>
                      <a:pt x="11" y="237"/>
                    </a:cubicBezTo>
                    <a:cubicBezTo>
                      <a:pt x="300" y="1876"/>
                      <a:pt x="300" y="1876"/>
                      <a:pt x="300" y="1876"/>
                    </a:cubicBezTo>
                    <a:lnTo>
                      <a:pt x="369" y="187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Freeform 261">
                <a:extLst>
                  <a:ext uri="{FF2B5EF4-FFF2-40B4-BE49-F238E27FC236}">
                    <a16:creationId xmlns:a16="http://schemas.microsoft.com/office/drawing/2014/main" id="{5E8DC281-A5C9-4EF5-9602-B2AEFC87D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6" y="1314"/>
                <a:ext cx="1508" cy="1663"/>
              </a:xfrm>
              <a:custGeom>
                <a:avLst/>
                <a:gdLst>
                  <a:gd name="T0" fmla="*/ 788 w 1849"/>
                  <a:gd name="T1" fmla="*/ 272 h 2038"/>
                  <a:gd name="T2" fmla="*/ 260 w 1849"/>
                  <a:gd name="T3" fmla="*/ 0 h 2038"/>
                  <a:gd name="T4" fmla="*/ 0 w 1849"/>
                  <a:gd name="T5" fmla="*/ 0 h 2038"/>
                  <a:gd name="T6" fmla="*/ 1456 w 1849"/>
                  <a:gd name="T7" fmla="*/ 2038 h 2038"/>
                  <a:gd name="T8" fmla="*/ 1456 w 1849"/>
                  <a:gd name="T9" fmla="*/ 2038 h 2038"/>
                  <a:gd name="T10" fmla="*/ 1704 w 1849"/>
                  <a:gd name="T11" fmla="*/ 1555 h 2038"/>
                  <a:gd name="T12" fmla="*/ 788 w 1849"/>
                  <a:gd name="T13" fmla="*/ 272 h 2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9" h="2038">
                    <a:moveTo>
                      <a:pt x="788" y="272"/>
                    </a:moveTo>
                    <a:cubicBezTo>
                      <a:pt x="666" y="101"/>
                      <a:pt x="469" y="0"/>
                      <a:pt x="2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56" y="2038"/>
                      <a:pt x="1456" y="2038"/>
                      <a:pt x="1456" y="2038"/>
                    </a:cubicBezTo>
                    <a:cubicBezTo>
                      <a:pt x="1456" y="2038"/>
                      <a:pt x="1456" y="2038"/>
                      <a:pt x="1456" y="2038"/>
                    </a:cubicBezTo>
                    <a:cubicBezTo>
                      <a:pt x="1704" y="2038"/>
                      <a:pt x="1849" y="1757"/>
                      <a:pt x="1704" y="1555"/>
                    </a:cubicBezTo>
                    <a:lnTo>
                      <a:pt x="788" y="27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Freeform 262">
                <a:extLst>
                  <a:ext uri="{FF2B5EF4-FFF2-40B4-BE49-F238E27FC236}">
                    <a16:creationId xmlns:a16="http://schemas.microsoft.com/office/drawing/2014/main" id="{52E0CBCE-762C-42B3-92D7-9D0A012D57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57" y="1286"/>
                <a:ext cx="1511" cy="1718"/>
              </a:xfrm>
              <a:custGeom>
                <a:avLst/>
                <a:gdLst>
                  <a:gd name="T0" fmla="*/ 851 w 1852"/>
                  <a:gd name="T1" fmla="*/ 286 h 2106"/>
                  <a:gd name="T2" fmla="*/ 296 w 1852"/>
                  <a:gd name="T3" fmla="*/ 0 h 2106"/>
                  <a:gd name="T4" fmla="*/ 36 w 1852"/>
                  <a:gd name="T5" fmla="*/ 0 h 2106"/>
                  <a:gd name="T6" fmla="*/ 6 w 1852"/>
                  <a:gd name="T7" fmla="*/ 19 h 2106"/>
                  <a:gd name="T8" fmla="*/ 8 w 1852"/>
                  <a:gd name="T9" fmla="*/ 54 h 2106"/>
                  <a:gd name="T10" fmla="*/ 1464 w 1852"/>
                  <a:gd name="T11" fmla="*/ 2092 h 2106"/>
                  <a:gd name="T12" fmla="*/ 1492 w 1852"/>
                  <a:gd name="T13" fmla="*/ 2106 h 2106"/>
                  <a:gd name="T14" fmla="*/ 1794 w 1852"/>
                  <a:gd name="T15" fmla="*/ 1922 h 2106"/>
                  <a:gd name="T16" fmla="*/ 1768 w 1852"/>
                  <a:gd name="T17" fmla="*/ 1569 h 2106"/>
                  <a:gd name="T18" fmla="*/ 851 w 1852"/>
                  <a:gd name="T19" fmla="*/ 286 h 2106"/>
                  <a:gd name="T20" fmla="*/ 1733 w 1852"/>
                  <a:gd name="T21" fmla="*/ 1891 h 2106"/>
                  <a:gd name="T22" fmla="*/ 1509 w 1852"/>
                  <a:gd name="T23" fmla="*/ 2038 h 2106"/>
                  <a:gd name="T24" fmla="*/ 102 w 1852"/>
                  <a:gd name="T25" fmla="*/ 68 h 2106"/>
                  <a:gd name="T26" fmla="*/ 296 w 1852"/>
                  <a:gd name="T27" fmla="*/ 68 h 2106"/>
                  <a:gd name="T28" fmla="*/ 796 w 1852"/>
                  <a:gd name="T29" fmla="*/ 326 h 2106"/>
                  <a:gd name="T30" fmla="*/ 1713 w 1852"/>
                  <a:gd name="T31" fmla="*/ 1609 h 2106"/>
                  <a:gd name="T32" fmla="*/ 1733 w 1852"/>
                  <a:gd name="T33" fmla="*/ 1891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852" h="2106">
                    <a:moveTo>
                      <a:pt x="851" y="286"/>
                    </a:moveTo>
                    <a:cubicBezTo>
                      <a:pt x="724" y="107"/>
                      <a:pt x="516" y="0"/>
                      <a:pt x="29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23" y="0"/>
                      <a:pt x="12" y="7"/>
                      <a:pt x="6" y="19"/>
                    </a:cubicBezTo>
                    <a:cubicBezTo>
                      <a:pt x="0" y="30"/>
                      <a:pt x="1" y="44"/>
                      <a:pt x="8" y="54"/>
                    </a:cubicBezTo>
                    <a:cubicBezTo>
                      <a:pt x="1464" y="2092"/>
                      <a:pt x="1464" y="2092"/>
                      <a:pt x="1464" y="2092"/>
                    </a:cubicBezTo>
                    <a:cubicBezTo>
                      <a:pt x="1470" y="2101"/>
                      <a:pt x="1481" y="2106"/>
                      <a:pt x="1492" y="2106"/>
                    </a:cubicBezTo>
                    <a:cubicBezTo>
                      <a:pt x="1620" y="2106"/>
                      <a:pt x="1735" y="2036"/>
                      <a:pt x="1794" y="1922"/>
                    </a:cubicBezTo>
                    <a:cubicBezTo>
                      <a:pt x="1852" y="1809"/>
                      <a:pt x="1842" y="1673"/>
                      <a:pt x="1768" y="1569"/>
                    </a:cubicBezTo>
                    <a:lnTo>
                      <a:pt x="851" y="286"/>
                    </a:lnTo>
                    <a:close/>
                    <a:moveTo>
                      <a:pt x="1733" y="1891"/>
                    </a:moveTo>
                    <a:cubicBezTo>
                      <a:pt x="1688" y="1978"/>
                      <a:pt x="1605" y="2032"/>
                      <a:pt x="1509" y="2038"/>
                    </a:cubicBezTo>
                    <a:cubicBezTo>
                      <a:pt x="102" y="68"/>
                      <a:pt x="102" y="68"/>
                      <a:pt x="102" y="68"/>
                    </a:cubicBezTo>
                    <a:cubicBezTo>
                      <a:pt x="296" y="68"/>
                      <a:pt x="296" y="68"/>
                      <a:pt x="296" y="68"/>
                    </a:cubicBezTo>
                    <a:cubicBezTo>
                      <a:pt x="494" y="68"/>
                      <a:pt x="681" y="164"/>
                      <a:pt x="796" y="326"/>
                    </a:cubicBezTo>
                    <a:cubicBezTo>
                      <a:pt x="1713" y="1609"/>
                      <a:pt x="1713" y="1609"/>
                      <a:pt x="1713" y="1609"/>
                    </a:cubicBezTo>
                    <a:cubicBezTo>
                      <a:pt x="1773" y="1693"/>
                      <a:pt x="1781" y="1799"/>
                      <a:pt x="1733" y="189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Freeform 263">
                <a:extLst>
                  <a:ext uri="{FF2B5EF4-FFF2-40B4-BE49-F238E27FC236}">
                    <a16:creationId xmlns:a16="http://schemas.microsoft.com/office/drawing/2014/main" id="{D81C1C7E-ADB8-41DE-BE82-14FE57A035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7" y="1307"/>
                <a:ext cx="1306" cy="1652"/>
              </a:xfrm>
              <a:custGeom>
                <a:avLst/>
                <a:gdLst>
                  <a:gd name="T0" fmla="*/ 339 w 1601"/>
                  <a:gd name="T1" fmla="*/ 0 h 2026"/>
                  <a:gd name="T2" fmla="*/ 0 w 1601"/>
                  <a:gd name="T3" fmla="*/ 250 h 2026"/>
                  <a:gd name="T4" fmla="*/ 0 w 1601"/>
                  <a:gd name="T5" fmla="*/ 2026 h 2026"/>
                  <a:gd name="T6" fmla="*/ 1601 w 1601"/>
                  <a:gd name="T7" fmla="*/ 2026 h 2026"/>
                  <a:gd name="T8" fmla="*/ 1601 w 1601"/>
                  <a:gd name="T9" fmla="*/ 250 h 2026"/>
                  <a:gd name="T10" fmla="*/ 1263 w 1601"/>
                  <a:gd name="T11" fmla="*/ 0 h 2026"/>
                  <a:gd name="T12" fmla="*/ 339 w 1601"/>
                  <a:gd name="T13" fmla="*/ 0 h 2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1" h="2026">
                    <a:moveTo>
                      <a:pt x="339" y="0"/>
                    </a:moveTo>
                    <a:cubicBezTo>
                      <a:pt x="152" y="0"/>
                      <a:pt x="0" y="112"/>
                      <a:pt x="0" y="250"/>
                    </a:cubicBezTo>
                    <a:cubicBezTo>
                      <a:pt x="0" y="2026"/>
                      <a:pt x="0" y="2026"/>
                      <a:pt x="0" y="2026"/>
                    </a:cubicBezTo>
                    <a:cubicBezTo>
                      <a:pt x="1601" y="2026"/>
                      <a:pt x="1601" y="2026"/>
                      <a:pt x="1601" y="2026"/>
                    </a:cubicBezTo>
                    <a:cubicBezTo>
                      <a:pt x="1601" y="250"/>
                      <a:pt x="1601" y="250"/>
                      <a:pt x="1601" y="250"/>
                    </a:cubicBezTo>
                    <a:cubicBezTo>
                      <a:pt x="1263" y="0"/>
                      <a:pt x="1263" y="0"/>
                      <a:pt x="1263" y="0"/>
                    </a:cubicBezTo>
                    <a:lnTo>
                      <a:pt x="339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Freeform 264">
                <a:extLst>
                  <a:ext uri="{FF2B5EF4-FFF2-40B4-BE49-F238E27FC236}">
                    <a16:creationId xmlns:a16="http://schemas.microsoft.com/office/drawing/2014/main" id="{CF9E26D9-5162-4488-A215-463F8C4BB4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0" y="1286"/>
                <a:ext cx="1361" cy="1694"/>
              </a:xfrm>
              <a:custGeom>
                <a:avLst/>
                <a:gdLst>
                  <a:gd name="T0" fmla="*/ 1635 w 1669"/>
                  <a:gd name="T1" fmla="*/ 249 h 2076"/>
                  <a:gd name="T2" fmla="*/ 1601 w 1669"/>
                  <a:gd name="T3" fmla="*/ 275 h 2076"/>
                  <a:gd name="T4" fmla="*/ 1601 w 1669"/>
                  <a:gd name="T5" fmla="*/ 2026 h 2076"/>
                  <a:gd name="T6" fmla="*/ 68 w 1669"/>
                  <a:gd name="T7" fmla="*/ 2026 h 2076"/>
                  <a:gd name="T8" fmla="*/ 68 w 1669"/>
                  <a:gd name="T9" fmla="*/ 275 h 2076"/>
                  <a:gd name="T10" fmla="*/ 373 w 1669"/>
                  <a:gd name="T11" fmla="*/ 50 h 2076"/>
                  <a:gd name="T12" fmla="*/ 1297 w 1669"/>
                  <a:gd name="T13" fmla="*/ 50 h 2076"/>
                  <a:gd name="T14" fmla="*/ 1331 w 1669"/>
                  <a:gd name="T15" fmla="*/ 25 h 2076"/>
                  <a:gd name="T16" fmla="*/ 1297 w 1669"/>
                  <a:gd name="T17" fmla="*/ 0 h 2076"/>
                  <a:gd name="T18" fmla="*/ 373 w 1669"/>
                  <a:gd name="T19" fmla="*/ 0 h 2076"/>
                  <a:gd name="T20" fmla="*/ 0 w 1669"/>
                  <a:gd name="T21" fmla="*/ 275 h 2076"/>
                  <a:gd name="T22" fmla="*/ 0 w 1669"/>
                  <a:gd name="T23" fmla="*/ 2051 h 2076"/>
                  <a:gd name="T24" fmla="*/ 34 w 1669"/>
                  <a:gd name="T25" fmla="*/ 2076 h 2076"/>
                  <a:gd name="T26" fmla="*/ 1635 w 1669"/>
                  <a:gd name="T27" fmla="*/ 2076 h 2076"/>
                  <a:gd name="T28" fmla="*/ 1669 w 1669"/>
                  <a:gd name="T29" fmla="*/ 2051 h 2076"/>
                  <a:gd name="T30" fmla="*/ 1669 w 1669"/>
                  <a:gd name="T31" fmla="*/ 275 h 2076"/>
                  <a:gd name="T32" fmla="*/ 1635 w 1669"/>
                  <a:gd name="T33" fmla="*/ 249 h 2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69" h="2076">
                    <a:moveTo>
                      <a:pt x="1635" y="249"/>
                    </a:moveTo>
                    <a:cubicBezTo>
                      <a:pt x="1617" y="249"/>
                      <a:pt x="1601" y="261"/>
                      <a:pt x="1601" y="275"/>
                    </a:cubicBezTo>
                    <a:cubicBezTo>
                      <a:pt x="1601" y="2026"/>
                      <a:pt x="1601" y="2026"/>
                      <a:pt x="1601" y="2026"/>
                    </a:cubicBezTo>
                    <a:cubicBezTo>
                      <a:pt x="68" y="2026"/>
                      <a:pt x="68" y="2026"/>
                      <a:pt x="68" y="2026"/>
                    </a:cubicBezTo>
                    <a:cubicBezTo>
                      <a:pt x="68" y="275"/>
                      <a:pt x="68" y="275"/>
                      <a:pt x="68" y="275"/>
                    </a:cubicBezTo>
                    <a:cubicBezTo>
                      <a:pt x="68" y="151"/>
                      <a:pt x="205" y="50"/>
                      <a:pt x="373" y="50"/>
                    </a:cubicBezTo>
                    <a:cubicBezTo>
                      <a:pt x="1297" y="50"/>
                      <a:pt x="1297" y="50"/>
                      <a:pt x="1297" y="50"/>
                    </a:cubicBezTo>
                    <a:cubicBezTo>
                      <a:pt x="1315" y="50"/>
                      <a:pt x="1331" y="39"/>
                      <a:pt x="1331" y="25"/>
                    </a:cubicBezTo>
                    <a:cubicBezTo>
                      <a:pt x="1331" y="11"/>
                      <a:pt x="1315" y="0"/>
                      <a:pt x="1297" y="0"/>
                    </a:cubicBezTo>
                    <a:cubicBezTo>
                      <a:pt x="373" y="0"/>
                      <a:pt x="373" y="0"/>
                      <a:pt x="373" y="0"/>
                    </a:cubicBezTo>
                    <a:cubicBezTo>
                      <a:pt x="167" y="0"/>
                      <a:pt x="0" y="123"/>
                      <a:pt x="0" y="275"/>
                    </a:cubicBezTo>
                    <a:cubicBezTo>
                      <a:pt x="0" y="2051"/>
                      <a:pt x="0" y="2051"/>
                      <a:pt x="0" y="2051"/>
                    </a:cubicBezTo>
                    <a:cubicBezTo>
                      <a:pt x="0" y="2065"/>
                      <a:pt x="15" y="2076"/>
                      <a:pt x="34" y="2076"/>
                    </a:cubicBezTo>
                    <a:cubicBezTo>
                      <a:pt x="1635" y="2076"/>
                      <a:pt x="1635" y="2076"/>
                      <a:pt x="1635" y="2076"/>
                    </a:cubicBezTo>
                    <a:cubicBezTo>
                      <a:pt x="1654" y="2076"/>
                      <a:pt x="1669" y="2065"/>
                      <a:pt x="1669" y="2051"/>
                    </a:cubicBezTo>
                    <a:cubicBezTo>
                      <a:pt x="1669" y="275"/>
                      <a:pt x="1669" y="275"/>
                      <a:pt x="1669" y="275"/>
                    </a:cubicBezTo>
                    <a:cubicBezTo>
                      <a:pt x="1669" y="261"/>
                      <a:pt x="1654" y="249"/>
                      <a:pt x="1635" y="24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Rectangle 265">
                <a:extLst>
                  <a:ext uri="{FF2B5EF4-FFF2-40B4-BE49-F238E27FC236}">
                    <a16:creationId xmlns:a16="http://schemas.microsoft.com/office/drawing/2014/main" id="{4FFDC348-62F8-4B6D-987B-0F26EA338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" y="2977"/>
                <a:ext cx="4397" cy="668"/>
              </a:xfrm>
              <a:prstGeom prst="rect">
                <a:avLst/>
              </a:prstGeom>
              <a:solidFill>
                <a:srgbClr val="504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Freeform 266">
                <a:extLst>
                  <a:ext uri="{FF2B5EF4-FFF2-40B4-BE49-F238E27FC236}">
                    <a16:creationId xmlns:a16="http://schemas.microsoft.com/office/drawing/2014/main" id="{D1387528-CC07-4A55-A1F1-76EAB6701E0F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673" y="2949"/>
                <a:ext cx="4413" cy="55"/>
              </a:xfrm>
              <a:custGeom>
                <a:avLst/>
                <a:gdLst>
                  <a:gd name="T0" fmla="*/ 5400 w 5410"/>
                  <a:gd name="T1" fmla="*/ 0 h 102"/>
                  <a:gd name="T2" fmla="*/ 10 w 5410"/>
                  <a:gd name="T3" fmla="*/ 0 h 102"/>
                  <a:gd name="T4" fmla="*/ 0 w 5410"/>
                  <a:gd name="T5" fmla="*/ 9 h 102"/>
                  <a:gd name="T6" fmla="*/ 0 w 5410"/>
                  <a:gd name="T7" fmla="*/ 93 h 102"/>
                  <a:gd name="T8" fmla="*/ 10 w 5410"/>
                  <a:gd name="T9" fmla="*/ 102 h 102"/>
                  <a:gd name="T10" fmla="*/ 5400 w 5410"/>
                  <a:gd name="T11" fmla="*/ 102 h 102"/>
                  <a:gd name="T12" fmla="*/ 5410 w 5410"/>
                  <a:gd name="T13" fmla="*/ 93 h 102"/>
                  <a:gd name="T14" fmla="*/ 5410 w 5410"/>
                  <a:gd name="T15" fmla="*/ 9 h 102"/>
                  <a:gd name="T16" fmla="*/ 5400 w 5410"/>
                  <a:gd name="T1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10" h="102">
                    <a:moveTo>
                      <a:pt x="540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9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8"/>
                      <a:pt x="5" y="102"/>
                      <a:pt x="10" y="102"/>
                    </a:cubicBezTo>
                    <a:cubicBezTo>
                      <a:pt x="5400" y="102"/>
                      <a:pt x="5400" y="102"/>
                      <a:pt x="5400" y="102"/>
                    </a:cubicBezTo>
                    <a:cubicBezTo>
                      <a:pt x="5405" y="102"/>
                      <a:pt x="5410" y="98"/>
                      <a:pt x="5410" y="93"/>
                    </a:cubicBezTo>
                    <a:cubicBezTo>
                      <a:pt x="5410" y="9"/>
                      <a:pt x="5410" y="9"/>
                      <a:pt x="5410" y="9"/>
                    </a:cubicBezTo>
                    <a:cubicBezTo>
                      <a:pt x="5410" y="4"/>
                      <a:pt x="5405" y="0"/>
                      <a:pt x="540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Freeform 267">
                <a:extLst>
                  <a:ext uri="{FF2B5EF4-FFF2-40B4-BE49-F238E27FC236}">
                    <a16:creationId xmlns:a16="http://schemas.microsoft.com/office/drawing/2014/main" id="{8F5B8DA9-C9E8-4DA3-935F-B9BA4849D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0" y="1314"/>
                <a:ext cx="702" cy="1663"/>
              </a:xfrm>
              <a:custGeom>
                <a:avLst/>
                <a:gdLst>
                  <a:gd name="T0" fmla="*/ 587 w 860"/>
                  <a:gd name="T1" fmla="*/ 0 h 2038"/>
                  <a:gd name="T2" fmla="*/ 53 w 860"/>
                  <a:gd name="T3" fmla="*/ 508 h 2038"/>
                  <a:gd name="T4" fmla="*/ 5 w 860"/>
                  <a:gd name="T5" fmla="*/ 1790 h 2038"/>
                  <a:gd name="T6" fmla="*/ 245 w 860"/>
                  <a:gd name="T7" fmla="*/ 2038 h 2038"/>
                  <a:gd name="T8" fmla="*/ 429 w 860"/>
                  <a:gd name="T9" fmla="*/ 2038 h 2038"/>
                  <a:gd name="T10" fmla="*/ 465 w 860"/>
                  <a:gd name="T11" fmla="*/ 2038 h 2038"/>
                  <a:gd name="T12" fmla="*/ 517 w 860"/>
                  <a:gd name="T13" fmla="*/ 555 h 2038"/>
                  <a:gd name="T14" fmla="*/ 860 w 860"/>
                  <a:gd name="T15" fmla="*/ 0 h 2038"/>
                  <a:gd name="T16" fmla="*/ 600 w 860"/>
                  <a:gd name="T17" fmla="*/ 0 h 2038"/>
                  <a:gd name="T18" fmla="*/ 587 w 860"/>
                  <a:gd name="T19" fmla="*/ 0 h 2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2038">
                    <a:moveTo>
                      <a:pt x="587" y="0"/>
                    </a:moveTo>
                    <a:cubicBezTo>
                      <a:pt x="305" y="6"/>
                      <a:pt x="75" y="228"/>
                      <a:pt x="53" y="508"/>
                    </a:cubicBezTo>
                    <a:cubicBezTo>
                      <a:pt x="5" y="1790"/>
                      <a:pt x="5" y="1790"/>
                      <a:pt x="5" y="1790"/>
                    </a:cubicBezTo>
                    <a:cubicBezTo>
                      <a:pt x="0" y="1925"/>
                      <a:pt x="109" y="2038"/>
                      <a:pt x="245" y="2038"/>
                    </a:cubicBezTo>
                    <a:cubicBezTo>
                      <a:pt x="429" y="2038"/>
                      <a:pt x="429" y="2038"/>
                      <a:pt x="429" y="2038"/>
                    </a:cubicBezTo>
                    <a:cubicBezTo>
                      <a:pt x="465" y="2038"/>
                      <a:pt x="465" y="2038"/>
                      <a:pt x="465" y="2038"/>
                    </a:cubicBezTo>
                    <a:cubicBezTo>
                      <a:pt x="517" y="555"/>
                      <a:pt x="517" y="555"/>
                      <a:pt x="517" y="555"/>
                    </a:cubicBezTo>
                    <a:cubicBezTo>
                      <a:pt x="860" y="0"/>
                      <a:pt x="860" y="0"/>
                      <a:pt x="860" y="0"/>
                    </a:cubicBezTo>
                    <a:cubicBezTo>
                      <a:pt x="600" y="0"/>
                      <a:pt x="600" y="0"/>
                      <a:pt x="600" y="0"/>
                    </a:cubicBezTo>
                    <a:cubicBezTo>
                      <a:pt x="595" y="0"/>
                      <a:pt x="591" y="0"/>
                      <a:pt x="58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Freeform 268">
                <a:extLst>
                  <a:ext uri="{FF2B5EF4-FFF2-40B4-BE49-F238E27FC236}">
                    <a16:creationId xmlns:a16="http://schemas.microsoft.com/office/drawing/2014/main" id="{6A684351-680F-4CC1-9661-D8985884B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4" y="1286"/>
                <a:ext cx="756" cy="1718"/>
              </a:xfrm>
              <a:custGeom>
                <a:avLst/>
                <a:gdLst>
                  <a:gd name="T0" fmla="*/ 892 w 926"/>
                  <a:gd name="T1" fmla="*/ 0 h 2106"/>
                  <a:gd name="T2" fmla="*/ 632 w 926"/>
                  <a:gd name="T3" fmla="*/ 0 h 2106"/>
                  <a:gd name="T4" fmla="*/ 618 w 926"/>
                  <a:gd name="T5" fmla="*/ 0 h 2106"/>
                  <a:gd name="T6" fmla="*/ 231 w 926"/>
                  <a:gd name="T7" fmla="*/ 161 h 2106"/>
                  <a:gd name="T8" fmla="*/ 51 w 926"/>
                  <a:gd name="T9" fmla="*/ 540 h 2106"/>
                  <a:gd name="T10" fmla="*/ 51 w 926"/>
                  <a:gd name="T11" fmla="*/ 541 h 2106"/>
                  <a:gd name="T12" fmla="*/ 3 w 926"/>
                  <a:gd name="T13" fmla="*/ 1822 h 2106"/>
                  <a:gd name="T14" fmla="*/ 80 w 926"/>
                  <a:gd name="T15" fmla="*/ 2023 h 2106"/>
                  <a:gd name="T16" fmla="*/ 277 w 926"/>
                  <a:gd name="T17" fmla="*/ 2106 h 2106"/>
                  <a:gd name="T18" fmla="*/ 497 w 926"/>
                  <a:gd name="T19" fmla="*/ 2106 h 2106"/>
                  <a:gd name="T20" fmla="*/ 531 w 926"/>
                  <a:gd name="T21" fmla="*/ 2074 h 2106"/>
                  <a:gd name="T22" fmla="*/ 582 w 926"/>
                  <a:gd name="T23" fmla="*/ 590 h 2106"/>
                  <a:gd name="T24" fmla="*/ 550 w 926"/>
                  <a:gd name="T25" fmla="*/ 555 h 2106"/>
                  <a:gd name="T26" fmla="*/ 515 w 926"/>
                  <a:gd name="T27" fmla="*/ 588 h 2106"/>
                  <a:gd name="T28" fmla="*/ 464 w 926"/>
                  <a:gd name="T29" fmla="*/ 2038 h 2106"/>
                  <a:gd name="T30" fmla="*/ 277 w 926"/>
                  <a:gd name="T31" fmla="*/ 2038 h 2106"/>
                  <a:gd name="T32" fmla="*/ 129 w 926"/>
                  <a:gd name="T33" fmla="*/ 1975 h 2106"/>
                  <a:gd name="T34" fmla="*/ 71 w 926"/>
                  <a:gd name="T35" fmla="*/ 1825 h 2106"/>
                  <a:gd name="T36" fmla="*/ 119 w 926"/>
                  <a:gd name="T37" fmla="*/ 544 h 2106"/>
                  <a:gd name="T38" fmla="*/ 278 w 926"/>
                  <a:gd name="T39" fmla="*/ 210 h 2106"/>
                  <a:gd name="T40" fmla="*/ 619 w 926"/>
                  <a:gd name="T41" fmla="*/ 68 h 2106"/>
                  <a:gd name="T42" fmla="*/ 632 w 926"/>
                  <a:gd name="T43" fmla="*/ 68 h 2106"/>
                  <a:gd name="T44" fmla="*/ 892 w 926"/>
                  <a:gd name="T45" fmla="*/ 68 h 2106"/>
                  <a:gd name="T46" fmla="*/ 926 w 926"/>
                  <a:gd name="T47" fmla="*/ 34 h 2106"/>
                  <a:gd name="T48" fmla="*/ 892 w 926"/>
                  <a:gd name="T49" fmla="*/ 0 h 2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26" h="2106">
                    <a:moveTo>
                      <a:pt x="892" y="0"/>
                    </a:moveTo>
                    <a:cubicBezTo>
                      <a:pt x="632" y="0"/>
                      <a:pt x="632" y="0"/>
                      <a:pt x="632" y="0"/>
                    </a:cubicBezTo>
                    <a:cubicBezTo>
                      <a:pt x="627" y="0"/>
                      <a:pt x="623" y="0"/>
                      <a:pt x="618" y="0"/>
                    </a:cubicBezTo>
                    <a:cubicBezTo>
                      <a:pt x="474" y="3"/>
                      <a:pt x="336" y="60"/>
                      <a:pt x="231" y="161"/>
                    </a:cubicBezTo>
                    <a:cubicBezTo>
                      <a:pt x="127" y="261"/>
                      <a:pt x="63" y="395"/>
                      <a:pt x="51" y="540"/>
                    </a:cubicBezTo>
                    <a:cubicBezTo>
                      <a:pt x="51" y="540"/>
                      <a:pt x="51" y="541"/>
                      <a:pt x="51" y="541"/>
                    </a:cubicBezTo>
                    <a:cubicBezTo>
                      <a:pt x="3" y="1822"/>
                      <a:pt x="3" y="1822"/>
                      <a:pt x="3" y="1822"/>
                    </a:cubicBezTo>
                    <a:cubicBezTo>
                      <a:pt x="0" y="1897"/>
                      <a:pt x="28" y="1968"/>
                      <a:pt x="80" y="2023"/>
                    </a:cubicBezTo>
                    <a:cubicBezTo>
                      <a:pt x="132" y="2077"/>
                      <a:pt x="202" y="2106"/>
                      <a:pt x="277" y="2106"/>
                    </a:cubicBezTo>
                    <a:cubicBezTo>
                      <a:pt x="497" y="2106"/>
                      <a:pt x="497" y="2106"/>
                      <a:pt x="497" y="2106"/>
                    </a:cubicBezTo>
                    <a:cubicBezTo>
                      <a:pt x="515" y="2106"/>
                      <a:pt x="530" y="2092"/>
                      <a:pt x="531" y="2074"/>
                    </a:cubicBezTo>
                    <a:cubicBezTo>
                      <a:pt x="582" y="590"/>
                      <a:pt x="582" y="590"/>
                      <a:pt x="582" y="590"/>
                    </a:cubicBezTo>
                    <a:cubicBezTo>
                      <a:pt x="583" y="571"/>
                      <a:pt x="568" y="556"/>
                      <a:pt x="550" y="555"/>
                    </a:cubicBezTo>
                    <a:cubicBezTo>
                      <a:pt x="531" y="554"/>
                      <a:pt x="515" y="569"/>
                      <a:pt x="515" y="588"/>
                    </a:cubicBezTo>
                    <a:cubicBezTo>
                      <a:pt x="464" y="2038"/>
                      <a:pt x="464" y="2038"/>
                      <a:pt x="464" y="2038"/>
                    </a:cubicBezTo>
                    <a:cubicBezTo>
                      <a:pt x="277" y="2038"/>
                      <a:pt x="277" y="2038"/>
                      <a:pt x="277" y="2038"/>
                    </a:cubicBezTo>
                    <a:cubicBezTo>
                      <a:pt x="220" y="2038"/>
                      <a:pt x="168" y="2016"/>
                      <a:pt x="129" y="1975"/>
                    </a:cubicBezTo>
                    <a:cubicBezTo>
                      <a:pt x="89" y="1935"/>
                      <a:pt x="69" y="1881"/>
                      <a:pt x="71" y="1825"/>
                    </a:cubicBezTo>
                    <a:cubicBezTo>
                      <a:pt x="119" y="544"/>
                      <a:pt x="119" y="544"/>
                      <a:pt x="119" y="544"/>
                    </a:cubicBezTo>
                    <a:cubicBezTo>
                      <a:pt x="129" y="417"/>
                      <a:pt x="186" y="298"/>
                      <a:pt x="278" y="210"/>
                    </a:cubicBezTo>
                    <a:cubicBezTo>
                      <a:pt x="371" y="121"/>
                      <a:pt x="492" y="71"/>
                      <a:pt x="619" y="68"/>
                    </a:cubicBezTo>
                    <a:cubicBezTo>
                      <a:pt x="623" y="68"/>
                      <a:pt x="628" y="68"/>
                      <a:pt x="632" y="68"/>
                    </a:cubicBezTo>
                    <a:cubicBezTo>
                      <a:pt x="892" y="68"/>
                      <a:pt x="892" y="68"/>
                      <a:pt x="892" y="68"/>
                    </a:cubicBezTo>
                    <a:cubicBezTo>
                      <a:pt x="910" y="68"/>
                      <a:pt x="926" y="53"/>
                      <a:pt x="926" y="34"/>
                    </a:cubicBezTo>
                    <a:cubicBezTo>
                      <a:pt x="926" y="15"/>
                      <a:pt x="910" y="0"/>
                      <a:pt x="89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Freeform 269">
                <a:extLst>
                  <a:ext uri="{FF2B5EF4-FFF2-40B4-BE49-F238E27FC236}">
                    <a16:creationId xmlns:a16="http://schemas.microsoft.com/office/drawing/2014/main" id="{877C29F9-B9F4-4AA1-82BD-6C82FE40F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2676"/>
                <a:ext cx="411" cy="303"/>
              </a:xfrm>
              <a:custGeom>
                <a:avLst/>
                <a:gdLst>
                  <a:gd name="T0" fmla="*/ 0 w 504"/>
                  <a:gd name="T1" fmla="*/ 372 h 372"/>
                  <a:gd name="T2" fmla="*/ 0 w 504"/>
                  <a:gd name="T3" fmla="*/ 372 h 372"/>
                  <a:gd name="T4" fmla="*/ 504 w 504"/>
                  <a:gd name="T5" fmla="*/ 372 h 372"/>
                  <a:gd name="T6" fmla="*/ 504 w 504"/>
                  <a:gd name="T7" fmla="*/ 0 h 372"/>
                  <a:gd name="T8" fmla="*/ 372 w 504"/>
                  <a:gd name="T9" fmla="*/ 0 h 372"/>
                  <a:gd name="T10" fmla="*/ 0 w 504"/>
                  <a:gd name="T11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4" h="372">
                    <a:moveTo>
                      <a:pt x="0" y="372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504" y="372"/>
                      <a:pt x="504" y="372"/>
                      <a:pt x="504" y="37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372" y="0"/>
                      <a:pt x="372" y="0"/>
                      <a:pt x="372" y="0"/>
                    </a:cubicBezTo>
                    <a:cubicBezTo>
                      <a:pt x="167" y="0"/>
                      <a:pt x="0" y="167"/>
                      <a:pt x="0" y="3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Freeform 270">
                <a:extLst>
                  <a:ext uri="{FF2B5EF4-FFF2-40B4-BE49-F238E27FC236}">
                    <a16:creationId xmlns:a16="http://schemas.microsoft.com/office/drawing/2014/main" id="{78F777A5-14BA-4010-A0D9-F5133A1DA9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29" y="2648"/>
                <a:ext cx="467" cy="359"/>
              </a:xfrm>
              <a:custGeom>
                <a:avLst/>
                <a:gdLst>
                  <a:gd name="T0" fmla="*/ 538 w 572"/>
                  <a:gd name="T1" fmla="*/ 0 h 440"/>
                  <a:gd name="T2" fmla="*/ 407 w 572"/>
                  <a:gd name="T3" fmla="*/ 0 h 440"/>
                  <a:gd name="T4" fmla="*/ 0 w 572"/>
                  <a:gd name="T5" fmla="*/ 406 h 440"/>
                  <a:gd name="T6" fmla="*/ 34 w 572"/>
                  <a:gd name="T7" fmla="*/ 440 h 440"/>
                  <a:gd name="T8" fmla="*/ 538 w 572"/>
                  <a:gd name="T9" fmla="*/ 440 h 440"/>
                  <a:gd name="T10" fmla="*/ 572 w 572"/>
                  <a:gd name="T11" fmla="*/ 406 h 440"/>
                  <a:gd name="T12" fmla="*/ 572 w 572"/>
                  <a:gd name="T13" fmla="*/ 34 h 440"/>
                  <a:gd name="T14" fmla="*/ 538 w 572"/>
                  <a:gd name="T15" fmla="*/ 0 h 440"/>
                  <a:gd name="T16" fmla="*/ 504 w 572"/>
                  <a:gd name="T17" fmla="*/ 372 h 440"/>
                  <a:gd name="T18" fmla="*/ 70 w 572"/>
                  <a:gd name="T19" fmla="*/ 372 h 440"/>
                  <a:gd name="T20" fmla="*/ 407 w 572"/>
                  <a:gd name="T21" fmla="*/ 68 h 440"/>
                  <a:gd name="T22" fmla="*/ 504 w 572"/>
                  <a:gd name="T23" fmla="*/ 68 h 440"/>
                  <a:gd name="T24" fmla="*/ 504 w 572"/>
                  <a:gd name="T25" fmla="*/ 372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2" h="440">
                    <a:moveTo>
                      <a:pt x="538" y="0"/>
                    </a:moveTo>
                    <a:cubicBezTo>
                      <a:pt x="407" y="0"/>
                      <a:pt x="407" y="0"/>
                      <a:pt x="407" y="0"/>
                    </a:cubicBezTo>
                    <a:cubicBezTo>
                      <a:pt x="183" y="0"/>
                      <a:pt x="0" y="182"/>
                      <a:pt x="0" y="406"/>
                    </a:cubicBezTo>
                    <a:cubicBezTo>
                      <a:pt x="0" y="425"/>
                      <a:pt x="16" y="440"/>
                      <a:pt x="34" y="440"/>
                    </a:cubicBezTo>
                    <a:cubicBezTo>
                      <a:pt x="538" y="440"/>
                      <a:pt x="538" y="440"/>
                      <a:pt x="538" y="440"/>
                    </a:cubicBezTo>
                    <a:cubicBezTo>
                      <a:pt x="557" y="440"/>
                      <a:pt x="572" y="425"/>
                      <a:pt x="572" y="406"/>
                    </a:cubicBezTo>
                    <a:cubicBezTo>
                      <a:pt x="572" y="34"/>
                      <a:pt x="572" y="34"/>
                      <a:pt x="572" y="34"/>
                    </a:cubicBezTo>
                    <a:cubicBezTo>
                      <a:pt x="572" y="15"/>
                      <a:pt x="557" y="0"/>
                      <a:pt x="538" y="0"/>
                    </a:cubicBezTo>
                    <a:close/>
                    <a:moveTo>
                      <a:pt x="504" y="372"/>
                    </a:moveTo>
                    <a:cubicBezTo>
                      <a:pt x="70" y="372"/>
                      <a:pt x="70" y="372"/>
                      <a:pt x="70" y="372"/>
                    </a:cubicBezTo>
                    <a:cubicBezTo>
                      <a:pt x="87" y="202"/>
                      <a:pt x="232" y="68"/>
                      <a:pt x="407" y="68"/>
                    </a:cubicBezTo>
                    <a:cubicBezTo>
                      <a:pt x="504" y="68"/>
                      <a:pt x="504" y="68"/>
                      <a:pt x="504" y="68"/>
                    </a:cubicBezTo>
                    <a:lnTo>
                      <a:pt x="504" y="3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Freeform 271">
                <a:extLst>
                  <a:ext uri="{FF2B5EF4-FFF2-40B4-BE49-F238E27FC236}">
                    <a16:creationId xmlns:a16="http://schemas.microsoft.com/office/drawing/2014/main" id="{7106960B-6683-4810-B3FA-3A48AB91D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2583"/>
                <a:ext cx="624" cy="394"/>
              </a:xfrm>
              <a:custGeom>
                <a:avLst/>
                <a:gdLst>
                  <a:gd name="T0" fmla="*/ 0 w 624"/>
                  <a:gd name="T1" fmla="*/ 0 h 394"/>
                  <a:gd name="T2" fmla="*/ 0 w 624"/>
                  <a:gd name="T3" fmla="*/ 394 h 394"/>
                  <a:gd name="T4" fmla="*/ 624 w 624"/>
                  <a:gd name="T5" fmla="*/ 394 h 394"/>
                  <a:gd name="T6" fmla="*/ 304 w 624"/>
                  <a:gd name="T7" fmla="*/ 2 h 394"/>
                  <a:gd name="T8" fmla="*/ 0 w 624"/>
                  <a:gd name="T9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624" y="394"/>
                    </a:lnTo>
                    <a:lnTo>
                      <a:pt x="30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FDD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Freeform 272">
                <a:extLst>
                  <a:ext uri="{FF2B5EF4-FFF2-40B4-BE49-F238E27FC236}">
                    <a16:creationId xmlns:a16="http://schemas.microsoft.com/office/drawing/2014/main" id="{DFD88C1E-500C-4C3E-8B9B-976E876BB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" y="2556"/>
                <a:ext cx="680" cy="448"/>
              </a:xfrm>
              <a:custGeom>
                <a:avLst/>
                <a:gdLst>
                  <a:gd name="T0" fmla="*/ 799 w 833"/>
                  <a:gd name="T1" fmla="*/ 482 h 550"/>
                  <a:gd name="T2" fmla="*/ 68 w 833"/>
                  <a:gd name="T3" fmla="*/ 482 h 550"/>
                  <a:gd name="T4" fmla="*/ 68 w 833"/>
                  <a:gd name="T5" fmla="*/ 68 h 550"/>
                  <a:gd name="T6" fmla="*/ 405 w 833"/>
                  <a:gd name="T7" fmla="*/ 70 h 550"/>
                  <a:gd name="T8" fmla="*/ 406 w 833"/>
                  <a:gd name="T9" fmla="*/ 70 h 550"/>
                  <a:gd name="T10" fmla="*/ 440 w 833"/>
                  <a:gd name="T11" fmla="*/ 36 h 550"/>
                  <a:gd name="T12" fmla="*/ 406 w 833"/>
                  <a:gd name="T13" fmla="*/ 2 h 550"/>
                  <a:gd name="T14" fmla="*/ 34 w 833"/>
                  <a:gd name="T15" fmla="*/ 0 h 550"/>
                  <a:gd name="T16" fmla="*/ 10 w 833"/>
                  <a:gd name="T17" fmla="*/ 9 h 550"/>
                  <a:gd name="T18" fmla="*/ 0 w 833"/>
                  <a:gd name="T19" fmla="*/ 34 h 550"/>
                  <a:gd name="T20" fmla="*/ 0 w 833"/>
                  <a:gd name="T21" fmla="*/ 516 h 550"/>
                  <a:gd name="T22" fmla="*/ 34 w 833"/>
                  <a:gd name="T23" fmla="*/ 550 h 550"/>
                  <a:gd name="T24" fmla="*/ 799 w 833"/>
                  <a:gd name="T25" fmla="*/ 550 h 550"/>
                  <a:gd name="T26" fmla="*/ 833 w 833"/>
                  <a:gd name="T27" fmla="*/ 516 h 550"/>
                  <a:gd name="T28" fmla="*/ 799 w 833"/>
                  <a:gd name="T29" fmla="*/ 482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33" h="550">
                    <a:moveTo>
                      <a:pt x="799" y="482"/>
                    </a:moveTo>
                    <a:cubicBezTo>
                      <a:pt x="68" y="482"/>
                      <a:pt x="68" y="482"/>
                      <a:pt x="68" y="482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405" y="70"/>
                      <a:pt x="405" y="70"/>
                      <a:pt x="405" y="70"/>
                    </a:cubicBezTo>
                    <a:cubicBezTo>
                      <a:pt x="406" y="70"/>
                      <a:pt x="406" y="70"/>
                      <a:pt x="406" y="70"/>
                    </a:cubicBezTo>
                    <a:cubicBezTo>
                      <a:pt x="424" y="70"/>
                      <a:pt x="440" y="55"/>
                      <a:pt x="440" y="36"/>
                    </a:cubicBezTo>
                    <a:cubicBezTo>
                      <a:pt x="440" y="17"/>
                      <a:pt x="425" y="2"/>
                      <a:pt x="406" y="2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5" y="0"/>
                      <a:pt x="16" y="3"/>
                      <a:pt x="10" y="9"/>
                    </a:cubicBezTo>
                    <a:cubicBezTo>
                      <a:pt x="3" y="16"/>
                      <a:pt x="0" y="25"/>
                      <a:pt x="0" y="34"/>
                    </a:cubicBezTo>
                    <a:cubicBezTo>
                      <a:pt x="0" y="516"/>
                      <a:pt x="0" y="516"/>
                      <a:pt x="0" y="516"/>
                    </a:cubicBezTo>
                    <a:cubicBezTo>
                      <a:pt x="0" y="535"/>
                      <a:pt x="15" y="550"/>
                      <a:pt x="34" y="550"/>
                    </a:cubicBezTo>
                    <a:cubicBezTo>
                      <a:pt x="799" y="550"/>
                      <a:pt x="799" y="550"/>
                      <a:pt x="799" y="550"/>
                    </a:cubicBezTo>
                    <a:cubicBezTo>
                      <a:pt x="818" y="550"/>
                      <a:pt x="833" y="535"/>
                      <a:pt x="833" y="516"/>
                    </a:cubicBezTo>
                    <a:cubicBezTo>
                      <a:pt x="833" y="498"/>
                      <a:pt x="818" y="482"/>
                      <a:pt x="799" y="4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Freeform 273">
                <a:extLst>
                  <a:ext uri="{FF2B5EF4-FFF2-40B4-BE49-F238E27FC236}">
                    <a16:creationId xmlns:a16="http://schemas.microsoft.com/office/drawing/2014/main" id="{7DC58A76-15DC-40F1-97D0-E9533DCB0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0" y="2676"/>
                <a:ext cx="411" cy="303"/>
              </a:xfrm>
              <a:custGeom>
                <a:avLst/>
                <a:gdLst>
                  <a:gd name="T0" fmla="*/ 131 w 504"/>
                  <a:gd name="T1" fmla="*/ 0 h 372"/>
                  <a:gd name="T2" fmla="*/ 0 w 504"/>
                  <a:gd name="T3" fmla="*/ 0 h 372"/>
                  <a:gd name="T4" fmla="*/ 0 w 504"/>
                  <a:gd name="T5" fmla="*/ 372 h 372"/>
                  <a:gd name="T6" fmla="*/ 504 w 504"/>
                  <a:gd name="T7" fmla="*/ 372 h 372"/>
                  <a:gd name="T8" fmla="*/ 504 w 504"/>
                  <a:gd name="T9" fmla="*/ 372 h 372"/>
                  <a:gd name="T10" fmla="*/ 131 w 504"/>
                  <a:gd name="T11" fmla="*/ 0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4" h="372">
                    <a:moveTo>
                      <a:pt x="1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72"/>
                      <a:pt x="0" y="372"/>
                      <a:pt x="0" y="372"/>
                    </a:cubicBezTo>
                    <a:cubicBezTo>
                      <a:pt x="504" y="372"/>
                      <a:pt x="504" y="372"/>
                      <a:pt x="504" y="372"/>
                    </a:cubicBezTo>
                    <a:cubicBezTo>
                      <a:pt x="504" y="372"/>
                      <a:pt x="504" y="372"/>
                      <a:pt x="504" y="372"/>
                    </a:cubicBezTo>
                    <a:cubicBezTo>
                      <a:pt x="504" y="167"/>
                      <a:pt x="337" y="0"/>
                      <a:pt x="1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Freeform 274">
                <a:extLst>
                  <a:ext uri="{FF2B5EF4-FFF2-40B4-BE49-F238E27FC236}">
                    <a16:creationId xmlns:a16="http://schemas.microsoft.com/office/drawing/2014/main" id="{2F9D30E2-9AD5-40A1-AB1E-160A69C91C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93" y="2648"/>
                <a:ext cx="466" cy="359"/>
              </a:xfrm>
              <a:custGeom>
                <a:avLst/>
                <a:gdLst>
                  <a:gd name="T0" fmla="*/ 165 w 572"/>
                  <a:gd name="T1" fmla="*/ 0 h 440"/>
                  <a:gd name="T2" fmla="*/ 34 w 572"/>
                  <a:gd name="T3" fmla="*/ 0 h 440"/>
                  <a:gd name="T4" fmla="*/ 0 w 572"/>
                  <a:gd name="T5" fmla="*/ 34 h 440"/>
                  <a:gd name="T6" fmla="*/ 0 w 572"/>
                  <a:gd name="T7" fmla="*/ 406 h 440"/>
                  <a:gd name="T8" fmla="*/ 34 w 572"/>
                  <a:gd name="T9" fmla="*/ 440 h 440"/>
                  <a:gd name="T10" fmla="*/ 538 w 572"/>
                  <a:gd name="T11" fmla="*/ 440 h 440"/>
                  <a:gd name="T12" fmla="*/ 572 w 572"/>
                  <a:gd name="T13" fmla="*/ 406 h 440"/>
                  <a:gd name="T14" fmla="*/ 165 w 572"/>
                  <a:gd name="T15" fmla="*/ 0 h 440"/>
                  <a:gd name="T16" fmla="*/ 68 w 572"/>
                  <a:gd name="T17" fmla="*/ 372 h 440"/>
                  <a:gd name="T18" fmla="*/ 68 w 572"/>
                  <a:gd name="T19" fmla="*/ 68 h 440"/>
                  <a:gd name="T20" fmla="*/ 165 w 572"/>
                  <a:gd name="T21" fmla="*/ 68 h 440"/>
                  <a:gd name="T22" fmla="*/ 502 w 572"/>
                  <a:gd name="T23" fmla="*/ 372 h 440"/>
                  <a:gd name="T24" fmla="*/ 68 w 572"/>
                  <a:gd name="T25" fmla="*/ 372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72" h="440">
                    <a:moveTo>
                      <a:pt x="165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406"/>
                      <a:pt x="0" y="406"/>
                      <a:pt x="0" y="406"/>
                    </a:cubicBezTo>
                    <a:cubicBezTo>
                      <a:pt x="0" y="425"/>
                      <a:pt x="15" y="440"/>
                      <a:pt x="34" y="440"/>
                    </a:cubicBezTo>
                    <a:cubicBezTo>
                      <a:pt x="538" y="440"/>
                      <a:pt x="538" y="440"/>
                      <a:pt x="538" y="440"/>
                    </a:cubicBezTo>
                    <a:cubicBezTo>
                      <a:pt x="556" y="440"/>
                      <a:pt x="572" y="425"/>
                      <a:pt x="572" y="406"/>
                    </a:cubicBezTo>
                    <a:cubicBezTo>
                      <a:pt x="572" y="182"/>
                      <a:pt x="389" y="0"/>
                      <a:pt x="165" y="0"/>
                    </a:cubicBezTo>
                    <a:close/>
                    <a:moveTo>
                      <a:pt x="68" y="372"/>
                    </a:moveTo>
                    <a:cubicBezTo>
                      <a:pt x="68" y="68"/>
                      <a:pt x="68" y="68"/>
                      <a:pt x="68" y="68"/>
                    </a:cubicBezTo>
                    <a:cubicBezTo>
                      <a:pt x="165" y="68"/>
                      <a:pt x="165" y="68"/>
                      <a:pt x="165" y="68"/>
                    </a:cubicBezTo>
                    <a:cubicBezTo>
                      <a:pt x="340" y="68"/>
                      <a:pt x="485" y="202"/>
                      <a:pt x="502" y="372"/>
                    </a:cubicBezTo>
                    <a:lnTo>
                      <a:pt x="68" y="37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Freeform 275">
                <a:extLst>
                  <a:ext uri="{FF2B5EF4-FFF2-40B4-BE49-F238E27FC236}">
                    <a16:creationId xmlns:a16="http://schemas.microsoft.com/office/drawing/2014/main" id="{5F10B262-7ACB-43EC-B6F6-E028F5F0C5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5" y="2583"/>
                <a:ext cx="550" cy="394"/>
              </a:xfrm>
              <a:custGeom>
                <a:avLst/>
                <a:gdLst>
                  <a:gd name="T0" fmla="*/ 0 w 550"/>
                  <a:gd name="T1" fmla="*/ 394 h 394"/>
                  <a:gd name="T2" fmla="*/ 550 w 550"/>
                  <a:gd name="T3" fmla="*/ 394 h 394"/>
                  <a:gd name="T4" fmla="*/ 550 w 550"/>
                  <a:gd name="T5" fmla="*/ 0 h 394"/>
                  <a:gd name="T6" fmla="*/ 5 w 550"/>
                  <a:gd name="T7" fmla="*/ 2 h 394"/>
                  <a:gd name="T8" fmla="*/ 0 w 550"/>
                  <a:gd name="T9" fmla="*/ 394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0" h="394">
                    <a:moveTo>
                      <a:pt x="0" y="394"/>
                    </a:moveTo>
                    <a:lnTo>
                      <a:pt x="550" y="394"/>
                    </a:lnTo>
                    <a:lnTo>
                      <a:pt x="550" y="0"/>
                    </a:lnTo>
                    <a:lnTo>
                      <a:pt x="5" y="2"/>
                    </a:lnTo>
                    <a:lnTo>
                      <a:pt x="0" y="39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Freeform 276">
                <a:extLst>
                  <a:ext uri="{FF2B5EF4-FFF2-40B4-BE49-F238E27FC236}">
                    <a16:creationId xmlns:a16="http://schemas.microsoft.com/office/drawing/2014/main" id="{14110065-6962-43F5-9DFE-9D7A2D321D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7" y="2556"/>
                <a:ext cx="606" cy="448"/>
              </a:xfrm>
              <a:custGeom>
                <a:avLst/>
                <a:gdLst>
                  <a:gd name="T0" fmla="*/ 709 w 743"/>
                  <a:gd name="T1" fmla="*/ 0 h 550"/>
                  <a:gd name="T2" fmla="*/ 709 w 743"/>
                  <a:gd name="T3" fmla="*/ 0 h 550"/>
                  <a:gd name="T4" fmla="*/ 40 w 743"/>
                  <a:gd name="T5" fmla="*/ 2 h 550"/>
                  <a:gd name="T6" fmla="*/ 6 w 743"/>
                  <a:gd name="T7" fmla="*/ 36 h 550"/>
                  <a:gd name="T8" fmla="*/ 40 w 743"/>
                  <a:gd name="T9" fmla="*/ 70 h 550"/>
                  <a:gd name="T10" fmla="*/ 40 w 743"/>
                  <a:gd name="T11" fmla="*/ 70 h 550"/>
                  <a:gd name="T12" fmla="*/ 675 w 743"/>
                  <a:gd name="T13" fmla="*/ 68 h 550"/>
                  <a:gd name="T14" fmla="*/ 675 w 743"/>
                  <a:gd name="T15" fmla="*/ 482 h 550"/>
                  <a:gd name="T16" fmla="*/ 34 w 743"/>
                  <a:gd name="T17" fmla="*/ 482 h 550"/>
                  <a:gd name="T18" fmla="*/ 0 w 743"/>
                  <a:gd name="T19" fmla="*/ 516 h 550"/>
                  <a:gd name="T20" fmla="*/ 34 w 743"/>
                  <a:gd name="T21" fmla="*/ 550 h 550"/>
                  <a:gd name="T22" fmla="*/ 709 w 743"/>
                  <a:gd name="T23" fmla="*/ 550 h 550"/>
                  <a:gd name="T24" fmla="*/ 743 w 743"/>
                  <a:gd name="T25" fmla="*/ 516 h 550"/>
                  <a:gd name="T26" fmla="*/ 743 w 743"/>
                  <a:gd name="T27" fmla="*/ 34 h 550"/>
                  <a:gd name="T28" fmla="*/ 733 w 743"/>
                  <a:gd name="T29" fmla="*/ 10 h 550"/>
                  <a:gd name="T30" fmla="*/ 709 w 743"/>
                  <a:gd name="T31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43" h="550">
                    <a:moveTo>
                      <a:pt x="709" y="0"/>
                    </a:moveTo>
                    <a:cubicBezTo>
                      <a:pt x="709" y="0"/>
                      <a:pt x="709" y="0"/>
                      <a:pt x="709" y="0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21" y="2"/>
                      <a:pt x="6" y="17"/>
                      <a:pt x="6" y="36"/>
                    </a:cubicBezTo>
                    <a:cubicBezTo>
                      <a:pt x="6" y="55"/>
                      <a:pt x="21" y="70"/>
                      <a:pt x="40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675" y="68"/>
                      <a:pt x="675" y="68"/>
                      <a:pt x="675" y="68"/>
                    </a:cubicBezTo>
                    <a:cubicBezTo>
                      <a:pt x="675" y="482"/>
                      <a:pt x="675" y="482"/>
                      <a:pt x="675" y="482"/>
                    </a:cubicBezTo>
                    <a:cubicBezTo>
                      <a:pt x="34" y="482"/>
                      <a:pt x="34" y="482"/>
                      <a:pt x="34" y="482"/>
                    </a:cubicBezTo>
                    <a:cubicBezTo>
                      <a:pt x="15" y="482"/>
                      <a:pt x="0" y="498"/>
                      <a:pt x="0" y="516"/>
                    </a:cubicBezTo>
                    <a:cubicBezTo>
                      <a:pt x="0" y="535"/>
                      <a:pt x="15" y="550"/>
                      <a:pt x="34" y="550"/>
                    </a:cubicBezTo>
                    <a:cubicBezTo>
                      <a:pt x="709" y="550"/>
                      <a:pt x="709" y="550"/>
                      <a:pt x="709" y="550"/>
                    </a:cubicBezTo>
                    <a:cubicBezTo>
                      <a:pt x="727" y="550"/>
                      <a:pt x="743" y="535"/>
                      <a:pt x="743" y="516"/>
                    </a:cubicBezTo>
                    <a:cubicBezTo>
                      <a:pt x="743" y="34"/>
                      <a:pt x="743" y="34"/>
                      <a:pt x="743" y="34"/>
                    </a:cubicBezTo>
                    <a:cubicBezTo>
                      <a:pt x="743" y="25"/>
                      <a:pt x="739" y="16"/>
                      <a:pt x="733" y="10"/>
                    </a:cubicBezTo>
                    <a:cubicBezTo>
                      <a:pt x="726" y="3"/>
                      <a:pt x="718" y="0"/>
                      <a:pt x="70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Freeform 277">
                <a:extLst>
                  <a:ext uri="{FF2B5EF4-FFF2-40B4-BE49-F238E27FC236}">
                    <a16:creationId xmlns:a16="http://schemas.microsoft.com/office/drawing/2014/main" id="{3EB382E8-F84D-4064-9E14-17CF158CB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28"/>
                <a:ext cx="814" cy="1603"/>
              </a:xfrm>
              <a:custGeom>
                <a:avLst/>
                <a:gdLst>
                  <a:gd name="T0" fmla="*/ 499 w 998"/>
                  <a:gd name="T1" fmla="*/ 0 h 1966"/>
                  <a:gd name="T2" fmla="*/ 499 w 998"/>
                  <a:gd name="T3" fmla="*/ 0 h 1966"/>
                  <a:gd name="T4" fmla="*/ 0 w 998"/>
                  <a:gd name="T5" fmla="*/ 499 h 1966"/>
                  <a:gd name="T6" fmla="*/ 0 w 998"/>
                  <a:gd name="T7" fmla="*/ 1244 h 1966"/>
                  <a:gd name="T8" fmla="*/ 722 w 998"/>
                  <a:gd name="T9" fmla="*/ 1966 h 1966"/>
                  <a:gd name="T10" fmla="*/ 722 w 998"/>
                  <a:gd name="T11" fmla="*/ 1966 h 1966"/>
                  <a:gd name="T12" fmla="*/ 998 w 998"/>
                  <a:gd name="T13" fmla="*/ 1691 h 1966"/>
                  <a:gd name="T14" fmla="*/ 998 w 998"/>
                  <a:gd name="T15" fmla="*/ 499 h 1966"/>
                  <a:gd name="T16" fmla="*/ 499 w 998"/>
                  <a:gd name="T17" fmla="*/ 0 h 19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8" h="1966">
                    <a:moveTo>
                      <a:pt x="499" y="0"/>
                    </a:moveTo>
                    <a:cubicBezTo>
                      <a:pt x="499" y="0"/>
                      <a:pt x="499" y="0"/>
                      <a:pt x="499" y="0"/>
                    </a:cubicBezTo>
                    <a:cubicBezTo>
                      <a:pt x="223" y="0"/>
                      <a:pt x="0" y="224"/>
                      <a:pt x="0" y="499"/>
                    </a:cubicBezTo>
                    <a:cubicBezTo>
                      <a:pt x="0" y="1244"/>
                      <a:pt x="0" y="1244"/>
                      <a:pt x="0" y="1244"/>
                    </a:cubicBezTo>
                    <a:cubicBezTo>
                      <a:pt x="0" y="1643"/>
                      <a:pt x="323" y="1966"/>
                      <a:pt x="722" y="1966"/>
                    </a:cubicBezTo>
                    <a:cubicBezTo>
                      <a:pt x="722" y="1966"/>
                      <a:pt x="722" y="1966"/>
                      <a:pt x="722" y="1966"/>
                    </a:cubicBezTo>
                    <a:cubicBezTo>
                      <a:pt x="874" y="1966"/>
                      <a:pt x="998" y="1843"/>
                      <a:pt x="998" y="1691"/>
                    </a:cubicBezTo>
                    <a:cubicBezTo>
                      <a:pt x="998" y="499"/>
                      <a:pt x="998" y="499"/>
                      <a:pt x="998" y="499"/>
                    </a:cubicBezTo>
                    <a:cubicBezTo>
                      <a:pt x="998" y="224"/>
                      <a:pt x="774" y="0"/>
                      <a:pt x="4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Freeform 278">
                <a:extLst>
                  <a:ext uri="{FF2B5EF4-FFF2-40B4-BE49-F238E27FC236}">
                    <a16:creationId xmlns:a16="http://schemas.microsoft.com/office/drawing/2014/main" id="{E386E1DA-4F88-4A8D-9F82-DB1714F0C78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55" y="0"/>
                <a:ext cx="869" cy="1659"/>
              </a:xfrm>
              <a:custGeom>
                <a:avLst/>
                <a:gdLst>
                  <a:gd name="T0" fmla="*/ 533 w 1066"/>
                  <a:gd name="T1" fmla="*/ 0 h 2034"/>
                  <a:gd name="T2" fmla="*/ 0 w 1066"/>
                  <a:gd name="T3" fmla="*/ 533 h 2034"/>
                  <a:gd name="T4" fmla="*/ 0 w 1066"/>
                  <a:gd name="T5" fmla="*/ 1278 h 2034"/>
                  <a:gd name="T6" fmla="*/ 756 w 1066"/>
                  <a:gd name="T7" fmla="*/ 2034 h 2034"/>
                  <a:gd name="T8" fmla="*/ 1066 w 1066"/>
                  <a:gd name="T9" fmla="*/ 1725 h 2034"/>
                  <a:gd name="T10" fmla="*/ 1066 w 1066"/>
                  <a:gd name="T11" fmla="*/ 533 h 2034"/>
                  <a:gd name="T12" fmla="*/ 533 w 1066"/>
                  <a:gd name="T13" fmla="*/ 0 h 2034"/>
                  <a:gd name="T14" fmla="*/ 998 w 1066"/>
                  <a:gd name="T15" fmla="*/ 1725 h 2034"/>
                  <a:gd name="T16" fmla="*/ 756 w 1066"/>
                  <a:gd name="T17" fmla="*/ 1966 h 2034"/>
                  <a:gd name="T18" fmla="*/ 756 w 1066"/>
                  <a:gd name="T19" fmla="*/ 1966 h 2034"/>
                  <a:gd name="T20" fmla="*/ 68 w 1066"/>
                  <a:gd name="T21" fmla="*/ 1278 h 2034"/>
                  <a:gd name="T22" fmla="*/ 68 w 1066"/>
                  <a:gd name="T23" fmla="*/ 533 h 2034"/>
                  <a:gd name="T24" fmla="*/ 533 w 1066"/>
                  <a:gd name="T25" fmla="*/ 68 h 2034"/>
                  <a:gd name="T26" fmla="*/ 998 w 1066"/>
                  <a:gd name="T27" fmla="*/ 533 h 2034"/>
                  <a:gd name="T28" fmla="*/ 998 w 1066"/>
                  <a:gd name="T29" fmla="*/ 1725 h 20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66" h="2034">
                    <a:moveTo>
                      <a:pt x="533" y="0"/>
                    </a:moveTo>
                    <a:cubicBezTo>
                      <a:pt x="239" y="0"/>
                      <a:pt x="0" y="239"/>
                      <a:pt x="0" y="533"/>
                    </a:cubicBezTo>
                    <a:cubicBezTo>
                      <a:pt x="0" y="1278"/>
                      <a:pt x="0" y="1278"/>
                      <a:pt x="0" y="1278"/>
                    </a:cubicBezTo>
                    <a:cubicBezTo>
                      <a:pt x="0" y="1695"/>
                      <a:pt x="339" y="2034"/>
                      <a:pt x="756" y="2034"/>
                    </a:cubicBezTo>
                    <a:cubicBezTo>
                      <a:pt x="927" y="2034"/>
                      <a:pt x="1066" y="1895"/>
                      <a:pt x="1066" y="1725"/>
                    </a:cubicBezTo>
                    <a:cubicBezTo>
                      <a:pt x="1066" y="533"/>
                      <a:pt x="1066" y="533"/>
                      <a:pt x="1066" y="533"/>
                    </a:cubicBezTo>
                    <a:cubicBezTo>
                      <a:pt x="1066" y="239"/>
                      <a:pt x="826" y="0"/>
                      <a:pt x="533" y="0"/>
                    </a:cubicBezTo>
                    <a:close/>
                    <a:moveTo>
                      <a:pt x="998" y="1725"/>
                    </a:moveTo>
                    <a:cubicBezTo>
                      <a:pt x="998" y="1858"/>
                      <a:pt x="889" y="1966"/>
                      <a:pt x="756" y="1966"/>
                    </a:cubicBezTo>
                    <a:cubicBezTo>
                      <a:pt x="756" y="1966"/>
                      <a:pt x="756" y="1966"/>
                      <a:pt x="756" y="1966"/>
                    </a:cubicBezTo>
                    <a:cubicBezTo>
                      <a:pt x="376" y="1966"/>
                      <a:pt x="68" y="1657"/>
                      <a:pt x="68" y="1278"/>
                    </a:cubicBezTo>
                    <a:cubicBezTo>
                      <a:pt x="68" y="533"/>
                      <a:pt x="68" y="533"/>
                      <a:pt x="68" y="533"/>
                    </a:cubicBezTo>
                    <a:cubicBezTo>
                      <a:pt x="68" y="277"/>
                      <a:pt x="276" y="68"/>
                      <a:pt x="533" y="68"/>
                    </a:cubicBezTo>
                    <a:cubicBezTo>
                      <a:pt x="789" y="68"/>
                      <a:pt x="998" y="277"/>
                      <a:pt x="998" y="533"/>
                    </a:cubicBezTo>
                    <a:lnTo>
                      <a:pt x="998" y="172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Freeform 279">
                <a:extLst>
                  <a:ext uri="{FF2B5EF4-FFF2-40B4-BE49-F238E27FC236}">
                    <a16:creationId xmlns:a16="http://schemas.microsoft.com/office/drawing/2014/main" id="{62494422-7A51-423E-9D5D-52BE212C3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69" y="612"/>
                <a:ext cx="169" cy="411"/>
              </a:xfrm>
              <a:custGeom>
                <a:avLst/>
                <a:gdLst>
                  <a:gd name="T0" fmla="*/ 173 w 207"/>
                  <a:gd name="T1" fmla="*/ 0 h 504"/>
                  <a:gd name="T2" fmla="*/ 139 w 207"/>
                  <a:gd name="T3" fmla="*/ 34 h 504"/>
                  <a:gd name="T4" fmla="*/ 139 w 207"/>
                  <a:gd name="T5" fmla="*/ 381 h 504"/>
                  <a:gd name="T6" fmla="*/ 84 w 207"/>
                  <a:gd name="T7" fmla="*/ 436 h 504"/>
                  <a:gd name="T8" fmla="*/ 34 w 207"/>
                  <a:gd name="T9" fmla="*/ 436 h 504"/>
                  <a:gd name="T10" fmla="*/ 0 w 207"/>
                  <a:gd name="T11" fmla="*/ 470 h 504"/>
                  <a:gd name="T12" fmla="*/ 34 w 207"/>
                  <a:gd name="T13" fmla="*/ 504 h 504"/>
                  <a:gd name="T14" fmla="*/ 84 w 207"/>
                  <a:gd name="T15" fmla="*/ 504 h 504"/>
                  <a:gd name="T16" fmla="*/ 207 w 207"/>
                  <a:gd name="T17" fmla="*/ 381 h 504"/>
                  <a:gd name="T18" fmla="*/ 207 w 207"/>
                  <a:gd name="T19" fmla="*/ 34 h 504"/>
                  <a:gd name="T20" fmla="*/ 173 w 207"/>
                  <a:gd name="T21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7" h="504">
                    <a:moveTo>
                      <a:pt x="173" y="0"/>
                    </a:moveTo>
                    <a:cubicBezTo>
                      <a:pt x="154" y="0"/>
                      <a:pt x="139" y="16"/>
                      <a:pt x="139" y="34"/>
                    </a:cubicBezTo>
                    <a:cubicBezTo>
                      <a:pt x="139" y="381"/>
                      <a:pt x="139" y="381"/>
                      <a:pt x="139" y="381"/>
                    </a:cubicBezTo>
                    <a:cubicBezTo>
                      <a:pt x="139" y="411"/>
                      <a:pt x="114" y="436"/>
                      <a:pt x="84" y="436"/>
                    </a:cubicBezTo>
                    <a:cubicBezTo>
                      <a:pt x="34" y="436"/>
                      <a:pt x="34" y="436"/>
                      <a:pt x="34" y="436"/>
                    </a:cubicBezTo>
                    <a:cubicBezTo>
                      <a:pt x="15" y="436"/>
                      <a:pt x="0" y="451"/>
                      <a:pt x="0" y="470"/>
                    </a:cubicBezTo>
                    <a:cubicBezTo>
                      <a:pt x="0" y="488"/>
                      <a:pt x="15" y="504"/>
                      <a:pt x="34" y="504"/>
                    </a:cubicBezTo>
                    <a:cubicBezTo>
                      <a:pt x="84" y="504"/>
                      <a:pt x="84" y="504"/>
                      <a:pt x="84" y="504"/>
                    </a:cubicBezTo>
                    <a:cubicBezTo>
                      <a:pt x="152" y="504"/>
                      <a:pt x="207" y="449"/>
                      <a:pt x="207" y="381"/>
                    </a:cubicBezTo>
                    <a:cubicBezTo>
                      <a:pt x="207" y="34"/>
                      <a:pt x="207" y="34"/>
                      <a:pt x="207" y="34"/>
                    </a:cubicBezTo>
                    <a:cubicBezTo>
                      <a:pt x="207" y="16"/>
                      <a:pt x="191" y="0"/>
                      <a:pt x="173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Freeform 280">
                <a:extLst>
                  <a:ext uri="{FF2B5EF4-FFF2-40B4-BE49-F238E27FC236}">
                    <a16:creationId xmlns:a16="http://schemas.microsoft.com/office/drawing/2014/main" id="{79CF5F27-F249-4A6F-929A-FA1E8DEFF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584"/>
                <a:ext cx="814" cy="1047"/>
              </a:xfrm>
              <a:custGeom>
                <a:avLst/>
                <a:gdLst>
                  <a:gd name="T0" fmla="*/ 753 w 998"/>
                  <a:gd name="T1" fmla="*/ 646 h 1284"/>
                  <a:gd name="T2" fmla="*/ 641 w 998"/>
                  <a:gd name="T3" fmla="*/ 646 h 1284"/>
                  <a:gd name="T4" fmla="*/ 0 w 998"/>
                  <a:gd name="T5" fmla="*/ 0 h 1284"/>
                  <a:gd name="T6" fmla="*/ 0 w 998"/>
                  <a:gd name="T7" fmla="*/ 562 h 1284"/>
                  <a:gd name="T8" fmla="*/ 722 w 998"/>
                  <a:gd name="T9" fmla="*/ 1284 h 1284"/>
                  <a:gd name="T10" fmla="*/ 998 w 998"/>
                  <a:gd name="T11" fmla="*/ 1009 h 1284"/>
                  <a:gd name="T12" fmla="*/ 998 w 998"/>
                  <a:gd name="T13" fmla="*/ 397 h 1284"/>
                  <a:gd name="T14" fmla="*/ 753 w 998"/>
                  <a:gd name="T15" fmla="*/ 646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98" h="1284">
                    <a:moveTo>
                      <a:pt x="753" y="646"/>
                    </a:moveTo>
                    <a:cubicBezTo>
                      <a:pt x="641" y="646"/>
                      <a:pt x="641" y="646"/>
                      <a:pt x="641" y="646"/>
                    </a:cubicBezTo>
                    <a:cubicBezTo>
                      <a:pt x="120" y="646"/>
                      <a:pt x="0" y="354"/>
                      <a:pt x="0" y="0"/>
                    </a:cubicBezTo>
                    <a:cubicBezTo>
                      <a:pt x="0" y="562"/>
                      <a:pt x="0" y="562"/>
                      <a:pt x="0" y="562"/>
                    </a:cubicBezTo>
                    <a:cubicBezTo>
                      <a:pt x="0" y="961"/>
                      <a:pt x="323" y="1284"/>
                      <a:pt x="722" y="1284"/>
                    </a:cubicBezTo>
                    <a:cubicBezTo>
                      <a:pt x="874" y="1284"/>
                      <a:pt x="998" y="1161"/>
                      <a:pt x="998" y="1009"/>
                    </a:cubicBezTo>
                    <a:cubicBezTo>
                      <a:pt x="998" y="397"/>
                      <a:pt x="998" y="397"/>
                      <a:pt x="998" y="397"/>
                    </a:cubicBezTo>
                    <a:cubicBezTo>
                      <a:pt x="998" y="532"/>
                      <a:pt x="888" y="646"/>
                      <a:pt x="753" y="646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Freeform 281">
                <a:extLst>
                  <a:ext uri="{FF2B5EF4-FFF2-40B4-BE49-F238E27FC236}">
                    <a16:creationId xmlns:a16="http://schemas.microsoft.com/office/drawing/2014/main" id="{C01D272D-5035-44B7-AA7F-2D5211206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5" y="556"/>
                <a:ext cx="869" cy="1103"/>
              </a:xfrm>
              <a:custGeom>
                <a:avLst/>
                <a:gdLst>
                  <a:gd name="T0" fmla="*/ 1032 w 1066"/>
                  <a:gd name="T1" fmla="*/ 397 h 1352"/>
                  <a:gd name="T2" fmla="*/ 998 w 1066"/>
                  <a:gd name="T3" fmla="*/ 431 h 1352"/>
                  <a:gd name="T4" fmla="*/ 998 w 1066"/>
                  <a:gd name="T5" fmla="*/ 1043 h 1352"/>
                  <a:gd name="T6" fmla="*/ 756 w 1066"/>
                  <a:gd name="T7" fmla="*/ 1284 h 1352"/>
                  <a:gd name="T8" fmla="*/ 68 w 1066"/>
                  <a:gd name="T9" fmla="*/ 596 h 1352"/>
                  <a:gd name="T10" fmla="*/ 68 w 1066"/>
                  <a:gd name="T11" fmla="*/ 34 h 1352"/>
                  <a:gd name="T12" fmla="*/ 34 w 1066"/>
                  <a:gd name="T13" fmla="*/ 0 h 1352"/>
                  <a:gd name="T14" fmla="*/ 0 w 1066"/>
                  <a:gd name="T15" fmla="*/ 34 h 1352"/>
                  <a:gd name="T16" fmla="*/ 0 w 1066"/>
                  <a:gd name="T17" fmla="*/ 596 h 1352"/>
                  <a:gd name="T18" fmla="*/ 756 w 1066"/>
                  <a:gd name="T19" fmla="*/ 1352 h 1352"/>
                  <a:gd name="T20" fmla="*/ 1066 w 1066"/>
                  <a:gd name="T21" fmla="*/ 1043 h 1352"/>
                  <a:gd name="T22" fmla="*/ 1066 w 1066"/>
                  <a:gd name="T23" fmla="*/ 431 h 1352"/>
                  <a:gd name="T24" fmla="*/ 1032 w 1066"/>
                  <a:gd name="T25" fmla="*/ 397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66" h="1352">
                    <a:moveTo>
                      <a:pt x="1032" y="397"/>
                    </a:moveTo>
                    <a:cubicBezTo>
                      <a:pt x="1013" y="397"/>
                      <a:pt x="998" y="412"/>
                      <a:pt x="998" y="431"/>
                    </a:cubicBezTo>
                    <a:cubicBezTo>
                      <a:pt x="998" y="1043"/>
                      <a:pt x="998" y="1043"/>
                      <a:pt x="998" y="1043"/>
                    </a:cubicBezTo>
                    <a:cubicBezTo>
                      <a:pt x="998" y="1176"/>
                      <a:pt x="889" y="1284"/>
                      <a:pt x="756" y="1284"/>
                    </a:cubicBezTo>
                    <a:cubicBezTo>
                      <a:pt x="376" y="1284"/>
                      <a:pt x="68" y="975"/>
                      <a:pt x="68" y="596"/>
                    </a:cubicBezTo>
                    <a:cubicBezTo>
                      <a:pt x="68" y="34"/>
                      <a:pt x="68" y="34"/>
                      <a:pt x="68" y="34"/>
                    </a:cubicBezTo>
                    <a:cubicBezTo>
                      <a:pt x="68" y="15"/>
                      <a:pt x="52" y="0"/>
                      <a:pt x="34" y="0"/>
                    </a:cubicBezTo>
                    <a:cubicBezTo>
                      <a:pt x="15" y="0"/>
                      <a:pt x="0" y="15"/>
                      <a:pt x="0" y="34"/>
                    </a:cubicBezTo>
                    <a:cubicBezTo>
                      <a:pt x="0" y="596"/>
                      <a:pt x="0" y="596"/>
                      <a:pt x="0" y="596"/>
                    </a:cubicBezTo>
                    <a:cubicBezTo>
                      <a:pt x="0" y="1013"/>
                      <a:pt x="339" y="1352"/>
                      <a:pt x="756" y="1352"/>
                    </a:cubicBezTo>
                    <a:cubicBezTo>
                      <a:pt x="927" y="1352"/>
                      <a:pt x="1066" y="1213"/>
                      <a:pt x="1066" y="1043"/>
                    </a:cubicBezTo>
                    <a:cubicBezTo>
                      <a:pt x="1066" y="431"/>
                      <a:pt x="1066" y="431"/>
                      <a:pt x="1066" y="431"/>
                    </a:cubicBezTo>
                    <a:cubicBezTo>
                      <a:pt x="1066" y="412"/>
                      <a:pt x="1050" y="397"/>
                      <a:pt x="1032" y="39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Freeform 282">
                <a:extLst>
                  <a:ext uri="{FF2B5EF4-FFF2-40B4-BE49-F238E27FC236}">
                    <a16:creationId xmlns:a16="http://schemas.microsoft.com/office/drawing/2014/main" id="{4817373F-D1EE-4B3C-B73C-2A6E84E5B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3" y="730"/>
                <a:ext cx="151" cy="204"/>
              </a:xfrm>
              <a:custGeom>
                <a:avLst/>
                <a:gdLst>
                  <a:gd name="T0" fmla="*/ 124 w 185"/>
                  <a:gd name="T1" fmla="*/ 0 h 250"/>
                  <a:gd name="T2" fmla="*/ 0 w 185"/>
                  <a:gd name="T3" fmla="*/ 125 h 250"/>
                  <a:gd name="T4" fmla="*/ 0 w 185"/>
                  <a:gd name="T5" fmla="*/ 125 h 250"/>
                  <a:gd name="T6" fmla="*/ 124 w 185"/>
                  <a:gd name="T7" fmla="*/ 250 h 250"/>
                  <a:gd name="T8" fmla="*/ 185 w 185"/>
                  <a:gd name="T9" fmla="*/ 250 h 250"/>
                  <a:gd name="T10" fmla="*/ 163 w 185"/>
                  <a:gd name="T11" fmla="*/ 0 h 250"/>
                  <a:gd name="T12" fmla="*/ 124 w 185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5" h="250">
                    <a:moveTo>
                      <a:pt x="124" y="0"/>
                    </a:moveTo>
                    <a:cubicBezTo>
                      <a:pt x="55" y="0"/>
                      <a:pt x="0" y="56"/>
                      <a:pt x="0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194"/>
                      <a:pt x="55" y="250"/>
                      <a:pt x="124" y="250"/>
                    </a:cubicBezTo>
                    <a:cubicBezTo>
                      <a:pt x="185" y="250"/>
                      <a:pt x="185" y="250"/>
                      <a:pt x="185" y="250"/>
                    </a:cubicBezTo>
                    <a:cubicBezTo>
                      <a:pt x="163" y="0"/>
                      <a:pt x="163" y="0"/>
                      <a:pt x="163" y="0"/>
                    </a:cubicBez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Freeform 283">
                <a:extLst>
                  <a:ext uri="{FF2B5EF4-FFF2-40B4-BE49-F238E27FC236}">
                    <a16:creationId xmlns:a16="http://schemas.microsoft.com/office/drawing/2014/main" id="{ED0631AC-9516-4FB0-A9EE-53AD055345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5" y="702"/>
                <a:ext cx="207" cy="260"/>
              </a:xfrm>
              <a:custGeom>
                <a:avLst/>
                <a:gdLst>
                  <a:gd name="T0" fmla="*/ 219 w 253"/>
                  <a:gd name="T1" fmla="*/ 250 h 318"/>
                  <a:gd name="T2" fmla="*/ 158 w 253"/>
                  <a:gd name="T3" fmla="*/ 250 h 318"/>
                  <a:gd name="T4" fmla="*/ 94 w 253"/>
                  <a:gd name="T5" fmla="*/ 223 h 318"/>
                  <a:gd name="T6" fmla="*/ 68 w 253"/>
                  <a:gd name="T7" fmla="*/ 159 h 318"/>
                  <a:gd name="T8" fmla="*/ 158 w 253"/>
                  <a:gd name="T9" fmla="*/ 68 h 318"/>
                  <a:gd name="T10" fmla="*/ 197 w 253"/>
                  <a:gd name="T11" fmla="*/ 68 h 318"/>
                  <a:gd name="T12" fmla="*/ 231 w 253"/>
                  <a:gd name="T13" fmla="*/ 34 h 318"/>
                  <a:gd name="T14" fmla="*/ 197 w 253"/>
                  <a:gd name="T15" fmla="*/ 0 h 318"/>
                  <a:gd name="T16" fmla="*/ 158 w 253"/>
                  <a:gd name="T17" fmla="*/ 0 h 318"/>
                  <a:gd name="T18" fmla="*/ 0 w 253"/>
                  <a:gd name="T19" fmla="*/ 159 h 318"/>
                  <a:gd name="T20" fmla="*/ 46 w 253"/>
                  <a:gd name="T21" fmla="*/ 271 h 318"/>
                  <a:gd name="T22" fmla="*/ 158 w 253"/>
                  <a:gd name="T23" fmla="*/ 318 h 318"/>
                  <a:gd name="T24" fmla="*/ 219 w 253"/>
                  <a:gd name="T25" fmla="*/ 318 h 318"/>
                  <a:gd name="T26" fmla="*/ 253 w 253"/>
                  <a:gd name="T27" fmla="*/ 284 h 318"/>
                  <a:gd name="T28" fmla="*/ 219 w 253"/>
                  <a:gd name="T29" fmla="*/ 250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3" h="318">
                    <a:moveTo>
                      <a:pt x="219" y="250"/>
                    </a:moveTo>
                    <a:cubicBezTo>
                      <a:pt x="158" y="250"/>
                      <a:pt x="158" y="250"/>
                      <a:pt x="158" y="250"/>
                    </a:cubicBezTo>
                    <a:cubicBezTo>
                      <a:pt x="134" y="250"/>
                      <a:pt x="111" y="240"/>
                      <a:pt x="94" y="223"/>
                    </a:cubicBezTo>
                    <a:cubicBezTo>
                      <a:pt x="77" y="206"/>
                      <a:pt x="68" y="183"/>
                      <a:pt x="68" y="159"/>
                    </a:cubicBezTo>
                    <a:cubicBezTo>
                      <a:pt x="68" y="109"/>
                      <a:pt x="108" y="68"/>
                      <a:pt x="158" y="68"/>
                    </a:cubicBezTo>
                    <a:cubicBezTo>
                      <a:pt x="197" y="68"/>
                      <a:pt x="197" y="68"/>
                      <a:pt x="197" y="68"/>
                    </a:cubicBezTo>
                    <a:cubicBezTo>
                      <a:pt x="215" y="68"/>
                      <a:pt x="231" y="53"/>
                      <a:pt x="231" y="34"/>
                    </a:cubicBezTo>
                    <a:cubicBezTo>
                      <a:pt x="231" y="15"/>
                      <a:pt x="215" y="0"/>
                      <a:pt x="197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71" y="0"/>
                      <a:pt x="0" y="71"/>
                      <a:pt x="0" y="159"/>
                    </a:cubicBezTo>
                    <a:cubicBezTo>
                      <a:pt x="0" y="201"/>
                      <a:pt x="16" y="241"/>
                      <a:pt x="46" y="271"/>
                    </a:cubicBezTo>
                    <a:cubicBezTo>
                      <a:pt x="76" y="301"/>
                      <a:pt x="116" y="318"/>
                      <a:pt x="158" y="318"/>
                    </a:cubicBezTo>
                    <a:cubicBezTo>
                      <a:pt x="219" y="318"/>
                      <a:pt x="219" y="318"/>
                      <a:pt x="219" y="318"/>
                    </a:cubicBezTo>
                    <a:cubicBezTo>
                      <a:pt x="238" y="318"/>
                      <a:pt x="253" y="302"/>
                      <a:pt x="253" y="284"/>
                    </a:cubicBezTo>
                    <a:cubicBezTo>
                      <a:pt x="253" y="265"/>
                      <a:pt x="238" y="250"/>
                      <a:pt x="219" y="25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Freeform 284">
                <a:extLst>
                  <a:ext uri="{FF2B5EF4-FFF2-40B4-BE49-F238E27FC236}">
                    <a16:creationId xmlns:a16="http://schemas.microsoft.com/office/drawing/2014/main" id="{1B87BC98-E7F3-4D00-83D9-B6EF8E852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7" y="612"/>
                <a:ext cx="1010" cy="55"/>
              </a:xfrm>
              <a:custGeom>
                <a:avLst/>
                <a:gdLst>
                  <a:gd name="T0" fmla="*/ 1204 w 1238"/>
                  <a:gd name="T1" fmla="*/ 0 h 68"/>
                  <a:gd name="T2" fmla="*/ 34 w 1238"/>
                  <a:gd name="T3" fmla="*/ 0 h 68"/>
                  <a:gd name="T4" fmla="*/ 0 w 1238"/>
                  <a:gd name="T5" fmla="*/ 34 h 68"/>
                  <a:gd name="T6" fmla="*/ 34 w 1238"/>
                  <a:gd name="T7" fmla="*/ 68 h 68"/>
                  <a:gd name="T8" fmla="*/ 1204 w 1238"/>
                  <a:gd name="T9" fmla="*/ 68 h 68"/>
                  <a:gd name="T10" fmla="*/ 1238 w 1238"/>
                  <a:gd name="T11" fmla="*/ 34 h 68"/>
                  <a:gd name="T12" fmla="*/ 1204 w 1238"/>
                  <a:gd name="T1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8" h="68">
                    <a:moveTo>
                      <a:pt x="1204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4"/>
                    </a:cubicBezTo>
                    <a:cubicBezTo>
                      <a:pt x="0" y="53"/>
                      <a:pt x="15" y="68"/>
                      <a:pt x="34" y="68"/>
                    </a:cubicBezTo>
                    <a:cubicBezTo>
                      <a:pt x="1204" y="68"/>
                      <a:pt x="1204" y="68"/>
                      <a:pt x="1204" y="68"/>
                    </a:cubicBezTo>
                    <a:cubicBezTo>
                      <a:pt x="1223" y="68"/>
                      <a:pt x="1238" y="53"/>
                      <a:pt x="1238" y="34"/>
                    </a:cubicBezTo>
                    <a:cubicBezTo>
                      <a:pt x="1238" y="16"/>
                      <a:pt x="1223" y="0"/>
                      <a:pt x="1204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Freeform 285">
                <a:extLst>
                  <a:ext uri="{FF2B5EF4-FFF2-40B4-BE49-F238E27FC236}">
                    <a16:creationId xmlns:a16="http://schemas.microsoft.com/office/drawing/2014/main" id="{A98D3DD5-5A08-4D61-AD31-FFEAFB8E21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" y="640"/>
                <a:ext cx="301" cy="233"/>
              </a:xfrm>
              <a:custGeom>
                <a:avLst/>
                <a:gdLst>
                  <a:gd name="T0" fmla="*/ 0 w 368"/>
                  <a:gd name="T1" fmla="*/ 102 h 286"/>
                  <a:gd name="T2" fmla="*/ 184 w 368"/>
                  <a:gd name="T3" fmla="*/ 286 h 286"/>
                  <a:gd name="T4" fmla="*/ 184 w 368"/>
                  <a:gd name="T5" fmla="*/ 286 h 286"/>
                  <a:gd name="T6" fmla="*/ 368 w 368"/>
                  <a:gd name="T7" fmla="*/ 102 h 286"/>
                  <a:gd name="T8" fmla="*/ 368 w 368"/>
                  <a:gd name="T9" fmla="*/ 0 h 286"/>
                  <a:gd name="T10" fmla="*/ 0 w 368"/>
                  <a:gd name="T11" fmla="*/ 0 h 286"/>
                  <a:gd name="T12" fmla="*/ 0 w 368"/>
                  <a:gd name="T13" fmla="*/ 10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8" h="286">
                    <a:moveTo>
                      <a:pt x="0" y="102"/>
                    </a:moveTo>
                    <a:cubicBezTo>
                      <a:pt x="0" y="203"/>
                      <a:pt x="83" y="286"/>
                      <a:pt x="184" y="286"/>
                    </a:cubicBezTo>
                    <a:cubicBezTo>
                      <a:pt x="184" y="286"/>
                      <a:pt x="184" y="286"/>
                      <a:pt x="184" y="286"/>
                    </a:cubicBezTo>
                    <a:cubicBezTo>
                      <a:pt x="286" y="286"/>
                      <a:pt x="368" y="203"/>
                      <a:pt x="368" y="102"/>
                    </a:cubicBezTo>
                    <a:cubicBezTo>
                      <a:pt x="368" y="0"/>
                      <a:pt x="368" y="0"/>
                      <a:pt x="36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335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Freeform 286">
                <a:extLst>
                  <a:ext uri="{FF2B5EF4-FFF2-40B4-BE49-F238E27FC236}">
                    <a16:creationId xmlns:a16="http://schemas.microsoft.com/office/drawing/2014/main" id="{B8E270C5-7B9A-4CF2-9B12-DAECF5983E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78" y="612"/>
                <a:ext cx="355" cy="289"/>
              </a:xfrm>
              <a:custGeom>
                <a:avLst/>
                <a:gdLst>
                  <a:gd name="T0" fmla="*/ 402 w 436"/>
                  <a:gd name="T1" fmla="*/ 0 h 354"/>
                  <a:gd name="T2" fmla="*/ 34 w 436"/>
                  <a:gd name="T3" fmla="*/ 0 h 354"/>
                  <a:gd name="T4" fmla="*/ 0 w 436"/>
                  <a:gd name="T5" fmla="*/ 34 h 354"/>
                  <a:gd name="T6" fmla="*/ 0 w 436"/>
                  <a:gd name="T7" fmla="*/ 136 h 354"/>
                  <a:gd name="T8" fmla="*/ 218 w 436"/>
                  <a:gd name="T9" fmla="*/ 354 h 354"/>
                  <a:gd name="T10" fmla="*/ 436 w 436"/>
                  <a:gd name="T11" fmla="*/ 136 h 354"/>
                  <a:gd name="T12" fmla="*/ 436 w 436"/>
                  <a:gd name="T13" fmla="*/ 34 h 354"/>
                  <a:gd name="T14" fmla="*/ 402 w 436"/>
                  <a:gd name="T15" fmla="*/ 0 h 354"/>
                  <a:gd name="T16" fmla="*/ 368 w 436"/>
                  <a:gd name="T17" fmla="*/ 136 h 354"/>
                  <a:gd name="T18" fmla="*/ 218 w 436"/>
                  <a:gd name="T19" fmla="*/ 286 h 354"/>
                  <a:gd name="T20" fmla="*/ 68 w 436"/>
                  <a:gd name="T21" fmla="*/ 136 h 354"/>
                  <a:gd name="T22" fmla="*/ 68 w 436"/>
                  <a:gd name="T23" fmla="*/ 68 h 354"/>
                  <a:gd name="T24" fmla="*/ 368 w 436"/>
                  <a:gd name="T25" fmla="*/ 68 h 354"/>
                  <a:gd name="T26" fmla="*/ 368 w 436"/>
                  <a:gd name="T27" fmla="*/ 136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6" h="354">
                    <a:moveTo>
                      <a:pt x="402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6" y="0"/>
                      <a:pt x="0" y="16"/>
                      <a:pt x="0" y="34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256"/>
                      <a:pt x="98" y="354"/>
                      <a:pt x="218" y="354"/>
                    </a:cubicBezTo>
                    <a:cubicBezTo>
                      <a:pt x="338" y="354"/>
                      <a:pt x="436" y="256"/>
                      <a:pt x="436" y="136"/>
                    </a:cubicBezTo>
                    <a:cubicBezTo>
                      <a:pt x="436" y="34"/>
                      <a:pt x="436" y="34"/>
                      <a:pt x="436" y="34"/>
                    </a:cubicBezTo>
                    <a:cubicBezTo>
                      <a:pt x="436" y="16"/>
                      <a:pt x="421" y="0"/>
                      <a:pt x="402" y="0"/>
                    </a:cubicBezTo>
                    <a:close/>
                    <a:moveTo>
                      <a:pt x="368" y="136"/>
                    </a:moveTo>
                    <a:cubicBezTo>
                      <a:pt x="368" y="218"/>
                      <a:pt x="301" y="286"/>
                      <a:pt x="218" y="286"/>
                    </a:cubicBezTo>
                    <a:cubicBezTo>
                      <a:pt x="136" y="286"/>
                      <a:pt x="68" y="218"/>
                      <a:pt x="68" y="136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368" y="68"/>
                      <a:pt x="368" y="68"/>
                      <a:pt x="368" y="68"/>
                    </a:cubicBezTo>
                    <a:lnTo>
                      <a:pt x="368" y="13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1" name="Freeform 287">
                <a:extLst>
                  <a:ext uri="{FF2B5EF4-FFF2-40B4-BE49-F238E27FC236}">
                    <a16:creationId xmlns:a16="http://schemas.microsoft.com/office/drawing/2014/main" id="{A476B936-5F53-43B1-9823-8F6D970FD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0" y="640"/>
                <a:ext cx="299" cy="233"/>
              </a:xfrm>
              <a:custGeom>
                <a:avLst/>
                <a:gdLst>
                  <a:gd name="T0" fmla="*/ 0 w 367"/>
                  <a:gd name="T1" fmla="*/ 102 h 286"/>
                  <a:gd name="T2" fmla="*/ 184 w 367"/>
                  <a:gd name="T3" fmla="*/ 286 h 286"/>
                  <a:gd name="T4" fmla="*/ 184 w 367"/>
                  <a:gd name="T5" fmla="*/ 286 h 286"/>
                  <a:gd name="T6" fmla="*/ 367 w 367"/>
                  <a:gd name="T7" fmla="*/ 102 h 286"/>
                  <a:gd name="T8" fmla="*/ 367 w 367"/>
                  <a:gd name="T9" fmla="*/ 0 h 286"/>
                  <a:gd name="T10" fmla="*/ 0 w 367"/>
                  <a:gd name="T11" fmla="*/ 0 h 286"/>
                  <a:gd name="T12" fmla="*/ 0 w 367"/>
                  <a:gd name="T13" fmla="*/ 102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7" h="286">
                    <a:moveTo>
                      <a:pt x="0" y="102"/>
                    </a:moveTo>
                    <a:cubicBezTo>
                      <a:pt x="0" y="203"/>
                      <a:pt x="82" y="286"/>
                      <a:pt x="184" y="286"/>
                    </a:cubicBezTo>
                    <a:cubicBezTo>
                      <a:pt x="184" y="286"/>
                      <a:pt x="184" y="286"/>
                      <a:pt x="184" y="286"/>
                    </a:cubicBezTo>
                    <a:cubicBezTo>
                      <a:pt x="285" y="286"/>
                      <a:pt x="367" y="203"/>
                      <a:pt x="367" y="102"/>
                    </a:cubicBezTo>
                    <a:cubicBezTo>
                      <a:pt x="367" y="0"/>
                      <a:pt x="367" y="0"/>
                      <a:pt x="36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3357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2" name="Freeform 288">
                <a:extLst>
                  <a:ext uri="{FF2B5EF4-FFF2-40B4-BE49-F238E27FC236}">
                    <a16:creationId xmlns:a16="http://schemas.microsoft.com/office/drawing/2014/main" id="{33079BAB-1F26-40C0-95EF-20F51AA2F9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2" y="612"/>
                <a:ext cx="355" cy="289"/>
              </a:xfrm>
              <a:custGeom>
                <a:avLst/>
                <a:gdLst>
                  <a:gd name="T0" fmla="*/ 401 w 435"/>
                  <a:gd name="T1" fmla="*/ 0 h 354"/>
                  <a:gd name="T2" fmla="*/ 34 w 435"/>
                  <a:gd name="T3" fmla="*/ 0 h 354"/>
                  <a:gd name="T4" fmla="*/ 0 w 435"/>
                  <a:gd name="T5" fmla="*/ 34 h 354"/>
                  <a:gd name="T6" fmla="*/ 0 w 435"/>
                  <a:gd name="T7" fmla="*/ 136 h 354"/>
                  <a:gd name="T8" fmla="*/ 218 w 435"/>
                  <a:gd name="T9" fmla="*/ 354 h 354"/>
                  <a:gd name="T10" fmla="*/ 435 w 435"/>
                  <a:gd name="T11" fmla="*/ 136 h 354"/>
                  <a:gd name="T12" fmla="*/ 435 w 435"/>
                  <a:gd name="T13" fmla="*/ 34 h 354"/>
                  <a:gd name="T14" fmla="*/ 401 w 435"/>
                  <a:gd name="T15" fmla="*/ 0 h 354"/>
                  <a:gd name="T16" fmla="*/ 367 w 435"/>
                  <a:gd name="T17" fmla="*/ 136 h 354"/>
                  <a:gd name="T18" fmla="*/ 218 w 435"/>
                  <a:gd name="T19" fmla="*/ 286 h 354"/>
                  <a:gd name="T20" fmla="*/ 68 w 435"/>
                  <a:gd name="T21" fmla="*/ 136 h 354"/>
                  <a:gd name="T22" fmla="*/ 68 w 435"/>
                  <a:gd name="T23" fmla="*/ 68 h 354"/>
                  <a:gd name="T24" fmla="*/ 367 w 435"/>
                  <a:gd name="T25" fmla="*/ 68 h 354"/>
                  <a:gd name="T26" fmla="*/ 367 w 435"/>
                  <a:gd name="T27" fmla="*/ 136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35" h="354">
                    <a:moveTo>
                      <a:pt x="401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15" y="0"/>
                      <a:pt x="0" y="16"/>
                      <a:pt x="0" y="34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0" y="256"/>
                      <a:pt x="97" y="354"/>
                      <a:pt x="218" y="354"/>
                    </a:cubicBezTo>
                    <a:cubicBezTo>
                      <a:pt x="338" y="354"/>
                      <a:pt x="435" y="256"/>
                      <a:pt x="435" y="136"/>
                    </a:cubicBezTo>
                    <a:cubicBezTo>
                      <a:pt x="435" y="34"/>
                      <a:pt x="435" y="34"/>
                      <a:pt x="435" y="34"/>
                    </a:cubicBezTo>
                    <a:cubicBezTo>
                      <a:pt x="435" y="16"/>
                      <a:pt x="420" y="0"/>
                      <a:pt x="401" y="0"/>
                    </a:cubicBezTo>
                    <a:close/>
                    <a:moveTo>
                      <a:pt x="367" y="136"/>
                    </a:moveTo>
                    <a:cubicBezTo>
                      <a:pt x="367" y="218"/>
                      <a:pt x="300" y="286"/>
                      <a:pt x="218" y="286"/>
                    </a:cubicBezTo>
                    <a:cubicBezTo>
                      <a:pt x="135" y="286"/>
                      <a:pt x="68" y="218"/>
                      <a:pt x="68" y="136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367" y="68"/>
                      <a:pt x="367" y="68"/>
                      <a:pt x="367" y="68"/>
                    </a:cubicBezTo>
                    <a:lnTo>
                      <a:pt x="367" y="13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3" name="Freeform 289">
                <a:extLst>
                  <a:ext uri="{FF2B5EF4-FFF2-40B4-BE49-F238E27FC236}">
                    <a16:creationId xmlns:a16="http://schemas.microsoft.com/office/drawing/2014/main" id="{6943BF9B-703D-4B7A-8E56-9D1C8467F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4" y="688"/>
                <a:ext cx="139" cy="139"/>
              </a:xfrm>
              <a:custGeom>
                <a:avLst/>
                <a:gdLst>
                  <a:gd name="T0" fmla="*/ 136 w 170"/>
                  <a:gd name="T1" fmla="*/ 0 h 170"/>
                  <a:gd name="T2" fmla="*/ 102 w 170"/>
                  <a:gd name="T3" fmla="*/ 34 h 170"/>
                  <a:gd name="T4" fmla="*/ 34 w 170"/>
                  <a:gd name="T5" fmla="*/ 102 h 170"/>
                  <a:gd name="T6" fmla="*/ 0 w 170"/>
                  <a:gd name="T7" fmla="*/ 136 h 170"/>
                  <a:gd name="T8" fmla="*/ 34 w 170"/>
                  <a:gd name="T9" fmla="*/ 170 h 170"/>
                  <a:gd name="T10" fmla="*/ 170 w 170"/>
                  <a:gd name="T11" fmla="*/ 34 h 170"/>
                  <a:gd name="T12" fmla="*/ 136 w 170"/>
                  <a:gd name="T1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70">
                    <a:moveTo>
                      <a:pt x="136" y="0"/>
                    </a:moveTo>
                    <a:cubicBezTo>
                      <a:pt x="117" y="0"/>
                      <a:pt x="102" y="15"/>
                      <a:pt x="102" y="34"/>
                    </a:cubicBezTo>
                    <a:cubicBezTo>
                      <a:pt x="102" y="71"/>
                      <a:pt x="71" y="102"/>
                      <a:pt x="34" y="102"/>
                    </a:cubicBezTo>
                    <a:cubicBezTo>
                      <a:pt x="15" y="102"/>
                      <a:pt x="0" y="117"/>
                      <a:pt x="0" y="136"/>
                    </a:cubicBezTo>
                    <a:cubicBezTo>
                      <a:pt x="0" y="154"/>
                      <a:pt x="15" y="170"/>
                      <a:pt x="34" y="170"/>
                    </a:cubicBezTo>
                    <a:cubicBezTo>
                      <a:pt x="109" y="170"/>
                      <a:pt x="170" y="109"/>
                      <a:pt x="170" y="34"/>
                    </a:cubicBezTo>
                    <a:cubicBezTo>
                      <a:pt x="170" y="15"/>
                      <a:pt x="154" y="0"/>
                      <a:pt x="136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Freeform 290">
                <a:extLst>
                  <a:ext uri="{FF2B5EF4-FFF2-40B4-BE49-F238E27FC236}">
                    <a16:creationId xmlns:a16="http://schemas.microsoft.com/office/drawing/2014/main" id="{7D67AA26-1C09-4569-AE4A-2EF229C8D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6" y="688"/>
                <a:ext cx="139" cy="139"/>
              </a:xfrm>
              <a:custGeom>
                <a:avLst/>
                <a:gdLst>
                  <a:gd name="T0" fmla="*/ 136 w 170"/>
                  <a:gd name="T1" fmla="*/ 0 h 170"/>
                  <a:gd name="T2" fmla="*/ 102 w 170"/>
                  <a:gd name="T3" fmla="*/ 34 h 170"/>
                  <a:gd name="T4" fmla="*/ 34 w 170"/>
                  <a:gd name="T5" fmla="*/ 102 h 170"/>
                  <a:gd name="T6" fmla="*/ 0 w 170"/>
                  <a:gd name="T7" fmla="*/ 136 h 170"/>
                  <a:gd name="T8" fmla="*/ 34 w 170"/>
                  <a:gd name="T9" fmla="*/ 170 h 170"/>
                  <a:gd name="T10" fmla="*/ 170 w 170"/>
                  <a:gd name="T11" fmla="*/ 34 h 170"/>
                  <a:gd name="T12" fmla="*/ 136 w 170"/>
                  <a:gd name="T1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70">
                    <a:moveTo>
                      <a:pt x="136" y="0"/>
                    </a:moveTo>
                    <a:cubicBezTo>
                      <a:pt x="117" y="0"/>
                      <a:pt x="102" y="15"/>
                      <a:pt x="102" y="34"/>
                    </a:cubicBezTo>
                    <a:cubicBezTo>
                      <a:pt x="102" y="71"/>
                      <a:pt x="72" y="102"/>
                      <a:pt x="34" y="102"/>
                    </a:cubicBezTo>
                    <a:cubicBezTo>
                      <a:pt x="16" y="102"/>
                      <a:pt x="0" y="117"/>
                      <a:pt x="0" y="136"/>
                    </a:cubicBezTo>
                    <a:cubicBezTo>
                      <a:pt x="0" y="154"/>
                      <a:pt x="16" y="170"/>
                      <a:pt x="34" y="170"/>
                    </a:cubicBezTo>
                    <a:cubicBezTo>
                      <a:pt x="109" y="170"/>
                      <a:pt x="170" y="109"/>
                      <a:pt x="170" y="34"/>
                    </a:cubicBezTo>
                    <a:cubicBezTo>
                      <a:pt x="170" y="15"/>
                      <a:pt x="155" y="0"/>
                      <a:pt x="136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Freeform 291">
                <a:extLst>
                  <a:ext uri="{FF2B5EF4-FFF2-40B4-BE49-F238E27FC236}">
                    <a16:creationId xmlns:a16="http://schemas.microsoft.com/office/drawing/2014/main" id="{954557B1-9214-4C0E-B7F4-23796197D1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28"/>
                <a:ext cx="814" cy="435"/>
              </a:xfrm>
              <a:custGeom>
                <a:avLst/>
                <a:gdLst>
                  <a:gd name="T0" fmla="*/ 499 w 998"/>
                  <a:gd name="T1" fmla="*/ 0 h 533"/>
                  <a:gd name="T2" fmla="*/ 0 w 998"/>
                  <a:gd name="T3" fmla="*/ 499 h 533"/>
                  <a:gd name="T4" fmla="*/ 0 w 998"/>
                  <a:gd name="T5" fmla="*/ 533 h 533"/>
                  <a:gd name="T6" fmla="*/ 998 w 998"/>
                  <a:gd name="T7" fmla="*/ 533 h 533"/>
                  <a:gd name="T8" fmla="*/ 998 w 998"/>
                  <a:gd name="T9" fmla="*/ 499 h 533"/>
                  <a:gd name="T10" fmla="*/ 499 w 998"/>
                  <a:gd name="T11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98" h="533">
                    <a:moveTo>
                      <a:pt x="499" y="0"/>
                    </a:moveTo>
                    <a:cubicBezTo>
                      <a:pt x="223" y="0"/>
                      <a:pt x="0" y="224"/>
                      <a:pt x="0" y="499"/>
                    </a:cubicBezTo>
                    <a:cubicBezTo>
                      <a:pt x="0" y="533"/>
                      <a:pt x="0" y="533"/>
                      <a:pt x="0" y="533"/>
                    </a:cubicBezTo>
                    <a:cubicBezTo>
                      <a:pt x="998" y="533"/>
                      <a:pt x="998" y="533"/>
                      <a:pt x="998" y="533"/>
                    </a:cubicBezTo>
                    <a:cubicBezTo>
                      <a:pt x="998" y="499"/>
                      <a:pt x="998" y="499"/>
                      <a:pt x="998" y="499"/>
                    </a:cubicBezTo>
                    <a:cubicBezTo>
                      <a:pt x="998" y="224"/>
                      <a:pt x="774" y="0"/>
                      <a:pt x="499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Freeform 292">
                <a:extLst>
                  <a:ext uri="{FF2B5EF4-FFF2-40B4-BE49-F238E27FC236}">
                    <a16:creationId xmlns:a16="http://schemas.microsoft.com/office/drawing/2014/main" id="{3E774561-EA7E-4569-AA3A-2CA445FBFD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055" y="0"/>
                <a:ext cx="869" cy="490"/>
              </a:xfrm>
              <a:custGeom>
                <a:avLst/>
                <a:gdLst>
                  <a:gd name="T0" fmla="*/ 533 w 1066"/>
                  <a:gd name="T1" fmla="*/ 0 h 601"/>
                  <a:gd name="T2" fmla="*/ 0 w 1066"/>
                  <a:gd name="T3" fmla="*/ 533 h 601"/>
                  <a:gd name="T4" fmla="*/ 0 w 1066"/>
                  <a:gd name="T5" fmla="*/ 567 h 601"/>
                  <a:gd name="T6" fmla="*/ 34 w 1066"/>
                  <a:gd name="T7" fmla="*/ 601 h 601"/>
                  <a:gd name="T8" fmla="*/ 1032 w 1066"/>
                  <a:gd name="T9" fmla="*/ 601 h 601"/>
                  <a:gd name="T10" fmla="*/ 1066 w 1066"/>
                  <a:gd name="T11" fmla="*/ 567 h 601"/>
                  <a:gd name="T12" fmla="*/ 1066 w 1066"/>
                  <a:gd name="T13" fmla="*/ 533 h 601"/>
                  <a:gd name="T14" fmla="*/ 533 w 1066"/>
                  <a:gd name="T15" fmla="*/ 0 h 601"/>
                  <a:gd name="T16" fmla="*/ 68 w 1066"/>
                  <a:gd name="T17" fmla="*/ 533 h 601"/>
                  <a:gd name="T18" fmla="*/ 533 w 1066"/>
                  <a:gd name="T19" fmla="*/ 68 h 601"/>
                  <a:gd name="T20" fmla="*/ 998 w 1066"/>
                  <a:gd name="T21" fmla="*/ 533 h 601"/>
                  <a:gd name="T22" fmla="*/ 68 w 1066"/>
                  <a:gd name="T23" fmla="*/ 533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66" h="601">
                    <a:moveTo>
                      <a:pt x="533" y="0"/>
                    </a:moveTo>
                    <a:cubicBezTo>
                      <a:pt x="239" y="0"/>
                      <a:pt x="0" y="239"/>
                      <a:pt x="0" y="533"/>
                    </a:cubicBezTo>
                    <a:cubicBezTo>
                      <a:pt x="0" y="567"/>
                      <a:pt x="0" y="567"/>
                      <a:pt x="0" y="567"/>
                    </a:cubicBezTo>
                    <a:cubicBezTo>
                      <a:pt x="0" y="586"/>
                      <a:pt x="15" y="601"/>
                      <a:pt x="34" y="601"/>
                    </a:cubicBezTo>
                    <a:cubicBezTo>
                      <a:pt x="1032" y="601"/>
                      <a:pt x="1032" y="601"/>
                      <a:pt x="1032" y="601"/>
                    </a:cubicBezTo>
                    <a:cubicBezTo>
                      <a:pt x="1050" y="601"/>
                      <a:pt x="1066" y="586"/>
                      <a:pt x="1066" y="567"/>
                    </a:cubicBezTo>
                    <a:cubicBezTo>
                      <a:pt x="1066" y="533"/>
                      <a:pt x="1066" y="533"/>
                      <a:pt x="1066" y="533"/>
                    </a:cubicBezTo>
                    <a:cubicBezTo>
                      <a:pt x="1066" y="239"/>
                      <a:pt x="826" y="0"/>
                      <a:pt x="533" y="0"/>
                    </a:cubicBezTo>
                    <a:close/>
                    <a:moveTo>
                      <a:pt x="68" y="533"/>
                    </a:moveTo>
                    <a:cubicBezTo>
                      <a:pt x="68" y="277"/>
                      <a:pt x="276" y="68"/>
                      <a:pt x="533" y="68"/>
                    </a:cubicBezTo>
                    <a:cubicBezTo>
                      <a:pt x="789" y="68"/>
                      <a:pt x="997" y="277"/>
                      <a:pt x="998" y="533"/>
                    </a:cubicBezTo>
                    <a:lnTo>
                      <a:pt x="68" y="53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Freeform 293">
                <a:extLst>
                  <a:ext uri="{FF2B5EF4-FFF2-40B4-BE49-F238E27FC236}">
                    <a16:creationId xmlns:a16="http://schemas.microsoft.com/office/drawing/2014/main" id="{80C1BF23-845F-45E2-B187-D6C4AE317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8" y="368"/>
                <a:ext cx="735" cy="95"/>
              </a:xfrm>
              <a:custGeom>
                <a:avLst/>
                <a:gdLst>
                  <a:gd name="T0" fmla="*/ 843 w 901"/>
                  <a:gd name="T1" fmla="*/ 0 h 116"/>
                  <a:gd name="T2" fmla="*/ 338 w 901"/>
                  <a:gd name="T3" fmla="*/ 0 h 116"/>
                  <a:gd name="T4" fmla="*/ 0 w 901"/>
                  <a:gd name="T5" fmla="*/ 116 h 116"/>
                  <a:gd name="T6" fmla="*/ 843 w 901"/>
                  <a:gd name="T7" fmla="*/ 116 h 116"/>
                  <a:gd name="T8" fmla="*/ 901 w 901"/>
                  <a:gd name="T9" fmla="*/ 58 h 116"/>
                  <a:gd name="T10" fmla="*/ 901 w 901"/>
                  <a:gd name="T11" fmla="*/ 58 h 116"/>
                  <a:gd name="T12" fmla="*/ 843 w 901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1" h="116">
                    <a:moveTo>
                      <a:pt x="843" y="0"/>
                    </a:moveTo>
                    <a:cubicBezTo>
                      <a:pt x="338" y="0"/>
                      <a:pt x="338" y="0"/>
                      <a:pt x="338" y="0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3" y="116"/>
                      <a:pt x="843" y="116"/>
                      <a:pt x="843" y="116"/>
                    </a:cubicBezTo>
                    <a:cubicBezTo>
                      <a:pt x="875" y="116"/>
                      <a:pt x="901" y="90"/>
                      <a:pt x="901" y="58"/>
                    </a:cubicBezTo>
                    <a:cubicBezTo>
                      <a:pt x="901" y="58"/>
                      <a:pt x="901" y="58"/>
                      <a:pt x="901" y="58"/>
                    </a:cubicBezTo>
                    <a:cubicBezTo>
                      <a:pt x="901" y="26"/>
                      <a:pt x="875" y="0"/>
                      <a:pt x="843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Freeform 294">
                <a:extLst>
                  <a:ext uri="{FF2B5EF4-FFF2-40B4-BE49-F238E27FC236}">
                    <a16:creationId xmlns:a16="http://schemas.microsoft.com/office/drawing/2014/main" id="{C67C95FF-DCAF-4458-B397-9F8906F0C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340"/>
                <a:ext cx="790" cy="150"/>
              </a:xfrm>
              <a:custGeom>
                <a:avLst/>
                <a:gdLst>
                  <a:gd name="T0" fmla="*/ 877 w 969"/>
                  <a:gd name="T1" fmla="*/ 0 h 184"/>
                  <a:gd name="T2" fmla="*/ 372 w 969"/>
                  <a:gd name="T3" fmla="*/ 0 h 184"/>
                  <a:gd name="T4" fmla="*/ 338 w 969"/>
                  <a:gd name="T5" fmla="*/ 34 h 184"/>
                  <a:gd name="T6" fmla="*/ 372 w 969"/>
                  <a:gd name="T7" fmla="*/ 68 h 184"/>
                  <a:gd name="T8" fmla="*/ 877 w 969"/>
                  <a:gd name="T9" fmla="*/ 68 h 184"/>
                  <a:gd name="T10" fmla="*/ 901 w 969"/>
                  <a:gd name="T11" fmla="*/ 92 h 184"/>
                  <a:gd name="T12" fmla="*/ 877 w 969"/>
                  <a:gd name="T13" fmla="*/ 116 h 184"/>
                  <a:gd name="T14" fmla="*/ 34 w 969"/>
                  <a:gd name="T15" fmla="*/ 116 h 184"/>
                  <a:gd name="T16" fmla="*/ 0 w 969"/>
                  <a:gd name="T17" fmla="*/ 150 h 184"/>
                  <a:gd name="T18" fmla="*/ 34 w 969"/>
                  <a:gd name="T19" fmla="*/ 184 h 184"/>
                  <a:gd name="T20" fmla="*/ 877 w 969"/>
                  <a:gd name="T21" fmla="*/ 184 h 184"/>
                  <a:gd name="T22" fmla="*/ 969 w 969"/>
                  <a:gd name="T23" fmla="*/ 92 h 184"/>
                  <a:gd name="T24" fmla="*/ 877 w 969"/>
                  <a:gd name="T25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69" h="184">
                    <a:moveTo>
                      <a:pt x="877" y="0"/>
                    </a:moveTo>
                    <a:cubicBezTo>
                      <a:pt x="372" y="0"/>
                      <a:pt x="372" y="0"/>
                      <a:pt x="372" y="0"/>
                    </a:cubicBezTo>
                    <a:cubicBezTo>
                      <a:pt x="353" y="0"/>
                      <a:pt x="338" y="15"/>
                      <a:pt x="338" y="34"/>
                    </a:cubicBezTo>
                    <a:cubicBezTo>
                      <a:pt x="338" y="52"/>
                      <a:pt x="353" y="68"/>
                      <a:pt x="372" y="68"/>
                    </a:cubicBezTo>
                    <a:cubicBezTo>
                      <a:pt x="877" y="68"/>
                      <a:pt x="877" y="68"/>
                      <a:pt x="877" y="68"/>
                    </a:cubicBezTo>
                    <a:cubicBezTo>
                      <a:pt x="890" y="68"/>
                      <a:pt x="901" y="78"/>
                      <a:pt x="901" y="92"/>
                    </a:cubicBezTo>
                    <a:cubicBezTo>
                      <a:pt x="901" y="105"/>
                      <a:pt x="890" y="116"/>
                      <a:pt x="877" y="116"/>
                    </a:cubicBezTo>
                    <a:cubicBezTo>
                      <a:pt x="34" y="116"/>
                      <a:pt x="34" y="116"/>
                      <a:pt x="34" y="116"/>
                    </a:cubicBezTo>
                    <a:cubicBezTo>
                      <a:pt x="16" y="116"/>
                      <a:pt x="0" y="131"/>
                      <a:pt x="0" y="150"/>
                    </a:cubicBezTo>
                    <a:cubicBezTo>
                      <a:pt x="0" y="169"/>
                      <a:pt x="16" y="184"/>
                      <a:pt x="34" y="184"/>
                    </a:cubicBezTo>
                    <a:cubicBezTo>
                      <a:pt x="877" y="184"/>
                      <a:pt x="877" y="184"/>
                      <a:pt x="877" y="184"/>
                    </a:cubicBezTo>
                    <a:cubicBezTo>
                      <a:pt x="927" y="184"/>
                      <a:pt x="969" y="143"/>
                      <a:pt x="969" y="92"/>
                    </a:cubicBezTo>
                    <a:cubicBezTo>
                      <a:pt x="969" y="41"/>
                      <a:pt x="927" y="0"/>
                      <a:pt x="87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Freeform 295">
                <a:extLst>
                  <a:ext uri="{FF2B5EF4-FFF2-40B4-BE49-F238E27FC236}">
                    <a16:creationId xmlns:a16="http://schemas.microsoft.com/office/drawing/2014/main" id="{8C812D59-C7D1-4787-AD70-267D64265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4" y="1100"/>
                <a:ext cx="228" cy="86"/>
              </a:xfrm>
              <a:custGeom>
                <a:avLst/>
                <a:gdLst>
                  <a:gd name="T0" fmla="*/ 232 w 280"/>
                  <a:gd name="T1" fmla="*/ 27 h 105"/>
                  <a:gd name="T2" fmla="*/ 154 w 280"/>
                  <a:gd name="T3" fmla="*/ 36 h 105"/>
                  <a:gd name="T4" fmla="*/ 56 w 280"/>
                  <a:gd name="T5" fmla="*/ 9 h 105"/>
                  <a:gd name="T6" fmla="*/ 10 w 280"/>
                  <a:gd name="T7" fmla="*/ 21 h 105"/>
                  <a:gd name="T8" fmla="*/ 21 w 280"/>
                  <a:gd name="T9" fmla="*/ 68 h 105"/>
                  <a:gd name="T10" fmla="*/ 151 w 280"/>
                  <a:gd name="T11" fmla="*/ 104 h 105"/>
                  <a:gd name="T12" fmla="*/ 165 w 280"/>
                  <a:gd name="T13" fmla="*/ 105 h 105"/>
                  <a:gd name="T14" fmla="*/ 253 w 280"/>
                  <a:gd name="T15" fmla="*/ 92 h 105"/>
                  <a:gd name="T16" fmla="*/ 275 w 280"/>
                  <a:gd name="T17" fmla="*/ 49 h 105"/>
                  <a:gd name="T18" fmla="*/ 232 w 280"/>
                  <a:gd name="T19" fmla="*/ 2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0" h="105">
                    <a:moveTo>
                      <a:pt x="232" y="27"/>
                    </a:moveTo>
                    <a:cubicBezTo>
                      <a:pt x="208" y="34"/>
                      <a:pt x="182" y="38"/>
                      <a:pt x="154" y="36"/>
                    </a:cubicBezTo>
                    <a:cubicBezTo>
                      <a:pt x="118" y="35"/>
                      <a:pt x="83" y="25"/>
                      <a:pt x="56" y="9"/>
                    </a:cubicBezTo>
                    <a:cubicBezTo>
                      <a:pt x="40" y="0"/>
                      <a:pt x="19" y="5"/>
                      <a:pt x="10" y="21"/>
                    </a:cubicBezTo>
                    <a:cubicBezTo>
                      <a:pt x="0" y="37"/>
                      <a:pt x="5" y="58"/>
                      <a:pt x="21" y="68"/>
                    </a:cubicBezTo>
                    <a:cubicBezTo>
                      <a:pt x="58" y="89"/>
                      <a:pt x="103" y="102"/>
                      <a:pt x="151" y="104"/>
                    </a:cubicBezTo>
                    <a:cubicBezTo>
                      <a:pt x="156" y="105"/>
                      <a:pt x="161" y="105"/>
                      <a:pt x="165" y="105"/>
                    </a:cubicBezTo>
                    <a:cubicBezTo>
                      <a:pt x="196" y="105"/>
                      <a:pt x="226" y="100"/>
                      <a:pt x="253" y="92"/>
                    </a:cubicBezTo>
                    <a:cubicBezTo>
                      <a:pt x="271" y="86"/>
                      <a:pt x="280" y="67"/>
                      <a:pt x="275" y="49"/>
                    </a:cubicBezTo>
                    <a:cubicBezTo>
                      <a:pt x="269" y="31"/>
                      <a:pt x="250" y="21"/>
                      <a:pt x="232" y="27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Freeform 296">
                <a:extLst>
                  <a:ext uri="{FF2B5EF4-FFF2-40B4-BE49-F238E27FC236}">
                    <a16:creationId xmlns:a16="http://schemas.microsoft.com/office/drawing/2014/main" id="{11AB25CC-772F-40E3-9E03-63C4122C00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1" y="1763"/>
                <a:ext cx="2331" cy="1216"/>
              </a:xfrm>
              <a:custGeom>
                <a:avLst/>
                <a:gdLst>
                  <a:gd name="T0" fmla="*/ 2677 w 2857"/>
                  <a:gd name="T1" fmla="*/ 0 h 1491"/>
                  <a:gd name="T2" fmla="*/ 1010 w 2857"/>
                  <a:gd name="T3" fmla="*/ 0 h 1491"/>
                  <a:gd name="T4" fmla="*/ 770 w 2857"/>
                  <a:gd name="T5" fmla="*/ 199 h 1491"/>
                  <a:gd name="T6" fmla="*/ 708 w 2857"/>
                  <a:gd name="T7" fmla="*/ 1335 h 1491"/>
                  <a:gd name="T8" fmla="*/ 156 w 2857"/>
                  <a:gd name="T9" fmla="*/ 1335 h 1491"/>
                  <a:gd name="T10" fmla="*/ 0 w 2857"/>
                  <a:gd name="T11" fmla="*/ 1491 h 1491"/>
                  <a:gd name="T12" fmla="*/ 675 w 2857"/>
                  <a:gd name="T13" fmla="*/ 1491 h 1491"/>
                  <a:gd name="T14" fmla="*/ 1067 w 2857"/>
                  <a:gd name="T15" fmla="*/ 1491 h 1491"/>
                  <a:gd name="T16" fmla="*/ 2739 w 2857"/>
                  <a:gd name="T17" fmla="*/ 1491 h 1491"/>
                  <a:gd name="T18" fmla="*/ 2834 w 2857"/>
                  <a:gd name="T19" fmla="*/ 199 h 1491"/>
                  <a:gd name="T20" fmla="*/ 2677 w 2857"/>
                  <a:gd name="T21" fmla="*/ 0 h 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57" h="1491">
                    <a:moveTo>
                      <a:pt x="2677" y="0"/>
                    </a:moveTo>
                    <a:cubicBezTo>
                      <a:pt x="1010" y="0"/>
                      <a:pt x="1010" y="0"/>
                      <a:pt x="1010" y="0"/>
                    </a:cubicBezTo>
                    <a:cubicBezTo>
                      <a:pt x="901" y="0"/>
                      <a:pt x="771" y="87"/>
                      <a:pt x="770" y="199"/>
                    </a:cubicBezTo>
                    <a:cubicBezTo>
                      <a:pt x="708" y="1335"/>
                      <a:pt x="708" y="1335"/>
                      <a:pt x="708" y="1335"/>
                    </a:cubicBezTo>
                    <a:cubicBezTo>
                      <a:pt x="156" y="1335"/>
                      <a:pt x="156" y="1335"/>
                      <a:pt x="156" y="1335"/>
                    </a:cubicBezTo>
                    <a:cubicBezTo>
                      <a:pt x="70" y="1335"/>
                      <a:pt x="0" y="1405"/>
                      <a:pt x="0" y="1491"/>
                    </a:cubicBezTo>
                    <a:cubicBezTo>
                      <a:pt x="675" y="1491"/>
                      <a:pt x="675" y="1491"/>
                      <a:pt x="675" y="1491"/>
                    </a:cubicBezTo>
                    <a:cubicBezTo>
                      <a:pt x="1067" y="1491"/>
                      <a:pt x="1067" y="1491"/>
                      <a:pt x="1067" y="1491"/>
                    </a:cubicBezTo>
                    <a:cubicBezTo>
                      <a:pt x="2739" y="1491"/>
                      <a:pt x="2739" y="1491"/>
                      <a:pt x="2739" y="1491"/>
                    </a:cubicBezTo>
                    <a:cubicBezTo>
                      <a:pt x="2834" y="199"/>
                      <a:pt x="2834" y="199"/>
                      <a:pt x="2834" y="199"/>
                    </a:cubicBezTo>
                    <a:cubicBezTo>
                      <a:pt x="2857" y="89"/>
                      <a:pt x="2787" y="0"/>
                      <a:pt x="2677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Freeform 297">
                <a:extLst>
                  <a:ext uri="{FF2B5EF4-FFF2-40B4-BE49-F238E27FC236}">
                    <a16:creationId xmlns:a16="http://schemas.microsoft.com/office/drawing/2014/main" id="{A0E9236D-6283-4CD1-98D2-F8BEDB753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34" y="1735"/>
                <a:ext cx="2376" cy="1272"/>
              </a:xfrm>
              <a:custGeom>
                <a:avLst/>
                <a:gdLst>
                  <a:gd name="T0" fmla="*/ 2711 w 2914"/>
                  <a:gd name="T1" fmla="*/ 0 h 1559"/>
                  <a:gd name="T2" fmla="*/ 1044 w 2914"/>
                  <a:gd name="T3" fmla="*/ 0 h 1559"/>
                  <a:gd name="T4" fmla="*/ 863 w 2914"/>
                  <a:gd name="T5" fmla="*/ 64 h 1559"/>
                  <a:gd name="T6" fmla="*/ 770 w 2914"/>
                  <a:gd name="T7" fmla="*/ 231 h 1559"/>
                  <a:gd name="T8" fmla="*/ 710 w 2914"/>
                  <a:gd name="T9" fmla="*/ 1335 h 1559"/>
                  <a:gd name="T10" fmla="*/ 190 w 2914"/>
                  <a:gd name="T11" fmla="*/ 1335 h 1559"/>
                  <a:gd name="T12" fmla="*/ 0 w 2914"/>
                  <a:gd name="T13" fmla="*/ 1525 h 1559"/>
                  <a:gd name="T14" fmla="*/ 34 w 2914"/>
                  <a:gd name="T15" fmla="*/ 1559 h 1559"/>
                  <a:gd name="T16" fmla="*/ 2773 w 2914"/>
                  <a:gd name="T17" fmla="*/ 1559 h 1559"/>
                  <a:gd name="T18" fmla="*/ 2807 w 2914"/>
                  <a:gd name="T19" fmla="*/ 1528 h 1559"/>
                  <a:gd name="T20" fmla="*/ 2901 w 2914"/>
                  <a:gd name="T21" fmla="*/ 237 h 1559"/>
                  <a:gd name="T22" fmla="*/ 2864 w 2914"/>
                  <a:gd name="T23" fmla="*/ 69 h 1559"/>
                  <a:gd name="T24" fmla="*/ 2711 w 2914"/>
                  <a:gd name="T25" fmla="*/ 0 h 1559"/>
                  <a:gd name="T26" fmla="*/ 2834 w 2914"/>
                  <a:gd name="T27" fmla="*/ 226 h 1559"/>
                  <a:gd name="T28" fmla="*/ 2834 w 2914"/>
                  <a:gd name="T29" fmla="*/ 230 h 1559"/>
                  <a:gd name="T30" fmla="*/ 2741 w 2914"/>
                  <a:gd name="T31" fmla="*/ 1491 h 1559"/>
                  <a:gd name="T32" fmla="*/ 73 w 2914"/>
                  <a:gd name="T33" fmla="*/ 1491 h 1559"/>
                  <a:gd name="T34" fmla="*/ 190 w 2914"/>
                  <a:gd name="T35" fmla="*/ 1403 h 1559"/>
                  <a:gd name="T36" fmla="*/ 742 w 2914"/>
                  <a:gd name="T37" fmla="*/ 1403 h 1559"/>
                  <a:gd name="T38" fmla="*/ 776 w 2914"/>
                  <a:gd name="T39" fmla="*/ 1371 h 1559"/>
                  <a:gd name="T40" fmla="*/ 838 w 2914"/>
                  <a:gd name="T41" fmla="*/ 234 h 1559"/>
                  <a:gd name="T42" fmla="*/ 838 w 2914"/>
                  <a:gd name="T43" fmla="*/ 233 h 1559"/>
                  <a:gd name="T44" fmla="*/ 1044 w 2914"/>
                  <a:gd name="T45" fmla="*/ 68 h 1559"/>
                  <a:gd name="T46" fmla="*/ 2711 w 2914"/>
                  <a:gd name="T47" fmla="*/ 68 h 1559"/>
                  <a:gd name="T48" fmla="*/ 2812 w 2914"/>
                  <a:gd name="T49" fmla="*/ 112 h 1559"/>
                  <a:gd name="T50" fmla="*/ 2834 w 2914"/>
                  <a:gd name="T51" fmla="*/ 226 h 1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14" h="1559">
                    <a:moveTo>
                      <a:pt x="2711" y="0"/>
                    </a:moveTo>
                    <a:cubicBezTo>
                      <a:pt x="1044" y="0"/>
                      <a:pt x="1044" y="0"/>
                      <a:pt x="1044" y="0"/>
                    </a:cubicBezTo>
                    <a:cubicBezTo>
                      <a:pt x="983" y="0"/>
                      <a:pt x="915" y="24"/>
                      <a:pt x="863" y="64"/>
                    </a:cubicBezTo>
                    <a:cubicBezTo>
                      <a:pt x="804" y="110"/>
                      <a:pt x="771" y="169"/>
                      <a:pt x="770" y="231"/>
                    </a:cubicBezTo>
                    <a:cubicBezTo>
                      <a:pt x="710" y="1335"/>
                      <a:pt x="710" y="1335"/>
                      <a:pt x="710" y="1335"/>
                    </a:cubicBezTo>
                    <a:cubicBezTo>
                      <a:pt x="190" y="1335"/>
                      <a:pt x="190" y="1335"/>
                      <a:pt x="190" y="1335"/>
                    </a:cubicBezTo>
                    <a:cubicBezTo>
                      <a:pt x="85" y="1335"/>
                      <a:pt x="0" y="1421"/>
                      <a:pt x="0" y="1525"/>
                    </a:cubicBezTo>
                    <a:cubicBezTo>
                      <a:pt x="0" y="1544"/>
                      <a:pt x="15" y="1559"/>
                      <a:pt x="34" y="1559"/>
                    </a:cubicBezTo>
                    <a:cubicBezTo>
                      <a:pt x="2773" y="1559"/>
                      <a:pt x="2773" y="1559"/>
                      <a:pt x="2773" y="1559"/>
                    </a:cubicBezTo>
                    <a:cubicBezTo>
                      <a:pt x="2791" y="1559"/>
                      <a:pt x="2805" y="1546"/>
                      <a:pt x="2807" y="1528"/>
                    </a:cubicBezTo>
                    <a:cubicBezTo>
                      <a:pt x="2901" y="237"/>
                      <a:pt x="2901" y="237"/>
                      <a:pt x="2901" y="237"/>
                    </a:cubicBezTo>
                    <a:cubicBezTo>
                      <a:pt x="2914" y="174"/>
                      <a:pt x="2901" y="115"/>
                      <a:pt x="2864" y="69"/>
                    </a:cubicBezTo>
                    <a:cubicBezTo>
                      <a:pt x="2828" y="25"/>
                      <a:pt x="2774" y="0"/>
                      <a:pt x="2711" y="0"/>
                    </a:cubicBezTo>
                    <a:close/>
                    <a:moveTo>
                      <a:pt x="2834" y="226"/>
                    </a:moveTo>
                    <a:cubicBezTo>
                      <a:pt x="2834" y="227"/>
                      <a:pt x="2834" y="229"/>
                      <a:pt x="2834" y="230"/>
                    </a:cubicBezTo>
                    <a:cubicBezTo>
                      <a:pt x="2741" y="1491"/>
                      <a:pt x="2741" y="1491"/>
                      <a:pt x="2741" y="1491"/>
                    </a:cubicBezTo>
                    <a:cubicBezTo>
                      <a:pt x="73" y="1491"/>
                      <a:pt x="73" y="1491"/>
                      <a:pt x="73" y="1491"/>
                    </a:cubicBezTo>
                    <a:cubicBezTo>
                      <a:pt x="88" y="1441"/>
                      <a:pt x="135" y="1403"/>
                      <a:pt x="190" y="1403"/>
                    </a:cubicBezTo>
                    <a:cubicBezTo>
                      <a:pt x="742" y="1403"/>
                      <a:pt x="742" y="1403"/>
                      <a:pt x="742" y="1403"/>
                    </a:cubicBezTo>
                    <a:cubicBezTo>
                      <a:pt x="760" y="1403"/>
                      <a:pt x="775" y="1389"/>
                      <a:pt x="776" y="1371"/>
                    </a:cubicBezTo>
                    <a:cubicBezTo>
                      <a:pt x="838" y="234"/>
                      <a:pt x="838" y="234"/>
                      <a:pt x="838" y="234"/>
                    </a:cubicBezTo>
                    <a:cubicBezTo>
                      <a:pt x="838" y="234"/>
                      <a:pt x="838" y="234"/>
                      <a:pt x="838" y="233"/>
                    </a:cubicBezTo>
                    <a:cubicBezTo>
                      <a:pt x="839" y="142"/>
                      <a:pt x="951" y="68"/>
                      <a:pt x="1044" y="68"/>
                    </a:cubicBezTo>
                    <a:cubicBezTo>
                      <a:pt x="2711" y="68"/>
                      <a:pt x="2711" y="68"/>
                      <a:pt x="2711" y="68"/>
                    </a:cubicBezTo>
                    <a:cubicBezTo>
                      <a:pt x="2753" y="68"/>
                      <a:pt x="2789" y="84"/>
                      <a:pt x="2812" y="112"/>
                    </a:cubicBezTo>
                    <a:cubicBezTo>
                      <a:pt x="2836" y="142"/>
                      <a:pt x="2844" y="182"/>
                      <a:pt x="2834" y="226"/>
                    </a:cubicBezTo>
                    <a:close/>
                  </a:path>
                </a:pathLst>
              </a:custGeom>
              <a:solidFill>
                <a:srgbClr val="002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Freeform 298">
                <a:extLst>
                  <a:ext uri="{FF2B5EF4-FFF2-40B4-BE49-F238E27FC236}">
                    <a16:creationId xmlns:a16="http://schemas.microsoft.com/office/drawing/2014/main" id="{4B078138-0B8C-4A89-8E5C-2A793DDBE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1763"/>
                <a:ext cx="1767" cy="1216"/>
              </a:xfrm>
              <a:custGeom>
                <a:avLst/>
                <a:gdLst>
                  <a:gd name="T0" fmla="*/ 2002 w 2166"/>
                  <a:gd name="T1" fmla="*/ 0 h 1491"/>
                  <a:gd name="T2" fmla="*/ 335 w 2166"/>
                  <a:gd name="T3" fmla="*/ 0 h 1491"/>
                  <a:gd name="T4" fmla="*/ 94 w 2166"/>
                  <a:gd name="T5" fmla="*/ 199 h 1491"/>
                  <a:gd name="T6" fmla="*/ 0 w 2166"/>
                  <a:gd name="T7" fmla="*/ 1491 h 1491"/>
                  <a:gd name="T8" fmla="*/ 2064 w 2166"/>
                  <a:gd name="T9" fmla="*/ 1491 h 1491"/>
                  <a:gd name="T10" fmla="*/ 2158 w 2166"/>
                  <a:gd name="T11" fmla="*/ 199 h 1491"/>
                  <a:gd name="T12" fmla="*/ 2002 w 2166"/>
                  <a:gd name="T13" fmla="*/ 0 h 1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66" h="1491">
                    <a:moveTo>
                      <a:pt x="2002" y="0"/>
                    </a:moveTo>
                    <a:cubicBezTo>
                      <a:pt x="335" y="0"/>
                      <a:pt x="335" y="0"/>
                      <a:pt x="335" y="0"/>
                    </a:cubicBezTo>
                    <a:cubicBezTo>
                      <a:pt x="225" y="0"/>
                      <a:pt x="105" y="83"/>
                      <a:pt x="94" y="199"/>
                    </a:cubicBezTo>
                    <a:cubicBezTo>
                      <a:pt x="0" y="1491"/>
                      <a:pt x="0" y="1491"/>
                      <a:pt x="0" y="1491"/>
                    </a:cubicBezTo>
                    <a:cubicBezTo>
                      <a:pt x="2064" y="1491"/>
                      <a:pt x="2064" y="1491"/>
                      <a:pt x="2064" y="1491"/>
                    </a:cubicBezTo>
                    <a:cubicBezTo>
                      <a:pt x="2158" y="199"/>
                      <a:pt x="2158" y="199"/>
                      <a:pt x="2158" y="199"/>
                    </a:cubicBezTo>
                    <a:cubicBezTo>
                      <a:pt x="2166" y="85"/>
                      <a:pt x="2112" y="0"/>
                      <a:pt x="2002" y="0"/>
                    </a:cubicBezTo>
                    <a:close/>
                  </a:path>
                </a:pathLst>
              </a:custGeom>
              <a:solidFill>
                <a:srgbClr val="5045F5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Freeform 299">
                <a:extLst>
                  <a:ext uri="{FF2B5EF4-FFF2-40B4-BE49-F238E27FC236}">
                    <a16:creationId xmlns:a16="http://schemas.microsoft.com/office/drawing/2014/main" id="{7EAC821B-7EFF-4F1C-A86E-6F866222BB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05" y="1735"/>
                <a:ext cx="1820" cy="1272"/>
              </a:xfrm>
              <a:custGeom>
                <a:avLst/>
                <a:gdLst>
                  <a:gd name="T0" fmla="*/ 2037 w 2232"/>
                  <a:gd name="T1" fmla="*/ 0 h 1559"/>
                  <a:gd name="T2" fmla="*/ 370 w 2232"/>
                  <a:gd name="T3" fmla="*/ 0 h 1559"/>
                  <a:gd name="T4" fmla="*/ 96 w 2232"/>
                  <a:gd name="T5" fmla="*/ 230 h 1559"/>
                  <a:gd name="T6" fmla="*/ 95 w 2232"/>
                  <a:gd name="T7" fmla="*/ 230 h 1559"/>
                  <a:gd name="T8" fmla="*/ 1 w 2232"/>
                  <a:gd name="T9" fmla="*/ 1523 h 1559"/>
                  <a:gd name="T10" fmla="*/ 10 w 2232"/>
                  <a:gd name="T11" fmla="*/ 1548 h 1559"/>
                  <a:gd name="T12" fmla="*/ 35 w 2232"/>
                  <a:gd name="T13" fmla="*/ 1559 h 1559"/>
                  <a:gd name="T14" fmla="*/ 2099 w 2232"/>
                  <a:gd name="T15" fmla="*/ 1559 h 1559"/>
                  <a:gd name="T16" fmla="*/ 2133 w 2232"/>
                  <a:gd name="T17" fmla="*/ 1528 h 1559"/>
                  <a:gd name="T18" fmla="*/ 2227 w 2232"/>
                  <a:gd name="T19" fmla="*/ 235 h 1559"/>
                  <a:gd name="T20" fmla="*/ 2173 w 2232"/>
                  <a:gd name="T21" fmla="*/ 55 h 1559"/>
                  <a:gd name="T22" fmla="*/ 2037 w 2232"/>
                  <a:gd name="T23" fmla="*/ 0 h 1559"/>
                  <a:gd name="T24" fmla="*/ 2160 w 2232"/>
                  <a:gd name="T25" fmla="*/ 230 h 1559"/>
                  <a:gd name="T26" fmla="*/ 2067 w 2232"/>
                  <a:gd name="T27" fmla="*/ 1491 h 1559"/>
                  <a:gd name="T28" fmla="*/ 71 w 2232"/>
                  <a:gd name="T29" fmla="*/ 1491 h 1559"/>
                  <a:gd name="T30" fmla="*/ 163 w 2232"/>
                  <a:gd name="T31" fmla="*/ 235 h 1559"/>
                  <a:gd name="T32" fmla="*/ 370 w 2232"/>
                  <a:gd name="T33" fmla="*/ 68 h 1559"/>
                  <a:gd name="T34" fmla="*/ 2037 w 2232"/>
                  <a:gd name="T35" fmla="*/ 68 h 1559"/>
                  <a:gd name="T36" fmla="*/ 2124 w 2232"/>
                  <a:gd name="T37" fmla="*/ 102 h 1559"/>
                  <a:gd name="T38" fmla="*/ 2160 w 2232"/>
                  <a:gd name="T39" fmla="*/ 230 h 1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32" h="1559">
                    <a:moveTo>
                      <a:pt x="2037" y="0"/>
                    </a:moveTo>
                    <a:cubicBezTo>
                      <a:pt x="370" y="0"/>
                      <a:pt x="370" y="0"/>
                      <a:pt x="370" y="0"/>
                    </a:cubicBezTo>
                    <a:cubicBezTo>
                      <a:pt x="247" y="0"/>
                      <a:pt x="108" y="92"/>
                      <a:pt x="96" y="230"/>
                    </a:cubicBezTo>
                    <a:cubicBezTo>
                      <a:pt x="96" y="230"/>
                      <a:pt x="96" y="230"/>
                      <a:pt x="95" y="230"/>
                    </a:cubicBezTo>
                    <a:cubicBezTo>
                      <a:pt x="1" y="1523"/>
                      <a:pt x="1" y="1523"/>
                      <a:pt x="1" y="1523"/>
                    </a:cubicBezTo>
                    <a:cubicBezTo>
                      <a:pt x="0" y="1532"/>
                      <a:pt x="3" y="1542"/>
                      <a:pt x="10" y="1548"/>
                    </a:cubicBezTo>
                    <a:cubicBezTo>
                      <a:pt x="16" y="1555"/>
                      <a:pt x="25" y="1559"/>
                      <a:pt x="35" y="1559"/>
                    </a:cubicBezTo>
                    <a:cubicBezTo>
                      <a:pt x="2099" y="1559"/>
                      <a:pt x="2099" y="1559"/>
                      <a:pt x="2099" y="1559"/>
                    </a:cubicBezTo>
                    <a:cubicBezTo>
                      <a:pt x="2116" y="1559"/>
                      <a:pt x="2131" y="1546"/>
                      <a:pt x="2133" y="1528"/>
                    </a:cubicBezTo>
                    <a:cubicBezTo>
                      <a:pt x="2227" y="235"/>
                      <a:pt x="2227" y="235"/>
                      <a:pt x="2227" y="235"/>
                    </a:cubicBezTo>
                    <a:cubicBezTo>
                      <a:pt x="2232" y="161"/>
                      <a:pt x="2213" y="97"/>
                      <a:pt x="2173" y="55"/>
                    </a:cubicBezTo>
                    <a:cubicBezTo>
                      <a:pt x="2140" y="19"/>
                      <a:pt x="2093" y="0"/>
                      <a:pt x="2037" y="0"/>
                    </a:cubicBezTo>
                    <a:close/>
                    <a:moveTo>
                      <a:pt x="2160" y="230"/>
                    </a:moveTo>
                    <a:cubicBezTo>
                      <a:pt x="2067" y="1491"/>
                      <a:pt x="2067" y="1491"/>
                      <a:pt x="2067" y="1491"/>
                    </a:cubicBezTo>
                    <a:cubicBezTo>
                      <a:pt x="71" y="1491"/>
                      <a:pt x="71" y="1491"/>
                      <a:pt x="71" y="1491"/>
                    </a:cubicBezTo>
                    <a:cubicBezTo>
                      <a:pt x="163" y="235"/>
                      <a:pt x="163" y="235"/>
                      <a:pt x="163" y="235"/>
                    </a:cubicBezTo>
                    <a:cubicBezTo>
                      <a:pt x="172" y="137"/>
                      <a:pt x="279" y="68"/>
                      <a:pt x="370" y="68"/>
                    </a:cubicBezTo>
                    <a:cubicBezTo>
                      <a:pt x="2037" y="68"/>
                      <a:pt x="2037" y="68"/>
                      <a:pt x="2037" y="68"/>
                    </a:cubicBezTo>
                    <a:cubicBezTo>
                      <a:pt x="2074" y="68"/>
                      <a:pt x="2103" y="80"/>
                      <a:pt x="2124" y="102"/>
                    </a:cubicBezTo>
                    <a:cubicBezTo>
                      <a:pt x="2150" y="130"/>
                      <a:pt x="2163" y="176"/>
                      <a:pt x="2160" y="230"/>
                    </a:cubicBezTo>
                    <a:close/>
                  </a:path>
                </a:pathLst>
              </a:custGeom>
              <a:solidFill>
                <a:srgbClr val="002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9DEFAB89-2AB2-45B6-8532-589455A39F03}"/>
                </a:ext>
              </a:extLst>
            </p:cNvPr>
            <p:cNvSpPr/>
            <p:nvPr/>
          </p:nvSpPr>
          <p:spPr>
            <a:xfrm>
              <a:off x="223808" y="1569769"/>
              <a:ext cx="998227" cy="692140"/>
            </a:xfrm>
            <a:prstGeom prst="roundRect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D685B05-D226-41F7-8917-66AA277CD877}"/>
                </a:ext>
              </a:extLst>
            </p:cNvPr>
            <p:cNvGrpSpPr/>
            <p:nvPr/>
          </p:nvGrpSpPr>
          <p:grpSpPr>
            <a:xfrm>
              <a:off x="337104" y="1714804"/>
              <a:ext cx="771635" cy="397156"/>
              <a:chOff x="5388864" y="2080880"/>
              <a:chExt cx="640080" cy="329445"/>
            </a:xfrm>
            <a:solidFill>
              <a:srgbClr val="335769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AE0153A9-1063-49B1-BC6B-6B8F6873A037}"/>
                  </a:ext>
                </a:extLst>
              </p:cNvPr>
              <p:cNvSpPr/>
              <p:nvPr/>
            </p:nvSpPr>
            <p:spPr>
              <a:xfrm>
                <a:off x="5388864" y="2080880"/>
                <a:ext cx="359664" cy="57411"/>
              </a:xfrm>
              <a:prstGeom prst="rect">
                <a:avLst/>
              </a:prstGeom>
              <a:solidFill>
                <a:srgbClr val="99AB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302744C5-63C9-4DBC-B85D-966DAA701D90}"/>
                  </a:ext>
                </a:extLst>
              </p:cNvPr>
              <p:cNvSpPr/>
              <p:nvPr/>
            </p:nvSpPr>
            <p:spPr>
              <a:xfrm>
                <a:off x="5388864" y="2196704"/>
                <a:ext cx="640080" cy="5741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F5FA91B9-B8AC-4EDB-A764-BF50831855FF}"/>
                  </a:ext>
                </a:extLst>
              </p:cNvPr>
              <p:cNvSpPr/>
              <p:nvPr/>
            </p:nvSpPr>
            <p:spPr>
              <a:xfrm>
                <a:off x="5388864" y="2280524"/>
                <a:ext cx="640080" cy="57411"/>
              </a:xfrm>
              <a:prstGeom prst="rect">
                <a:avLst/>
              </a:prstGeom>
              <a:solidFill>
                <a:srgbClr val="99ABB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C8BCCDC-5027-4A82-93E7-ECD1FFE7C0AC}"/>
                  </a:ext>
                </a:extLst>
              </p:cNvPr>
              <p:cNvSpPr/>
              <p:nvPr/>
            </p:nvSpPr>
            <p:spPr>
              <a:xfrm>
                <a:off x="5388864" y="2352914"/>
                <a:ext cx="640080" cy="57411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EA1C429-C4A8-46B9-A13E-044AA1694FB9}"/>
                </a:ext>
              </a:extLst>
            </p:cNvPr>
            <p:cNvGrpSpPr/>
            <p:nvPr/>
          </p:nvGrpSpPr>
          <p:grpSpPr>
            <a:xfrm>
              <a:off x="2093699" y="1307779"/>
              <a:ext cx="153706" cy="153116"/>
              <a:chOff x="8488179" y="1342988"/>
              <a:chExt cx="220743" cy="219894"/>
            </a:xfrm>
            <a:solidFill>
              <a:srgbClr val="335769"/>
            </a:solidFill>
          </p:grpSpPr>
          <p:sp>
            <p:nvSpPr>
              <p:cNvPr id="98" name="Freeform 303">
                <a:extLst>
                  <a:ext uri="{FF2B5EF4-FFF2-40B4-BE49-F238E27FC236}">
                    <a16:creationId xmlns:a16="http://schemas.microsoft.com/office/drawing/2014/main" id="{5C0A40FF-258D-4D48-8A75-38909E29D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342988"/>
                <a:ext cx="127776" cy="126927"/>
              </a:xfrm>
              <a:custGeom>
                <a:avLst/>
                <a:gdLst>
                  <a:gd name="T0" fmla="*/ 194 w 224"/>
                  <a:gd name="T1" fmla="*/ 0 h 223"/>
                  <a:gd name="T2" fmla="*/ 164 w 224"/>
                  <a:gd name="T3" fmla="*/ 30 h 223"/>
                  <a:gd name="T4" fmla="*/ 30 w 224"/>
                  <a:gd name="T5" fmla="*/ 163 h 223"/>
                  <a:gd name="T6" fmla="*/ 0 w 224"/>
                  <a:gd name="T7" fmla="*/ 193 h 223"/>
                  <a:gd name="T8" fmla="*/ 30 w 224"/>
                  <a:gd name="T9" fmla="*/ 223 h 223"/>
                  <a:gd name="T10" fmla="*/ 224 w 224"/>
                  <a:gd name="T11" fmla="*/ 30 h 223"/>
                  <a:gd name="T12" fmla="*/ 194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194" y="0"/>
                    </a:moveTo>
                    <a:cubicBezTo>
                      <a:pt x="177" y="0"/>
                      <a:pt x="164" y="13"/>
                      <a:pt x="164" y="30"/>
                    </a:cubicBezTo>
                    <a:cubicBezTo>
                      <a:pt x="164" y="103"/>
                      <a:pt x="104" y="163"/>
                      <a:pt x="30" y="163"/>
                    </a:cubicBezTo>
                    <a:cubicBezTo>
                      <a:pt x="14" y="163"/>
                      <a:pt x="0" y="176"/>
                      <a:pt x="0" y="193"/>
                    </a:cubicBezTo>
                    <a:cubicBezTo>
                      <a:pt x="0" y="209"/>
                      <a:pt x="14" y="223"/>
                      <a:pt x="30" y="223"/>
                    </a:cubicBezTo>
                    <a:cubicBezTo>
                      <a:pt x="137" y="223"/>
                      <a:pt x="224" y="136"/>
                      <a:pt x="224" y="30"/>
                    </a:cubicBezTo>
                    <a:cubicBezTo>
                      <a:pt x="224" y="13"/>
                      <a:pt x="210" y="0"/>
                      <a:pt x="194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9" name="Freeform 304">
                <a:extLst>
                  <a:ext uri="{FF2B5EF4-FFF2-40B4-BE49-F238E27FC236}">
                    <a16:creationId xmlns:a16="http://schemas.microsoft.com/office/drawing/2014/main" id="{2ECD8A66-05A6-4ACB-B220-087CF07FF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342988"/>
                <a:ext cx="127352" cy="126927"/>
              </a:xfrm>
              <a:custGeom>
                <a:avLst/>
                <a:gdLst>
                  <a:gd name="T0" fmla="*/ 193 w 223"/>
                  <a:gd name="T1" fmla="*/ 163 h 223"/>
                  <a:gd name="T2" fmla="*/ 60 w 223"/>
                  <a:gd name="T3" fmla="*/ 30 h 223"/>
                  <a:gd name="T4" fmla="*/ 30 w 223"/>
                  <a:gd name="T5" fmla="*/ 0 h 223"/>
                  <a:gd name="T6" fmla="*/ 0 w 223"/>
                  <a:gd name="T7" fmla="*/ 30 h 223"/>
                  <a:gd name="T8" fmla="*/ 193 w 223"/>
                  <a:gd name="T9" fmla="*/ 223 h 223"/>
                  <a:gd name="T10" fmla="*/ 223 w 223"/>
                  <a:gd name="T11" fmla="*/ 193 h 223"/>
                  <a:gd name="T12" fmla="*/ 193 w 223"/>
                  <a:gd name="T13" fmla="*/ 16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163"/>
                    </a:moveTo>
                    <a:cubicBezTo>
                      <a:pt x="119" y="163"/>
                      <a:pt x="60" y="103"/>
                      <a:pt x="60" y="30"/>
                    </a:cubicBezTo>
                    <a:cubicBezTo>
                      <a:pt x="60" y="13"/>
                      <a:pt x="46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136"/>
                      <a:pt x="86" y="223"/>
                      <a:pt x="193" y="223"/>
                    </a:cubicBezTo>
                    <a:cubicBezTo>
                      <a:pt x="209" y="223"/>
                      <a:pt x="223" y="209"/>
                      <a:pt x="223" y="193"/>
                    </a:cubicBezTo>
                    <a:cubicBezTo>
                      <a:pt x="223" y="176"/>
                      <a:pt x="209" y="163"/>
                      <a:pt x="193" y="16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" name="Freeform 305">
                <a:extLst>
                  <a:ext uri="{FF2B5EF4-FFF2-40B4-BE49-F238E27FC236}">
                    <a16:creationId xmlns:a16="http://schemas.microsoft.com/office/drawing/2014/main" id="{5E45F704-4496-48AF-AD6A-AB6BAA246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435955"/>
                <a:ext cx="127776" cy="126927"/>
              </a:xfrm>
              <a:custGeom>
                <a:avLst/>
                <a:gdLst>
                  <a:gd name="T0" fmla="*/ 30 w 224"/>
                  <a:gd name="T1" fmla="*/ 0 h 223"/>
                  <a:gd name="T2" fmla="*/ 0 w 224"/>
                  <a:gd name="T3" fmla="*/ 30 h 223"/>
                  <a:gd name="T4" fmla="*/ 30 w 224"/>
                  <a:gd name="T5" fmla="*/ 60 h 223"/>
                  <a:gd name="T6" fmla="*/ 164 w 224"/>
                  <a:gd name="T7" fmla="*/ 193 h 223"/>
                  <a:gd name="T8" fmla="*/ 194 w 224"/>
                  <a:gd name="T9" fmla="*/ 223 h 223"/>
                  <a:gd name="T10" fmla="*/ 224 w 224"/>
                  <a:gd name="T11" fmla="*/ 193 h 223"/>
                  <a:gd name="T12" fmla="*/ 30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30" y="0"/>
                    </a:move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104" y="60"/>
                      <a:pt x="164" y="120"/>
                      <a:pt x="164" y="193"/>
                    </a:cubicBezTo>
                    <a:cubicBezTo>
                      <a:pt x="164" y="210"/>
                      <a:pt x="177" y="223"/>
                      <a:pt x="194" y="223"/>
                    </a:cubicBezTo>
                    <a:cubicBezTo>
                      <a:pt x="210" y="223"/>
                      <a:pt x="224" y="210"/>
                      <a:pt x="224" y="193"/>
                    </a:cubicBezTo>
                    <a:cubicBezTo>
                      <a:pt x="224" y="87"/>
                      <a:pt x="137" y="0"/>
                      <a:pt x="30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Freeform 306">
                <a:extLst>
                  <a:ext uri="{FF2B5EF4-FFF2-40B4-BE49-F238E27FC236}">
                    <a16:creationId xmlns:a16="http://schemas.microsoft.com/office/drawing/2014/main" id="{07EB6E74-DA34-4DCA-A521-EDBE9D9EA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435955"/>
                <a:ext cx="127352" cy="126927"/>
              </a:xfrm>
              <a:custGeom>
                <a:avLst/>
                <a:gdLst>
                  <a:gd name="T0" fmla="*/ 193 w 223"/>
                  <a:gd name="T1" fmla="*/ 0 h 223"/>
                  <a:gd name="T2" fmla="*/ 0 w 223"/>
                  <a:gd name="T3" fmla="*/ 193 h 223"/>
                  <a:gd name="T4" fmla="*/ 30 w 223"/>
                  <a:gd name="T5" fmla="*/ 223 h 223"/>
                  <a:gd name="T6" fmla="*/ 60 w 223"/>
                  <a:gd name="T7" fmla="*/ 193 h 223"/>
                  <a:gd name="T8" fmla="*/ 193 w 223"/>
                  <a:gd name="T9" fmla="*/ 60 h 223"/>
                  <a:gd name="T10" fmla="*/ 223 w 223"/>
                  <a:gd name="T11" fmla="*/ 30 h 223"/>
                  <a:gd name="T12" fmla="*/ 193 w 223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0"/>
                    </a:moveTo>
                    <a:cubicBezTo>
                      <a:pt x="86" y="0"/>
                      <a:pt x="0" y="87"/>
                      <a:pt x="0" y="193"/>
                    </a:cubicBezTo>
                    <a:cubicBezTo>
                      <a:pt x="0" y="210"/>
                      <a:pt x="13" y="223"/>
                      <a:pt x="30" y="223"/>
                    </a:cubicBezTo>
                    <a:cubicBezTo>
                      <a:pt x="46" y="223"/>
                      <a:pt x="60" y="210"/>
                      <a:pt x="60" y="193"/>
                    </a:cubicBezTo>
                    <a:cubicBezTo>
                      <a:pt x="60" y="120"/>
                      <a:pt x="119" y="60"/>
                      <a:pt x="193" y="60"/>
                    </a:cubicBezTo>
                    <a:cubicBezTo>
                      <a:pt x="209" y="60"/>
                      <a:pt x="223" y="46"/>
                      <a:pt x="223" y="30"/>
                    </a:cubicBezTo>
                    <a:cubicBezTo>
                      <a:pt x="223" y="13"/>
                      <a:pt x="209" y="0"/>
                      <a:pt x="193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2B82B83-D021-417F-B56B-0626A9A673A5}"/>
                </a:ext>
              </a:extLst>
            </p:cNvPr>
            <p:cNvGrpSpPr/>
            <p:nvPr/>
          </p:nvGrpSpPr>
          <p:grpSpPr>
            <a:xfrm>
              <a:off x="2439511" y="2198196"/>
              <a:ext cx="174047" cy="197745"/>
              <a:chOff x="9324150" y="1782147"/>
              <a:chExt cx="264907" cy="300978"/>
            </a:xfrm>
            <a:solidFill>
              <a:srgbClr val="99ABB4"/>
            </a:solidFill>
          </p:grpSpPr>
          <p:sp>
            <p:nvSpPr>
              <p:cNvPr id="95" name="Freeform 307">
                <a:extLst>
                  <a:ext uri="{FF2B5EF4-FFF2-40B4-BE49-F238E27FC236}">
                    <a16:creationId xmlns:a16="http://schemas.microsoft.com/office/drawing/2014/main" id="{0980B18B-B0B3-4EF3-85FA-4676E74D07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24164" y="1782152"/>
                <a:ext cx="264893" cy="300972"/>
              </a:xfrm>
              <a:custGeom>
                <a:avLst/>
                <a:gdLst>
                  <a:gd name="T0" fmla="*/ 450 w 465"/>
                  <a:gd name="T1" fmla="*/ 122 h 528"/>
                  <a:gd name="T2" fmla="*/ 248 w 465"/>
                  <a:gd name="T3" fmla="*/ 6 h 528"/>
                  <a:gd name="T4" fmla="*/ 218 w 465"/>
                  <a:gd name="T5" fmla="*/ 6 h 528"/>
                  <a:gd name="T6" fmla="*/ 15 w 465"/>
                  <a:gd name="T7" fmla="*/ 122 h 528"/>
                  <a:gd name="T8" fmla="*/ 0 w 465"/>
                  <a:gd name="T9" fmla="*/ 148 h 528"/>
                  <a:gd name="T10" fmla="*/ 0 w 465"/>
                  <a:gd name="T11" fmla="*/ 382 h 528"/>
                  <a:gd name="T12" fmla="*/ 15 w 465"/>
                  <a:gd name="T13" fmla="*/ 408 h 528"/>
                  <a:gd name="T14" fmla="*/ 218 w 465"/>
                  <a:gd name="T15" fmla="*/ 524 h 528"/>
                  <a:gd name="T16" fmla="*/ 233 w 465"/>
                  <a:gd name="T17" fmla="*/ 528 h 528"/>
                  <a:gd name="T18" fmla="*/ 248 w 465"/>
                  <a:gd name="T19" fmla="*/ 524 h 528"/>
                  <a:gd name="T20" fmla="*/ 450 w 465"/>
                  <a:gd name="T21" fmla="*/ 408 h 528"/>
                  <a:gd name="T22" fmla="*/ 465 w 465"/>
                  <a:gd name="T23" fmla="*/ 382 h 528"/>
                  <a:gd name="T24" fmla="*/ 465 w 465"/>
                  <a:gd name="T25" fmla="*/ 148 h 528"/>
                  <a:gd name="T26" fmla="*/ 450 w 465"/>
                  <a:gd name="T27" fmla="*/ 122 h 528"/>
                  <a:gd name="T28" fmla="*/ 405 w 465"/>
                  <a:gd name="T29" fmla="*/ 364 h 528"/>
                  <a:gd name="T30" fmla="*/ 233 w 465"/>
                  <a:gd name="T31" fmla="*/ 464 h 528"/>
                  <a:gd name="T32" fmla="*/ 60 w 465"/>
                  <a:gd name="T33" fmla="*/ 364 h 528"/>
                  <a:gd name="T34" fmla="*/ 60 w 465"/>
                  <a:gd name="T35" fmla="*/ 166 h 528"/>
                  <a:gd name="T36" fmla="*/ 233 w 465"/>
                  <a:gd name="T37" fmla="*/ 66 h 528"/>
                  <a:gd name="T38" fmla="*/ 405 w 465"/>
                  <a:gd name="T39" fmla="*/ 166 h 528"/>
                  <a:gd name="T40" fmla="*/ 405 w 465"/>
                  <a:gd name="T41" fmla="*/ 364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5" h="528">
                    <a:moveTo>
                      <a:pt x="450" y="122"/>
                    </a:moveTo>
                    <a:cubicBezTo>
                      <a:pt x="248" y="6"/>
                      <a:pt x="248" y="6"/>
                      <a:pt x="248" y="6"/>
                    </a:cubicBezTo>
                    <a:cubicBezTo>
                      <a:pt x="238" y="0"/>
                      <a:pt x="227" y="0"/>
                      <a:pt x="218" y="6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6" y="128"/>
                      <a:pt x="0" y="138"/>
                      <a:pt x="0" y="148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0" y="393"/>
                      <a:pt x="6" y="402"/>
                      <a:pt x="15" y="408"/>
                    </a:cubicBezTo>
                    <a:cubicBezTo>
                      <a:pt x="218" y="524"/>
                      <a:pt x="218" y="524"/>
                      <a:pt x="218" y="524"/>
                    </a:cubicBezTo>
                    <a:cubicBezTo>
                      <a:pt x="222" y="527"/>
                      <a:pt x="227" y="528"/>
                      <a:pt x="233" y="528"/>
                    </a:cubicBezTo>
                    <a:cubicBezTo>
                      <a:pt x="238" y="528"/>
                      <a:pt x="243" y="527"/>
                      <a:pt x="248" y="524"/>
                    </a:cubicBezTo>
                    <a:cubicBezTo>
                      <a:pt x="450" y="408"/>
                      <a:pt x="450" y="408"/>
                      <a:pt x="450" y="408"/>
                    </a:cubicBezTo>
                    <a:cubicBezTo>
                      <a:pt x="459" y="402"/>
                      <a:pt x="465" y="393"/>
                      <a:pt x="465" y="382"/>
                    </a:cubicBezTo>
                    <a:cubicBezTo>
                      <a:pt x="465" y="148"/>
                      <a:pt x="465" y="148"/>
                      <a:pt x="465" y="148"/>
                    </a:cubicBezTo>
                    <a:cubicBezTo>
                      <a:pt x="465" y="138"/>
                      <a:pt x="459" y="128"/>
                      <a:pt x="450" y="122"/>
                    </a:cubicBezTo>
                    <a:close/>
                    <a:moveTo>
                      <a:pt x="405" y="364"/>
                    </a:moveTo>
                    <a:cubicBezTo>
                      <a:pt x="233" y="464"/>
                      <a:pt x="233" y="464"/>
                      <a:pt x="233" y="464"/>
                    </a:cubicBezTo>
                    <a:cubicBezTo>
                      <a:pt x="60" y="364"/>
                      <a:pt x="60" y="364"/>
                      <a:pt x="60" y="364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233" y="66"/>
                      <a:pt x="233" y="66"/>
                      <a:pt x="233" y="66"/>
                    </a:cubicBezTo>
                    <a:cubicBezTo>
                      <a:pt x="405" y="166"/>
                      <a:pt x="405" y="166"/>
                      <a:pt x="405" y="166"/>
                    </a:cubicBezTo>
                    <a:lnTo>
                      <a:pt x="405" y="364"/>
                    </a:ln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Freeform 308">
                <a:extLst>
                  <a:ext uri="{FF2B5EF4-FFF2-40B4-BE49-F238E27FC236}">
                    <a16:creationId xmlns:a16="http://schemas.microsoft.com/office/drawing/2014/main" id="{3D2E8141-6576-4612-9427-C0B6D07CA1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24158" y="1782147"/>
                <a:ext cx="264892" cy="168100"/>
              </a:xfrm>
              <a:custGeom>
                <a:avLst/>
                <a:gdLst>
                  <a:gd name="T0" fmla="*/ 450 w 465"/>
                  <a:gd name="T1" fmla="*/ 122 h 295"/>
                  <a:gd name="T2" fmla="*/ 248 w 465"/>
                  <a:gd name="T3" fmla="*/ 6 h 295"/>
                  <a:gd name="T4" fmla="*/ 218 w 465"/>
                  <a:gd name="T5" fmla="*/ 6 h 295"/>
                  <a:gd name="T6" fmla="*/ 15 w 465"/>
                  <a:gd name="T7" fmla="*/ 122 h 295"/>
                  <a:gd name="T8" fmla="*/ 0 w 465"/>
                  <a:gd name="T9" fmla="*/ 148 h 295"/>
                  <a:gd name="T10" fmla="*/ 15 w 465"/>
                  <a:gd name="T11" fmla="*/ 174 h 295"/>
                  <a:gd name="T12" fmla="*/ 218 w 465"/>
                  <a:gd name="T13" fmla="*/ 291 h 295"/>
                  <a:gd name="T14" fmla="*/ 233 w 465"/>
                  <a:gd name="T15" fmla="*/ 295 h 295"/>
                  <a:gd name="T16" fmla="*/ 248 w 465"/>
                  <a:gd name="T17" fmla="*/ 291 h 295"/>
                  <a:gd name="T18" fmla="*/ 450 w 465"/>
                  <a:gd name="T19" fmla="*/ 174 h 295"/>
                  <a:gd name="T20" fmla="*/ 465 w 465"/>
                  <a:gd name="T21" fmla="*/ 148 h 295"/>
                  <a:gd name="T22" fmla="*/ 450 w 465"/>
                  <a:gd name="T23" fmla="*/ 122 h 295"/>
                  <a:gd name="T24" fmla="*/ 233 w 465"/>
                  <a:gd name="T25" fmla="*/ 230 h 295"/>
                  <a:gd name="T26" fmla="*/ 90 w 465"/>
                  <a:gd name="T27" fmla="*/ 148 h 295"/>
                  <a:gd name="T28" fmla="*/ 233 w 465"/>
                  <a:gd name="T29" fmla="*/ 66 h 295"/>
                  <a:gd name="T30" fmla="*/ 375 w 465"/>
                  <a:gd name="T31" fmla="*/ 148 h 295"/>
                  <a:gd name="T32" fmla="*/ 233 w 465"/>
                  <a:gd name="T33" fmla="*/ 23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5" h="295">
                    <a:moveTo>
                      <a:pt x="450" y="122"/>
                    </a:moveTo>
                    <a:cubicBezTo>
                      <a:pt x="248" y="6"/>
                      <a:pt x="248" y="6"/>
                      <a:pt x="248" y="6"/>
                    </a:cubicBezTo>
                    <a:cubicBezTo>
                      <a:pt x="238" y="0"/>
                      <a:pt x="227" y="0"/>
                      <a:pt x="218" y="6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6" y="128"/>
                      <a:pt x="0" y="138"/>
                      <a:pt x="0" y="148"/>
                    </a:cubicBezTo>
                    <a:cubicBezTo>
                      <a:pt x="0" y="159"/>
                      <a:pt x="6" y="169"/>
                      <a:pt x="15" y="174"/>
                    </a:cubicBezTo>
                    <a:cubicBezTo>
                      <a:pt x="218" y="291"/>
                      <a:pt x="218" y="291"/>
                      <a:pt x="218" y="291"/>
                    </a:cubicBezTo>
                    <a:cubicBezTo>
                      <a:pt x="222" y="294"/>
                      <a:pt x="227" y="295"/>
                      <a:pt x="233" y="295"/>
                    </a:cubicBezTo>
                    <a:cubicBezTo>
                      <a:pt x="238" y="295"/>
                      <a:pt x="243" y="294"/>
                      <a:pt x="248" y="291"/>
                    </a:cubicBezTo>
                    <a:cubicBezTo>
                      <a:pt x="450" y="174"/>
                      <a:pt x="450" y="174"/>
                      <a:pt x="450" y="174"/>
                    </a:cubicBezTo>
                    <a:cubicBezTo>
                      <a:pt x="459" y="169"/>
                      <a:pt x="465" y="159"/>
                      <a:pt x="465" y="148"/>
                    </a:cubicBezTo>
                    <a:cubicBezTo>
                      <a:pt x="465" y="138"/>
                      <a:pt x="459" y="128"/>
                      <a:pt x="450" y="122"/>
                    </a:cubicBezTo>
                    <a:close/>
                    <a:moveTo>
                      <a:pt x="233" y="230"/>
                    </a:moveTo>
                    <a:cubicBezTo>
                      <a:pt x="90" y="148"/>
                      <a:pt x="90" y="148"/>
                      <a:pt x="90" y="148"/>
                    </a:cubicBezTo>
                    <a:cubicBezTo>
                      <a:pt x="233" y="66"/>
                      <a:pt x="233" y="66"/>
                      <a:pt x="233" y="66"/>
                    </a:cubicBezTo>
                    <a:cubicBezTo>
                      <a:pt x="375" y="148"/>
                      <a:pt x="375" y="148"/>
                      <a:pt x="375" y="148"/>
                    </a:cubicBezTo>
                    <a:lnTo>
                      <a:pt x="233" y="230"/>
                    </a:ln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Freeform 309">
                <a:extLst>
                  <a:ext uri="{FF2B5EF4-FFF2-40B4-BE49-F238E27FC236}">
                    <a16:creationId xmlns:a16="http://schemas.microsoft.com/office/drawing/2014/main" id="{1146F5D9-0A19-485E-8098-718C5F21D1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24150" y="1848799"/>
                <a:ext cx="149849" cy="234326"/>
              </a:xfrm>
              <a:custGeom>
                <a:avLst/>
                <a:gdLst>
                  <a:gd name="T0" fmla="*/ 248 w 263"/>
                  <a:gd name="T1" fmla="*/ 122 h 411"/>
                  <a:gd name="T2" fmla="*/ 45 w 263"/>
                  <a:gd name="T3" fmla="*/ 5 h 411"/>
                  <a:gd name="T4" fmla="*/ 15 w 263"/>
                  <a:gd name="T5" fmla="*/ 5 h 411"/>
                  <a:gd name="T6" fmla="*/ 0 w 263"/>
                  <a:gd name="T7" fmla="*/ 31 h 411"/>
                  <a:gd name="T8" fmla="*/ 0 w 263"/>
                  <a:gd name="T9" fmla="*/ 265 h 411"/>
                  <a:gd name="T10" fmla="*/ 15 w 263"/>
                  <a:gd name="T11" fmla="*/ 291 h 411"/>
                  <a:gd name="T12" fmla="*/ 218 w 263"/>
                  <a:gd name="T13" fmla="*/ 407 h 411"/>
                  <a:gd name="T14" fmla="*/ 233 w 263"/>
                  <a:gd name="T15" fmla="*/ 411 h 411"/>
                  <a:gd name="T16" fmla="*/ 248 w 263"/>
                  <a:gd name="T17" fmla="*/ 407 h 411"/>
                  <a:gd name="T18" fmla="*/ 263 w 263"/>
                  <a:gd name="T19" fmla="*/ 381 h 411"/>
                  <a:gd name="T20" fmla="*/ 263 w 263"/>
                  <a:gd name="T21" fmla="*/ 148 h 411"/>
                  <a:gd name="T22" fmla="*/ 248 w 263"/>
                  <a:gd name="T23" fmla="*/ 122 h 411"/>
                  <a:gd name="T24" fmla="*/ 203 w 263"/>
                  <a:gd name="T25" fmla="*/ 330 h 411"/>
                  <a:gd name="T26" fmla="*/ 60 w 263"/>
                  <a:gd name="T27" fmla="*/ 247 h 411"/>
                  <a:gd name="T28" fmla="*/ 60 w 263"/>
                  <a:gd name="T29" fmla="*/ 83 h 411"/>
                  <a:gd name="T30" fmla="*/ 203 w 263"/>
                  <a:gd name="T31" fmla="*/ 165 h 411"/>
                  <a:gd name="T32" fmla="*/ 203 w 263"/>
                  <a:gd name="T33" fmla="*/ 330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3" h="411">
                    <a:moveTo>
                      <a:pt x="248" y="122"/>
                    </a:moveTo>
                    <a:cubicBezTo>
                      <a:pt x="45" y="5"/>
                      <a:pt x="45" y="5"/>
                      <a:pt x="45" y="5"/>
                    </a:cubicBezTo>
                    <a:cubicBezTo>
                      <a:pt x="36" y="0"/>
                      <a:pt x="25" y="0"/>
                      <a:pt x="15" y="5"/>
                    </a:cubicBezTo>
                    <a:cubicBezTo>
                      <a:pt x="6" y="11"/>
                      <a:pt x="0" y="21"/>
                      <a:pt x="0" y="31"/>
                    </a:cubicBezTo>
                    <a:cubicBezTo>
                      <a:pt x="0" y="265"/>
                      <a:pt x="0" y="265"/>
                      <a:pt x="0" y="265"/>
                    </a:cubicBezTo>
                    <a:cubicBezTo>
                      <a:pt x="0" y="276"/>
                      <a:pt x="6" y="285"/>
                      <a:pt x="15" y="291"/>
                    </a:cubicBezTo>
                    <a:cubicBezTo>
                      <a:pt x="218" y="407"/>
                      <a:pt x="218" y="407"/>
                      <a:pt x="218" y="407"/>
                    </a:cubicBezTo>
                    <a:cubicBezTo>
                      <a:pt x="222" y="410"/>
                      <a:pt x="227" y="411"/>
                      <a:pt x="233" y="411"/>
                    </a:cubicBezTo>
                    <a:cubicBezTo>
                      <a:pt x="238" y="411"/>
                      <a:pt x="243" y="410"/>
                      <a:pt x="248" y="407"/>
                    </a:cubicBezTo>
                    <a:cubicBezTo>
                      <a:pt x="257" y="402"/>
                      <a:pt x="263" y="392"/>
                      <a:pt x="263" y="381"/>
                    </a:cubicBezTo>
                    <a:cubicBezTo>
                      <a:pt x="263" y="148"/>
                      <a:pt x="263" y="148"/>
                      <a:pt x="263" y="148"/>
                    </a:cubicBezTo>
                    <a:cubicBezTo>
                      <a:pt x="263" y="137"/>
                      <a:pt x="257" y="127"/>
                      <a:pt x="248" y="122"/>
                    </a:cubicBezTo>
                    <a:close/>
                    <a:moveTo>
                      <a:pt x="203" y="330"/>
                    </a:moveTo>
                    <a:cubicBezTo>
                      <a:pt x="60" y="247"/>
                      <a:pt x="60" y="247"/>
                      <a:pt x="60" y="247"/>
                    </a:cubicBezTo>
                    <a:cubicBezTo>
                      <a:pt x="60" y="83"/>
                      <a:pt x="60" y="83"/>
                      <a:pt x="60" y="83"/>
                    </a:cubicBezTo>
                    <a:cubicBezTo>
                      <a:pt x="203" y="165"/>
                      <a:pt x="203" y="165"/>
                      <a:pt x="203" y="165"/>
                    </a:cubicBezTo>
                    <a:lnTo>
                      <a:pt x="203" y="330"/>
                    </a:ln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B239B32-70DB-4F0E-9403-E4C21B90748B}"/>
                </a:ext>
              </a:extLst>
            </p:cNvPr>
            <p:cNvGrpSpPr/>
            <p:nvPr/>
          </p:nvGrpSpPr>
          <p:grpSpPr>
            <a:xfrm>
              <a:off x="1643700" y="1143638"/>
              <a:ext cx="307472" cy="315008"/>
              <a:chOff x="8575203" y="2038327"/>
              <a:chExt cx="519595" cy="532330"/>
            </a:xfrm>
            <a:solidFill>
              <a:srgbClr val="335769"/>
            </a:solidFill>
          </p:grpSpPr>
          <p:sp>
            <p:nvSpPr>
              <p:cNvPr id="87" name="Freeform 314">
                <a:extLst>
                  <a:ext uri="{FF2B5EF4-FFF2-40B4-BE49-F238E27FC236}">
                    <a16:creationId xmlns:a16="http://schemas.microsoft.com/office/drawing/2014/main" id="{12B23C8D-BC31-4829-81F9-2C04A634B4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75203" y="2038327"/>
                <a:ext cx="519595" cy="532330"/>
              </a:xfrm>
              <a:custGeom>
                <a:avLst/>
                <a:gdLst>
                  <a:gd name="T0" fmla="*/ 816 w 911"/>
                  <a:gd name="T1" fmla="*/ 0 h 933"/>
                  <a:gd name="T2" fmla="*/ 95 w 911"/>
                  <a:gd name="T3" fmla="*/ 0 h 933"/>
                  <a:gd name="T4" fmla="*/ 0 w 911"/>
                  <a:gd name="T5" fmla="*/ 96 h 933"/>
                  <a:gd name="T6" fmla="*/ 0 w 911"/>
                  <a:gd name="T7" fmla="*/ 606 h 933"/>
                  <a:gd name="T8" fmla="*/ 95 w 911"/>
                  <a:gd name="T9" fmla="*/ 702 h 933"/>
                  <a:gd name="T10" fmla="*/ 274 w 911"/>
                  <a:gd name="T11" fmla="*/ 702 h 933"/>
                  <a:gd name="T12" fmla="*/ 274 w 911"/>
                  <a:gd name="T13" fmla="*/ 903 h 933"/>
                  <a:gd name="T14" fmla="*/ 292 w 911"/>
                  <a:gd name="T15" fmla="*/ 931 h 933"/>
                  <a:gd name="T16" fmla="*/ 304 w 911"/>
                  <a:gd name="T17" fmla="*/ 933 h 933"/>
                  <a:gd name="T18" fmla="*/ 325 w 911"/>
                  <a:gd name="T19" fmla="*/ 924 h 933"/>
                  <a:gd name="T20" fmla="*/ 548 w 911"/>
                  <a:gd name="T21" fmla="*/ 702 h 933"/>
                  <a:gd name="T22" fmla="*/ 816 w 911"/>
                  <a:gd name="T23" fmla="*/ 702 h 933"/>
                  <a:gd name="T24" fmla="*/ 911 w 911"/>
                  <a:gd name="T25" fmla="*/ 606 h 933"/>
                  <a:gd name="T26" fmla="*/ 911 w 911"/>
                  <a:gd name="T27" fmla="*/ 96 h 933"/>
                  <a:gd name="T28" fmla="*/ 816 w 911"/>
                  <a:gd name="T29" fmla="*/ 0 h 933"/>
                  <a:gd name="T30" fmla="*/ 851 w 911"/>
                  <a:gd name="T31" fmla="*/ 606 h 933"/>
                  <a:gd name="T32" fmla="*/ 816 w 911"/>
                  <a:gd name="T33" fmla="*/ 642 h 933"/>
                  <a:gd name="T34" fmla="*/ 535 w 911"/>
                  <a:gd name="T35" fmla="*/ 642 h 933"/>
                  <a:gd name="T36" fmla="*/ 514 w 911"/>
                  <a:gd name="T37" fmla="*/ 650 h 933"/>
                  <a:gd name="T38" fmla="*/ 334 w 911"/>
                  <a:gd name="T39" fmla="*/ 830 h 933"/>
                  <a:gd name="T40" fmla="*/ 334 w 911"/>
                  <a:gd name="T41" fmla="*/ 672 h 933"/>
                  <a:gd name="T42" fmla="*/ 304 w 911"/>
                  <a:gd name="T43" fmla="*/ 642 h 933"/>
                  <a:gd name="T44" fmla="*/ 95 w 911"/>
                  <a:gd name="T45" fmla="*/ 642 h 933"/>
                  <a:gd name="T46" fmla="*/ 60 w 911"/>
                  <a:gd name="T47" fmla="*/ 606 h 933"/>
                  <a:gd name="T48" fmla="*/ 60 w 911"/>
                  <a:gd name="T49" fmla="*/ 96 h 933"/>
                  <a:gd name="T50" fmla="*/ 95 w 911"/>
                  <a:gd name="T51" fmla="*/ 60 h 933"/>
                  <a:gd name="T52" fmla="*/ 816 w 911"/>
                  <a:gd name="T53" fmla="*/ 60 h 933"/>
                  <a:gd name="T54" fmla="*/ 851 w 911"/>
                  <a:gd name="T55" fmla="*/ 96 h 933"/>
                  <a:gd name="T56" fmla="*/ 851 w 911"/>
                  <a:gd name="T57" fmla="*/ 606 h 9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911" h="933">
                    <a:moveTo>
                      <a:pt x="816" y="0"/>
                    </a:moveTo>
                    <a:cubicBezTo>
                      <a:pt x="95" y="0"/>
                      <a:pt x="95" y="0"/>
                      <a:pt x="95" y="0"/>
                    </a:cubicBezTo>
                    <a:cubicBezTo>
                      <a:pt x="43" y="0"/>
                      <a:pt x="0" y="43"/>
                      <a:pt x="0" y="96"/>
                    </a:cubicBezTo>
                    <a:cubicBezTo>
                      <a:pt x="0" y="606"/>
                      <a:pt x="0" y="606"/>
                      <a:pt x="0" y="606"/>
                    </a:cubicBezTo>
                    <a:cubicBezTo>
                      <a:pt x="0" y="659"/>
                      <a:pt x="43" y="702"/>
                      <a:pt x="95" y="702"/>
                    </a:cubicBezTo>
                    <a:cubicBezTo>
                      <a:pt x="274" y="702"/>
                      <a:pt x="274" y="702"/>
                      <a:pt x="274" y="702"/>
                    </a:cubicBezTo>
                    <a:cubicBezTo>
                      <a:pt x="274" y="903"/>
                      <a:pt x="274" y="903"/>
                      <a:pt x="274" y="903"/>
                    </a:cubicBezTo>
                    <a:cubicBezTo>
                      <a:pt x="274" y="915"/>
                      <a:pt x="281" y="926"/>
                      <a:pt x="292" y="931"/>
                    </a:cubicBezTo>
                    <a:cubicBezTo>
                      <a:pt x="296" y="932"/>
                      <a:pt x="300" y="933"/>
                      <a:pt x="304" y="933"/>
                    </a:cubicBezTo>
                    <a:cubicBezTo>
                      <a:pt x="312" y="933"/>
                      <a:pt x="319" y="930"/>
                      <a:pt x="325" y="924"/>
                    </a:cubicBezTo>
                    <a:cubicBezTo>
                      <a:pt x="548" y="702"/>
                      <a:pt x="548" y="702"/>
                      <a:pt x="548" y="702"/>
                    </a:cubicBezTo>
                    <a:cubicBezTo>
                      <a:pt x="816" y="702"/>
                      <a:pt x="816" y="702"/>
                      <a:pt x="816" y="702"/>
                    </a:cubicBezTo>
                    <a:cubicBezTo>
                      <a:pt x="868" y="702"/>
                      <a:pt x="911" y="659"/>
                      <a:pt x="911" y="606"/>
                    </a:cubicBezTo>
                    <a:cubicBezTo>
                      <a:pt x="911" y="96"/>
                      <a:pt x="911" y="96"/>
                      <a:pt x="911" y="96"/>
                    </a:cubicBezTo>
                    <a:cubicBezTo>
                      <a:pt x="911" y="43"/>
                      <a:pt x="868" y="0"/>
                      <a:pt x="816" y="0"/>
                    </a:cubicBezTo>
                    <a:close/>
                    <a:moveTo>
                      <a:pt x="851" y="606"/>
                    </a:moveTo>
                    <a:cubicBezTo>
                      <a:pt x="851" y="625"/>
                      <a:pt x="835" y="642"/>
                      <a:pt x="816" y="642"/>
                    </a:cubicBezTo>
                    <a:cubicBezTo>
                      <a:pt x="535" y="642"/>
                      <a:pt x="535" y="642"/>
                      <a:pt x="535" y="642"/>
                    </a:cubicBezTo>
                    <a:cubicBezTo>
                      <a:pt x="527" y="642"/>
                      <a:pt x="520" y="645"/>
                      <a:pt x="514" y="650"/>
                    </a:cubicBezTo>
                    <a:cubicBezTo>
                      <a:pt x="334" y="830"/>
                      <a:pt x="334" y="830"/>
                      <a:pt x="334" y="830"/>
                    </a:cubicBezTo>
                    <a:cubicBezTo>
                      <a:pt x="334" y="672"/>
                      <a:pt x="334" y="672"/>
                      <a:pt x="334" y="672"/>
                    </a:cubicBezTo>
                    <a:cubicBezTo>
                      <a:pt x="334" y="655"/>
                      <a:pt x="320" y="642"/>
                      <a:pt x="304" y="642"/>
                    </a:cubicBezTo>
                    <a:cubicBezTo>
                      <a:pt x="95" y="642"/>
                      <a:pt x="95" y="642"/>
                      <a:pt x="95" y="642"/>
                    </a:cubicBezTo>
                    <a:cubicBezTo>
                      <a:pt x="76" y="642"/>
                      <a:pt x="60" y="625"/>
                      <a:pt x="60" y="606"/>
                    </a:cubicBezTo>
                    <a:cubicBezTo>
                      <a:pt x="60" y="96"/>
                      <a:pt x="60" y="96"/>
                      <a:pt x="60" y="96"/>
                    </a:cubicBezTo>
                    <a:cubicBezTo>
                      <a:pt x="60" y="76"/>
                      <a:pt x="76" y="60"/>
                      <a:pt x="95" y="60"/>
                    </a:cubicBezTo>
                    <a:cubicBezTo>
                      <a:pt x="816" y="60"/>
                      <a:pt x="816" y="60"/>
                      <a:pt x="816" y="60"/>
                    </a:cubicBezTo>
                    <a:cubicBezTo>
                      <a:pt x="835" y="60"/>
                      <a:pt x="851" y="76"/>
                      <a:pt x="851" y="96"/>
                    </a:cubicBezTo>
                    <a:lnTo>
                      <a:pt x="851" y="606"/>
                    </a:ln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Freeform 315">
                <a:extLst>
                  <a:ext uri="{FF2B5EF4-FFF2-40B4-BE49-F238E27FC236}">
                    <a16:creationId xmlns:a16="http://schemas.microsoft.com/office/drawing/2014/main" id="{6AAA2A31-5112-4A10-BC90-3EABA69E9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272" y="2142331"/>
                <a:ext cx="295880" cy="34385"/>
              </a:xfrm>
              <a:custGeom>
                <a:avLst/>
                <a:gdLst>
                  <a:gd name="T0" fmla="*/ 489 w 519"/>
                  <a:gd name="T1" fmla="*/ 0 h 60"/>
                  <a:gd name="T2" fmla="*/ 30 w 519"/>
                  <a:gd name="T3" fmla="*/ 0 h 60"/>
                  <a:gd name="T4" fmla="*/ 0 w 519"/>
                  <a:gd name="T5" fmla="*/ 30 h 60"/>
                  <a:gd name="T6" fmla="*/ 30 w 519"/>
                  <a:gd name="T7" fmla="*/ 60 h 60"/>
                  <a:gd name="T8" fmla="*/ 489 w 519"/>
                  <a:gd name="T9" fmla="*/ 60 h 60"/>
                  <a:gd name="T10" fmla="*/ 519 w 519"/>
                  <a:gd name="T11" fmla="*/ 30 h 60"/>
                  <a:gd name="T12" fmla="*/ 489 w 51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9" h="60">
                    <a:moveTo>
                      <a:pt x="489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489" y="60"/>
                      <a:pt x="489" y="60"/>
                      <a:pt x="489" y="60"/>
                    </a:cubicBezTo>
                    <a:cubicBezTo>
                      <a:pt x="505" y="60"/>
                      <a:pt x="519" y="46"/>
                      <a:pt x="519" y="30"/>
                    </a:cubicBezTo>
                    <a:cubicBezTo>
                      <a:pt x="519" y="13"/>
                      <a:pt x="505" y="0"/>
                      <a:pt x="489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 316">
                <a:extLst>
                  <a:ext uri="{FF2B5EF4-FFF2-40B4-BE49-F238E27FC236}">
                    <a16:creationId xmlns:a16="http://schemas.microsoft.com/office/drawing/2014/main" id="{EACE0C51-C0F8-44A4-AA24-219F90F4A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272" y="2228506"/>
                <a:ext cx="295880" cy="33960"/>
              </a:xfrm>
              <a:custGeom>
                <a:avLst/>
                <a:gdLst>
                  <a:gd name="T0" fmla="*/ 489 w 519"/>
                  <a:gd name="T1" fmla="*/ 0 h 60"/>
                  <a:gd name="T2" fmla="*/ 30 w 519"/>
                  <a:gd name="T3" fmla="*/ 0 h 60"/>
                  <a:gd name="T4" fmla="*/ 0 w 519"/>
                  <a:gd name="T5" fmla="*/ 30 h 60"/>
                  <a:gd name="T6" fmla="*/ 30 w 519"/>
                  <a:gd name="T7" fmla="*/ 60 h 60"/>
                  <a:gd name="T8" fmla="*/ 489 w 519"/>
                  <a:gd name="T9" fmla="*/ 60 h 60"/>
                  <a:gd name="T10" fmla="*/ 519 w 519"/>
                  <a:gd name="T11" fmla="*/ 30 h 60"/>
                  <a:gd name="T12" fmla="*/ 489 w 51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9" h="60">
                    <a:moveTo>
                      <a:pt x="489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489" y="60"/>
                      <a:pt x="489" y="60"/>
                      <a:pt x="489" y="60"/>
                    </a:cubicBezTo>
                    <a:cubicBezTo>
                      <a:pt x="505" y="60"/>
                      <a:pt x="519" y="46"/>
                      <a:pt x="519" y="30"/>
                    </a:cubicBezTo>
                    <a:cubicBezTo>
                      <a:pt x="519" y="13"/>
                      <a:pt x="505" y="0"/>
                      <a:pt x="48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eform 317">
                <a:extLst>
                  <a:ext uri="{FF2B5EF4-FFF2-40B4-BE49-F238E27FC236}">
                    <a16:creationId xmlns:a16="http://schemas.microsoft.com/office/drawing/2014/main" id="{373013D6-7F78-4569-81F0-7C3E9E5AD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272" y="2228506"/>
                <a:ext cx="295880" cy="33960"/>
              </a:xfrm>
              <a:custGeom>
                <a:avLst/>
                <a:gdLst>
                  <a:gd name="T0" fmla="*/ 489 w 519"/>
                  <a:gd name="T1" fmla="*/ 0 h 60"/>
                  <a:gd name="T2" fmla="*/ 30 w 519"/>
                  <a:gd name="T3" fmla="*/ 0 h 60"/>
                  <a:gd name="T4" fmla="*/ 0 w 519"/>
                  <a:gd name="T5" fmla="*/ 30 h 60"/>
                  <a:gd name="T6" fmla="*/ 30 w 519"/>
                  <a:gd name="T7" fmla="*/ 60 h 60"/>
                  <a:gd name="T8" fmla="*/ 489 w 519"/>
                  <a:gd name="T9" fmla="*/ 60 h 60"/>
                  <a:gd name="T10" fmla="*/ 519 w 519"/>
                  <a:gd name="T11" fmla="*/ 30 h 60"/>
                  <a:gd name="T12" fmla="*/ 489 w 519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19" h="60">
                    <a:moveTo>
                      <a:pt x="489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489" y="60"/>
                      <a:pt x="489" y="60"/>
                      <a:pt x="489" y="60"/>
                    </a:cubicBezTo>
                    <a:cubicBezTo>
                      <a:pt x="505" y="60"/>
                      <a:pt x="519" y="46"/>
                      <a:pt x="519" y="30"/>
                    </a:cubicBezTo>
                    <a:cubicBezTo>
                      <a:pt x="519" y="13"/>
                      <a:pt x="505" y="0"/>
                      <a:pt x="489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reeform 318">
                <a:extLst>
                  <a:ext uri="{FF2B5EF4-FFF2-40B4-BE49-F238E27FC236}">
                    <a16:creationId xmlns:a16="http://schemas.microsoft.com/office/drawing/2014/main" id="{F609450F-D0B6-41BF-B3BB-C47264DAC6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87272" y="2313831"/>
                <a:ext cx="177019" cy="34385"/>
              </a:xfrm>
              <a:custGeom>
                <a:avLst/>
                <a:gdLst>
                  <a:gd name="T0" fmla="*/ 281 w 311"/>
                  <a:gd name="T1" fmla="*/ 0 h 60"/>
                  <a:gd name="T2" fmla="*/ 30 w 311"/>
                  <a:gd name="T3" fmla="*/ 0 h 60"/>
                  <a:gd name="T4" fmla="*/ 0 w 311"/>
                  <a:gd name="T5" fmla="*/ 30 h 60"/>
                  <a:gd name="T6" fmla="*/ 30 w 311"/>
                  <a:gd name="T7" fmla="*/ 60 h 60"/>
                  <a:gd name="T8" fmla="*/ 281 w 311"/>
                  <a:gd name="T9" fmla="*/ 60 h 60"/>
                  <a:gd name="T10" fmla="*/ 311 w 311"/>
                  <a:gd name="T11" fmla="*/ 30 h 60"/>
                  <a:gd name="T12" fmla="*/ 281 w 311"/>
                  <a:gd name="T13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1" h="60">
                    <a:moveTo>
                      <a:pt x="281" y="0"/>
                    </a:moveTo>
                    <a:cubicBezTo>
                      <a:pt x="30" y="0"/>
                      <a:pt x="30" y="0"/>
                      <a:pt x="30" y="0"/>
                    </a:cubicBezTo>
                    <a:cubicBezTo>
                      <a:pt x="14" y="0"/>
                      <a:pt x="0" y="14"/>
                      <a:pt x="0" y="30"/>
                    </a:cubicBezTo>
                    <a:cubicBezTo>
                      <a:pt x="0" y="47"/>
                      <a:pt x="14" y="60"/>
                      <a:pt x="30" y="60"/>
                    </a:cubicBezTo>
                    <a:cubicBezTo>
                      <a:pt x="281" y="60"/>
                      <a:pt x="281" y="60"/>
                      <a:pt x="281" y="60"/>
                    </a:cubicBezTo>
                    <a:cubicBezTo>
                      <a:pt x="298" y="60"/>
                      <a:pt x="311" y="47"/>
                      <a:pt x="311" y="30"/>
                    </a:cubicBezTo>
                    <a:cubicBezTo>
                      <a:pt x="311" y="14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380DCA9-CA04-4543-AD80-11F908A2461D}"/>
                </a:ext>
              </a:extLst>
            </p:cNvPr>
            <p:cNvGrpSpPr/>
            <p:nvPr/>
          </p:nvGrpSpPr>
          <p:grpSpPr>
            <a:xfrm>
              <a:off x="338491" y="2361289"/>
              <a:ext cx="288288" cy="288288"/>
              <a:chOff x="10812463" y="2035175"/>
              <a:chExt cx="677863" cy="677863"/>
            </a:xfrm>
            <a:solidFill>
              <a:srgbClr val="335769"/>
            </a:solidFill>
          </p:grpSpPr>
          <p:sp>
            <p:nvSpPr>
              <p:cNvPr id="73" name="Freeform 337">
                <a:extLst>
                  <a:ext uri="{FF2B5EF4-FFF2-40B4-BE49-F238E27FC236}">
                    <a16:creationId xmlns:a16="http://schemas.microsoft.com/office/drawing/2014/main" id="{F2F6F50B-3B31-4D85-8107-9A4B704B90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12463" y="2035175"/>
                <a:ext cx="677863" cy="677863"/>
              </a:xfrm>
              <a:custGeom>
                <a:avLst/>
                <a:gdLst>
                  <a:gd name="T0" fmla="*/ 363 w 726"/>
                  <a:gd name="T1" fmla="*/ 0 h 726"/>
                  <a:gd name="T2" fmla="*/ 0 w 726"/>
                  <a:gd name="T3" fmla="*/ 363 h 726"/>
                  <a:gd name="T4" fmla="*/ 363 w 726"/>
                  <a:gd name="T5" fmla="*/ 726 h 726"/>
                  <a:gd name="T6" fmla="*/ 726 w 726"/>
                  <a:gd name="T7" fmla="*/ 363 h 726"/>
                  <a:gd name="T8" fmla="*/ 363 w 726"/>
                  <a:gd name="T9" fmla="*/ 0 h 726"/>
                  <a:gd name="T10" fmla="*/ 363 w 726"/>
                  <a:gd name="T11" fmla="*/ 666 h 726"/>
                  <a:gd name="T12" fmla="*/ 60 w 726"/>
                  <a:gd name="T13" fmla="*/ 363 h 726"/>
                  <a:gd name="T14" fmla="*/ 363 w 726"/>
                  <a:gd name="T15" fmla="*/ 60 h 726"/>
                  <a:gd name="T16" fmla="*/ 666 w 726"/>
                  <a:gd name="T17" fmla="*/ 363 h 726"/>
                  <a:gd name="T18" fmla="*/ 363 w 726"/>
                  <a:gd name="T19" fmla="*/ 666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26" h="726">
                    <a:moveTo>
                      <a:pt x="363" y="0"/>
                    </a:moveTo>
                    <a:cubicBezTo>
                      <a:pt x="163" y="0"/>
                      <a:pt x="0" y="163"/>
                      <a:pt x="0" y="363"/>
                    </a:cubicBezTo>
                    <a:cubicBezTo>
                      <a:pt x="0" y="563"/>
                      <a:pt x="163" y="726"/>
                      <a:pt x="363" y="726"/>
                    </a:cubicBezTo>
                    <a:cubicBezTo>
                      <a:pt x="563" y="726"/>
                      <a:pt x="726" y="563"/>
                      <a:pt x="726" y="363"/>
                    </a:cubicBezTo>
                    <a:cubicBezTo>
                      <a:pt x="726" y="163"/>
                      <a:pt x="563" y="0"/>
                      <a:pt x="363" y="0"/>
                    </a:cubicBezTo>
                    <a:close/>
                    <a:moveTo>
                      <a:pt x="363" y="666"/>
                    </a:moveTo>
                    <a:cubicBezTo>
                      <a:pt x="196" y="666"/>
                      <a:pt x="60" y="530"/>
                      <a:pt x="60" y="363"/>
                    </a:cubicBezTo>
                    <a:cubicBezTo>
                      <a:pt x="60" y="196"/>
                      <a:pt x="196" y="60"/>
                      <a:pt x="363" y="60"/>
                    </a:cubicBezTo>
                    <a:cubicBezTo>
                      <a:pt x="530" y="60"/>
                      <a:pt x="666" y="196"/>
                      <a:pt x="666" y="363"/>
                    </a:cubicBezTo>
                    <a:cubicBezTo>
                      <a:pt x="666" y="530"/>
                      <a:pt x="530" y="666"/>
                      <a:pt x="363" y="666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 338">
                <a:extLst>
                  <a:ext uri="{FF2B5EF4-FFF2-40B4-BE49-F238E27FC236}">
                    <a16:creationId xmlns:a16="http://schemas.microsoft.com/office/drawing/2014/main" id="{C897F3B7-6D9A-49B6-BB64-1CD96BE53C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33126" y="2255838"/>
                <a:ext cx="236538" cy="236538"/>
              </a:xfrm>
              <a:custGeom>
                <a:avLst/>
                <a:gdLst>
                  <a:gd name="T0" fmla="*/ 127 w 254"/>
                  <a:gd name="T1" fmla="*/ 0 h 254"/>
                  <a:gd name="T2" fmla="*/ 0 w 254"/>
                  <a:gd name="T3" fmla="*/ 127 h 254"/>
                  <a:gd name="T4" fmla="*/ 127 w 254"/>
                  <a:gd name="T5" fmla="*/ 254 h 254"/>
                  <a:gd name="T6" fmla="*/ 254 w 254"/>
                  <a:gd name="T7" fmla="*/ 127 h 254"/>
                  <a:gd name="T8" fmla="*/ 127 w 254"/>
                  <a:gd name="T9" fmla="*/ 0 h 254"/>
                  <a:gd name="T10" fmla="*/ 127 w 254"/>
                  <a:gd name="T11" fmla="*/ 194 h 254"/>
                  <a:gd name="T12" fmla="*/ 60 w 254"/>
                  <a:gd name="T13" fmla="*/ 127 h 254"/>
                  <a:gd name="T14" fmla="*/ 127 w 254"/>
                  <a:gd name="T15" fmla="*/ 60 h 254"/>
                  <a:gd name="T16" fmla="*/ 194 w 254"/>
                  <a:gd name="T17" fmla="*/ 127 h 254"/>
                  <a:gd name="T18" fmla="*/ 127 w 254"/>
                  <a:gd name="T19" fmla="*/ 194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4" h="254">
                    <a:moveTo>
                      <a:pt x="127" y="0"/>
                    </a:moveTo>
                    <a:cubicBezTo>
                      <a:pt x="57" y="0"/>
                      <a:pt x="0" y="57"/>
                      <a:pt x="0" y="127"/>
                    </a:cubicBezTo>
                    <a:cubicBezTo>
                      <a:pt x="0" y="197"/>
                      <a:pt x="57" y="254"/>
                      <a:pt x="127" y="254"/>
                    </a:cubicBezTo>
                    <a:cubicBezTo>
                      <a:pt x="197" y="254"/>
                      <a:pt x="254" y="197"/>
                      <a:pt x="254" y="127"/>
                    </a:cubicBezTo>
                    <a:cubicBezTo>
                      <a:pt x="254" y="57"/>
                      <a:pt x="197" y="0"/>
                      <a:pt x="127" y="0"/>
                    </a:cubicBezTo>
                    <a:close/>
                    <a:moveTo>
                      <a:pt x="127" y="194"/>
                    </a:moveTo>
                    <a:cubicBezTo>
                      <a:pt x="90" y="194"/>
                      <a:pt x="60" y="164"/>
                      <a:pt x="60" y="127"/>
                    </a:cubicBezTo>
                    <a:cubicBezTo>
                      <a:pt x="60" y="90"/>
                      <a:pt x="90" y="60"/>
                      <a:pt x="127" y="60"/>
                    </a:cubicBezTo>
                    <a:cubicBezTo>
                      <a:pt x="164" y="60"/>
                      <a:pt x="194" y="90"/>
                      <a:pt x="194" y="127"/>
                    </a:cubicBezTo>
                    <a:cubicBezTo>
                      <a:pt x="194" y="164"/>
                      <a:pt x="164" y="194"/>
                      <a:pt x="127" y="194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F8D972D-7836-47F3-A4B5-DF503876B5F4}"/>
                </a:ext>
              </a:extLst>
            </p:cNvPr>
            <p:cNvGrpSpPr/>
            <p:nvPr/>
          </p:nvGrpSpPr>
          <p:grpSpPr>
            <a:xfrm rot="16200000">
              <a:off x="1150191" y="1221945"/>
              <a:ext cx="106854" cy="387837"/>
              <a:chOff x="11911012" y="1725344"/>
              <a:chExt cx="171451" cy="622301"/>
            </a:xfrm>
            <a:solidFill>
              <a:srgbClr val="99ABB4"/>
            </a:solidFill>
          </p:grpSpPr>
          <p:sp>
            <p:nvSpPr>
              <p:cNvPr id="70" name="Freeform 339">
                <a:extLst>
                  <a:ext uri="{FF2B5EF4-FFF2-40B4-BE49-F238E27FC236}">
                    <a16:creationId xmlns:a16="http://schemas.microsoft.com/office/drawing/2014/main" id="{28B44039-266A-463D-90FD-29BBA22A52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11013" y="1725344"/>
                <a:ext cx="171449" cy="169863"/>
              </a:xfrm>
              <a:custGeom>
                <a:avLst/>
                <a:gdLst>
                  <a:gd name="T0" fmla="*/ 92 w 184"/>
                  <a:gd name="T1" fmla="*/ 0 h 183"/>
                  <a:gd name="T2" fmla="*/ 0 w 184"/>
                  <a:gd name="T3" fmla="*/ 91 h 183"/>
                  <a:gd name="T4" fmla="*/ 92 w 184"/>
                  <a:gd name="T5" fmla="*/ 183 h 183"/>
                  <a:gd name="T6" fmla="*/ 184 w 184"/>
                  <a:gd name="T7" fmla="*/ 91 h 183"/>
                  <a:gd name="T8" fmla="*/ 92 w 184"/>
                  <a:gd name="T9" fmla="*/ 0 h 183"/>
                  <a:gd name="T10" fmla="*/ 92 w 184"/>
                  <a:gd name="T11" fmla="*/ 123 h 183"/>
                  <a:gd name="T12" fmla="*/ 60 w 184"/>
                  <a:gd name="T13" fmla="*/ 91 h 183"/>
                  <a:gd name="T14" fmla="*/ 92 w 184"/>
                  <a:gd name="T15" fmla="*/ 60 h 183"/>
                  <a:gd name="T16" fmla="*/ 124 w 184"/>
                  <a:gd name="T17" fmla="*/ 91 h 183"/>
                  <a:gd name="T18" fmla="*/ 92 w 184"/>
                  <a:gd name="T19" fmla="*/ 12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3">
                    <a:moveTo>
                      <a:pt x="92" y="0"/>
                    </a:moveTo>
                    <a:cubicBezTo>
                      <a:pt x="42" y="0"/>
                      <a:pt x="0" y="41"/>
                      <a:pt x="0" y="91"/>
                    </a:cubicBezTo>
                    <a:cubicBezTo>
                      <a:pt x="0" y="142"/>
                      <a:pt x="42" y="183"/>
                      <a:pt x="92" y="183"/>
                    </a:cubicBezTo>
                    <a:cubicBezTo>
                      <a:pt x="143" y="183"/>
                      <a:pt x="184" y="142"/>
                      <a:pt x="184" y="91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92" y="123"/>
                    </a:moveTo>
                    <a:cubicBezTo>
                      <a:pt x="75" y="123"/>
                      <a:pt x="60" y="109"/>
                      <a:pt x="60" y="91"/>
                    </a:cubicBezTo>
                    <a:cubicBezTo>
                      <a:pt x="60" y="74"/>
                      <a:pt x="75" y="60"/>
                      <a:pt x="92" y="60"/>
                    </a:cubicBezTo>
                    <a:cubicBezTo>
                      <a:pt x="110" y="60"/>
                      <a:pt x="124" y="74"/>
                      <a:pt x="124" y="91"/>
                    </a:cubicBezTo>
                    <a:cubicBezTo>
                      <a:pt x="124" y="109"/>
                      <a:pt x="110" y="123"/>
                      <a:pt x="92" y="12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eform 340">
                <a:extLst>
                  <a:ext uri="{FF2B5EF4-FFF2-40B4-BE49-F238E27FC236}">
                    <a16:creationId xmlns:a16="http://schemas.microsoft.com/office/drawing/2014/main" id="{96A2C5E6-C765-4F17-8254-758A458B83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11012" y="1950770"/>
                <a:ext cx="171450" cy="171450"/>
              </a:xfrm>
              <a:custGeom>
                <a:avLst/>
                <a:gdLst>
                  <a:gd name="T0" fmla="*/ 92 w 184"/>
                  <a:gd name="T1" fmla="*/ 0 h 183"/>
                  <a:gd name="T2" fmla="*/ 0 w 184"/>
                  <a:gd name="T3" fmla="*/ 91 h 183"/>
                  <a:gd name="T4" fmla="*/ 92 w 184"/>
                  <a:gd name="T5" fmla="*/ 183 h 183"/>
                  <a:gd name="T6" fmla="*/ 184 w 184"/>
                  <a:gd name="T7" fmla="*/ 91 h 183"/>
                  <a:gd name="T8" fmla="*/ 92 w 184"/>
                  <a:gd name="T9" fmla="*/ 0 h 183"/>
                  <a:gd name="T10" fmla="*/ 92 w 184"/>
                  <a:gd name="T11" fmla="*/ 123 h 183"/>
                  <a:gd name="T12" fmla="*/ 60 w 184"/>
                  <a:gd name="T13" fmla="*/ 91 h 183"/>
                  <a:gd name="T14" fmla="*/ 92 w 184"/>
                  <a:gd name="T15" fmla="*/ 60 h 183"/>
                  <a:gd name="T16" fmla="*/ 124 w 184"/>
                  <a:gd name="T17" fmla="*/ 91 h 183"/>
                  <a:gd name="T18" fmla="*/ 92 w 184"/>
                  <a:gd name="T19" fmla="*/ 12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3">
                    <a:moveTo>
                      <a:pt x="92" y="0"/>
                    </a:moveTo>
                    <a:cubicBezTo>
                      <a:pt x="42" y="0"/>
                      <a:pt x="0" y="41"/>
                      <a:pt x="0" y="91"/>
                    </a:cubicBezTo>
                    <a:cubicBezTo>
                      <a:pt x="0" y="142"/>
                      <a:pt x="42" y="183"/>
                      <a:pt x="92" y="183"/>
                    </a:cubicBezTo>
                    <a:cubicBezTo>
                      <a:pt x="143" y="183"/>
                      <a:pt x="184" y="142"/>
                      <a:pt x="184" y="91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92" y="123"/>
                    </a:moveTo>
                    <a:cubicBezTo>
                      <a:pt x="75" y="123"/>
                      <a:pt x="60" y="109"/>
                      <a:pt x="60" y="91"/>
                    </a:cubicBezTo>
                    <a:cubicBezTo>
                      <a:pt x="60" y="74"/>
                      <a:pt x="75" y="60"/>
                      <a:pt x="92" y="60"/>
                    </a:cubicBezTo>
                    <a:cubicBezTo>
                      <a:pt x="110" y="60"/>
                      <a:pt x="124" y="74"/>
                      <a:pt x="124" y="91"/>
                    </a:cubicBezTo>
                    <a:cubicBezTo>
                      <a:pt x="124" y="109"/>
                      <a:pt x="110" y="123"/>
                      <a:pt x="92" y="12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eform 341">
                <a:extLst>
                  <a:ext uri="{FF2B5EF4-FFF2-40B4-BE49-F238E27FC236}">
                    <a16:creationId xmlns:a16="http://schemas.microsoft.com/office/drawing/2014/main" id="{EF93F00E-29B6-4EC8-ABD7-25958AD343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911014" y="2176195"/>
                <a:ext cx="171449" cy="171450"/>
              </a:xfrm>
              <a:custGeom>
                <a:avLst/>
                <a:gdLst>
                  <a:gd name="T0" fmla="*/ 92 w 184"/>
                  <a:gd name="T1" fmla="*/ 0 h 183"/>
                  <a:gd name="T2" fmla="*/ 0 w 184"/>
                  <a:gd name="T3" fmla="*/ 91 h 183"/>
                  <a:gd name="T4" fmla="*/ 92 w 184"/>
                  <a:gd name="T5" fmla="*/ 183 h 183"/>
                  <a:gd name="T6" fmla="*/ 184 w 184"/>
                  <a:gd name="T7" fmla="*/ 91 h 183"/>
                  <a:gd name="T8" fmla="*/ 92 w 184"/>
                  <a:gd name="T9" fmla="*/ 0 h 183"/>
                  <a:gd name="T10" fmla="*/ 92 w 184"/>
                  <a:gd name="T11" fmla="*/ 123 h 183"/>
                  <a:gd name="T12" fmla="*/ 60 w 184"/>
                  <a:gd name="T13" fmla="*/ 91 h 183"/>
                  <a:gd name="T14" fmla="*/ 92 w 184"/>
                  <a:gd name="T15" fmla="*/ 60 h 183"/>
                  <a:gd name="T16" fmla="*/ 124 w 184"/>
                  <a:gd name="T17" fmla="*/ 91 h 183"/>
                  <a:gd name="T18" fmla="*/ 92 w 184"/>
                  <a:gd name="T19" fmla="*/ 12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83">
                    <a:moveTo>
                      <a:pt x="92" y="0"/>
                    </a:moveTo>
                    <a:cubicBezTo>
                      <a:pt x="42" y="0"/>
                      <a:pt x="0" y="41"/>
                      <a:pt x="0" y="91"/>
                    </a:cubicBezTo>
                    <a:cubicBezTo>
                      <a:pt x="0" y="142"/>
                      <a:pt x="42" y="183"/>
                      <a:pt x="92" y="183"/>
                    </a:cubicBezTo>
                    <a:cubicBezTo>
                      <a:pt x="143" y="183"/>
                      <a:pt x="184" y="142"/>
                      <a:pt x="184" y="91"/>
                    </a:cubicBezTo>
                    <a:cubicBezTo>
                      <a:pt x="184" y="41"/>
                      <a:pt x="143" y="0"/>
                      <a:pt x="92" y="0"/>
                    </a:cubicBezTo>
                    <a:close/>
                    <a:moveTo>
                      <a:pt x="92" y="123"/>
                    </a:moveTo>
                    <a:cubicBezTo>
                      <a:pt x="75" y="123"/>
                      <a:pt x="60" y="109"/>
                      <a:pt x="60" y="91"/>
                    </a:cubicBezTo>
                    <a:cubicBezTo>
                      <a:pt x="60" y="74"/>
                      <a:pt x="75" y="60"/>
                      <a:pt x="92" y="60"/>
                    </a:cubicBezTo>
                    <a:cubicBezTo>
                      <a:pt x="110" y="60"/>
                      <a:pt x="124" y="74"/>
                      <a:pt x="124" y="91"/>
                    </a:cubicBezTo>
                    <a:cubicBezTo>
                      <a:pt x="124" y="109"/>
                      <a:pt x="110" y="123"/>
                      <a:pt x="92" y="12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2314345-9723-42CD-8289-B6C5020D28A5}"/>
                </a:ext>
              </a:extLst>
            </p:cNvPr>
            <p:cNvGrpSpPr/>
            <p:nvPr/>
          </p:nvGrpSpPr>
          <p:grpSpPr>
            <a:xfrm>
              <a:off x="1393206" y="1071681"/>
              <a:ext cx="140489" cy="139949"/>
              <a:chOff x="8488179" y="1342988"/>
              <a:chExt cx="220743" cy="219894"/>
            </a:xfrm>
            <a:solidFill>
              <a:srgbClr val="335769"/>
            </a:solidFill>
          </p:grpSpPr>
          <p:sp>
            <p:nvSpPr>
              <p:cNvPr id="64" name="Freeform 303">
                <a:extLst>
                  <a:ext uri="{FF2B5EF4-FFF2-40B4-BE49-F238E27FC236}">
                    <a16:creationId xmlns:a16="http://schemas.microsoft.com/office/drawing/2014/main" id="{D6F0A138-5B7A-4EAF-A248-F72BC5808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342988"/>
                <a:ext cx="127776" cy="126927"/>
              </a:xfrm>
              <a:custGeom>
                <a:avLst/>
                <a:gdLst>
                  <a:gd name="T0" fmla="*/ 194 w 224"/>
                  <a:gd name="T1" fmla="*/ 0 h 223"/>
                  <a:gd name="T2" fmla="*/ 164 w 224"/>
                  <a:gd name="T3" fmla="*/ 30 h 223"/>
                  <a:gd name="T4" fmla="*/ 30 w 224"/>
                  <a:gd name="T5" fmla="*/ 163 h 223"/>
                  <a:gd name="T6" fmla="*/ 0 w 224"/>
                  <a:gd name="T7" fmla="*/ 193 h 223"/>
                  <a:gd name="T8" fmla="*/ 30 w 224"/>
                  <a:gd name="T9" fmla="*/ 223 h 223"/>
                  <a:gd name="T10" fmla="*/ 224 w 224"/>
                  <a:gd name="T11" fmla="*/ 30 h 223"/>
                  <a:gd name="T12" fmla="*/ 194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194" y="0"/>
                    </a:moveTo>
                    <a:cubicBezTo>
                      <a:pt x="177" y="0"/>
                      <a:pt x="164" y="13"/>
                      <a:pt x="164" y="30"/>
                    </a:cubicBezTo>
                    <a:cubicBezTo>
                      <a:pt x="164" y="103"/>
                      <a:pt x="104" y="163"/>
                      <a:pt x="30" y="163"/>
                    </a:cubicBezTo>
                    <a:cubicBezTo>
                      <a:pt x="14" y="163"/>
                      <a:pt x="0" y="176"/>
                      <a:pt x="0" y="193"/>
                    </a:cubicBezTo>
                    <a:cubicBezTo>
                      <a:pt x="0" y="209"/>
                      <a:pt x="14" y="223"/>
                      <a:pt x="30" y="223"/>
                    </a:cubicBezTo>
                    <a:cubicBezTo>
                      <a:pt x="137" y="223"/>
                      <a:pt x="224" y="136"/>
                      <a:pt x="224" y="30"/>
                    </a:cubicBezTo>
                    <a:cubicBezTo>
                      <a:pt x="224" y="13"/>
                      <a:pt x="210" y="0"/>
                      <a:pt x="194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Freeform 304">
                <a:extLst>
                  <a:ext uri="{FF2B5EF4-FFF2-40B4-BE49-F238E27FC236}">
                    <a16:creationId xmlns:a16="http://schemas.microsoft.com/office/drawing/2014/main" id="{0EE07A5A-F2F8-4DA8-9FBC-A1A3A8DFA0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342988"/>
                <a:ext cx="127352" cy="126927"/>
              </a:xfrm>
              <a:custGeom>
                <a:avLst/>
                <a:gdLst>
                  <a:gd name="T0" fmla="*/ 193 w 223"/>
                  <a:gd name="T1" fmla="*/ 163 h 223"/>
                  <a:gd name="T2" fmla="*/ 60 w 223"/>
                  <a:gd name="T3" fmla="*/ 30 h 223"/>
                  <a:gd name="T4" fmla="*/ 30 w 223"/>
                  <a:gd name="T5" fmla="*/ 0 h 223"/>
                  <a:gd name="T6" fmla="*/ 0 w 223"/>
                  <a:gd name="T7" fmla="*/ 30 h 223"/>
                  <a:gd name="T8" fmla="*/ 193 w 223"/>
                  <a:gd name="T9" fmla="*/ 223 h 223"/>
                  <a:gd name="T10" fmla="*/ 223 w 223"/>
                  <a:gd name="T11" fmla="*/ 193 h 223"/>
                  <a:gd name="T12" fmla="*/ 193 w 223"/>
                  <a:gd name="T13" fmla="*/ 16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163"/>
                    </a:moveTo>
                    <a:cubicBezTo>
                      <a:pt x="119" y="163"/>
                      <a:pt x="60" y="103"/>
                      <a:pt x="60" y="30"/>
                    </a:cubicBezTo>
                    <a:cubicBezTo>
                      <a:pt x="60" y="13"/>
                      <a:pt x="46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136"/>
                      <a:pt x="86" y="223"/>
                      <a:pt x="193" y="223"/>
                    </a:cubicBezTo>
                    <a:cubicBezTo>
                      <a:pt x="209" y="223"/>
                      <a:pt x="223" y="209"/>
                      <a:pt x="223" y="193"/>
                    </a:cubicBezTo>
                    <a:cubicBezTo>
                      <a:pt x="223" y="176"/>
                      <a:pt x="209" y="163"/>
                      <a:pt x="193" y="16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Freeform 305">
                <a:extLst>
                  <a:ext uri="{FF2B5EF4-FFF2-40B4-BE49-F238E27FC236}">
                    <a16:creationId xmlns:a16="http://schemas.microsoft.com/office/drawing/2014/main" id="{1614AF12-8269-465A-B752-50224EB2B8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435955"/>
                <a:ext cx="127776" cy="126927"/>
              </a:xfrm>
              <a:custGeom>
                <a:avLst/>
                <a:gdLst>
                  <a:gd name="T0" fmla="*/ 30 w 224"/>
                  <a:gd name="T1" fmla="*/ 0 h 223"/>
                  <a:gd name="T2" fmla="*/ 0 w 224"/>
                  <a:gd name="T3" fmla="*/ 30 h 223"/>
                  <a:gd name="T4" fmla="*/ 30 w 224"/>
                  <a:gd name="T5" fmla="*/ 60 h 223"/>
                  <a:gd name="T6" fmla="*/ 164 w 224"/>
                  <a:gd name="T7" fmla="*/ 193 h 223"/>
                  <a:gd name="T8" fmla="*/ 194 w 224"/>
                  <a:gd name="T9" fmla="*/ 223 h 223"/>
                  <a:gd name="T10" fmla="*/ 224 w 224"/>
                  <a:gd name="T11" fmla="*/ 193 h 223"/>
                  <a:gd name="T12" fmla="*/ 30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30" y="0"/>
                    </a:move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104" y="60"/>
                      <a:pt x="164" y="120"/>
                      <a:pt x="164" y="193"/>
                    </a:cubicBezTo>
                    <a:cubicBezTo>
                      <a:pt x="164" y="210"/>
                      <a:pt x="177" y="223"/>
                      <a:pt x="194" y="223"/>
                    </a:cubicBezTo>
                    <a:cubicBezTo>
                      <a:pt x="210" y="223"/>
                      <a:pt x="224" y="210"/>
                      <a:pt x="224" y="193"/>
                    </a:cubicBezTo>
                    <a:cubicBezTo>
                      <a:pt x="224" y="87"/>
                      <a:pt x="137" y="0"/>
                      <a:pt x="30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" name="Freeform 306">
                <a:extLst>
                  <a:ext uri="{FF2B5EF4-FFF2-40B4-BE49-F238E27FC236}">
                    <a16:creationId xmlns:a16="http://schemas.microsoft.com/office/drawing/2014/main" id="{24D59213-923F-4DD2-BB99-16EF5603E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435955"/>
                <a:ext cx="127352" cy="126927"/>
              </a:xfrm>
              <a:custGeom>
                <a:avLst/>
                <a:gdLst>
                  <a:gd name="T0" fmla="*/ 193 w 223"/>
                  <a:gd name="T1" fmla="*/ 0 h 223"/>
                  <a:gd name="T2" fmla="*/ 0 w 223"/>
                  <a:gd name="T3" fmla="*/ 193 h 223"/>
                  <a:gd name="T4" fmla="*/ 30 w 223"/>
                  <a:gd name="T5" fmla="*/ 223 h 223"/>
                  <a:gd name="T6" fmla="*/ 60 w 223"/>
                  <a:gd name="T7" fmla="*/ 193 h 223"/>
                  <a:gd name="T8" fmla="*/ 193 w 223"/>
                  <a:gd name="T9" fmla="*/ 60 h 223"/>
                  <a:gd name="T10" fmla="*/ 223 w 223"/>
                  <a:gd name="T11" fmla="*/ 30 h 223"/>
                  <a:gd name="T12" fmla="*/ 193 w 223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0"/>
                    </a:moveTo>
                    <a:cubicBezTo>
                      <a:pt x="86" y="0"/>
                      <a:pt x="0" y="87"/>
                      <a:pt x="0" y="193"/>
                    </a:cubicBezTo>
                    <a:cubicBezTo>
                      <a:pt x="0" y="210"/>
                      <a:pt x="13" y="223"/>
                      <a:pt x="30" y="223"/>
                    </a:cubicBezTo>
                    <a:cubicBezTo>
                      <a:pt x="46" y="223"/>
                      <a:pt x="60" y="210"/>
                      <a:pt x="60" y="193"/>
                    </a:cubicBezTo>
                    <a:cubicBezTo>
                      <a:pt x="60" y="120"/>
                      <a:pt x="119" y="60"/>
                      <a:pt x="193" y="60"/>
                    </a:cubicBezTo>
                    <a:cubicBezTo>
                      <a:pt x="209" y="60"/>
                      <a:pt x="223" y="46"/>
                      <a:pt x="223" y="30"/>
                    </a:cubicBezTo>
                    <a:cubicBezTo>
                      <a:pt x="223" y="13"/>
                      <a:pt x="209" y="0"/>
                      <a:pt x="193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35829C8-3257-4C50-8562-9EAD4020E8BE}"/>
                </a:ext>
              </a:extLst>
            </p:cNvPr>
            <p:cNvGrpSpPr/>
            <p:nvPr/>
          </p:nvGrpSpPr>
          <p:grpSpPr>
            <a:xfrm>
              <a:off x="566535" y="2703895"/>
              <a:ext cx="102038" cy="101613"/>
              <a:chOff x="8488149" y="1342988"/>
              <a:chExt cx="220817" cy="219894"/>
            </a:xfrm>
            <a:solidFill>
              <a:srgbClr val="335769"/>
            </a:solidFill>
          </p:grpSpPr>
          <p:sp>
            <p:nvSpPr>
              <p:cNvPr id="60" name="Freeform 303">
                <a:extLst>
                  <a:ext uri="{FF2B5EF4-FFF2-40B4-BE49-F238E27FC236}">
                    <a16:creationId xmlns:a16="http://schemas.microsoft.com/office/drawing/2014/main" id="{2986385D-432B-4AED-91D8-A88A22FB7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79" y="1342988"/>
                <a:ext cx="127776" cy="126927"/>
              </a:xfrm>
              <a:custGeom>
                <a:avLst/>
                <a:gdLst>
                  <a:gd name="T0" fmla="*/ 194 w 224"/>
                  <a:gd name="T1" fmla="*/ 0 h 223"/>
                  <a:gd name="T2" fmla="*/ 164 w 224"/>
                  <a:gd name="T3" fmla="*/ 30 h 223"/>
                  <a:gd name="T4" fmla="*/ 30 w 224"/>
                  <a:gd name="T5" fmla="*/ 163 h 223"/>
                  <a:gd name="T6" fmla="*/ 0 w 224"/>
                  <a:gd name="T7" fmla="*/ 193 h 223"/>
                  <a:gd name="T8" fmla="*/ 30 w 224"/>
                  <a:gd name="T9" fmla="*/ 223 h 223"/>
                  <a:gd name="T10" fmla="*/ 224 w 224"/>
                  <a:gd name="T11" fmla="*/ 30 h 223"/>
                  <a:gd name="T12" fmla="*/ 194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194" y="0"/>
                    </a:moveTo>
                    <a:cubicBezTo>
                      <a:pt x="177" y="0"/>
                      <a:pt x="164" y="13"/>
                      <a:pt x="164" y="30"/>
                    </a:cubicBezTo>
                    <a:cubicBezTo>
                      <a:pt x="164" y="103"/>
                      <a:pt x="104" y="163"/>
                      <a:pt x="30" y="163"/>
                    </a:cubicBezTo>
                    <a:cubicBezTo>
                      <a:pt x="14" y="163"/>
                      <a:pt x="0" y="176"/>
                      <a:pt x="0" y="193"/>
                    </a:cubicBezTo>
                    <a:cubicBezTo>
                      <a:pt x="0" y="209"/>
                      <a:pt x="14" y="223"/>
                      <a:pt x="30" y="223"/>
                    </a:cubicBezTo>
                    <a:cubicBezTo>
                      <a:pt x="137" y="223"/>
                      <a:pt x="224" y="136"/>
                      <a:pt x="224" y="30"/>
                    </a:cubicBezTo>
                    <a:cubicBezTo>
                      <a:pt x="224" y="13"/>
                      <a:pt x="210" y="0"/>
                      <a:pt x="194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Freeform 304">
                <a:extLst>
                  <a:ext uri="{FF2B5EF4-FFF2-40B4-BE49-F238E27FC236}">
                    <a16:creationId xmlns:a16="http://schemas.microsoft.com/office/drawing/2014/main" id="{E51D881C-C850-4CBD-B5AE-CBE884154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613" y="1342988"/>
                <a:ext cx="127353" cy="126927"/>
              </a:xfrm>
              <a:custGeom>
                <a:avLst/>
                <a:gdLst>
                  <a:gd name="T0" fmla="*/ 193 w 223"/>
                  <a:gd name="T1" fmla="*/ 163 h 223"/>
                  <a:gd name="T2" fmla="*/ 60 w 223"/>
                  <a:gd name="T3" fmla="*/ 30 h 223"/>
                  <a:gd name="T4" fmla="*/ 30 w 223"/>
                  <a:gd name="T5" fmla="*/ 0 h 223"/>
                  <a:gd name="T6" fmla="*/ 0 w 223"/>
                  <a:gd name="T7" fmla="*/ 30 h 223"/>
                  <a:gd name="T8" fmla="*/ 193 w 223"/>
                  <a:gd name="T9" fmla="*/ 223 h 223"/>
                  <a:gd name="T10" fmla="*/ 223 w 223"/>
                  <a:gd name="T11" fmla="*/ 193 h 223"/>
                  <a:gd name="T12" fmla="*/ 193 w 223"/>
                  <a:gd name="T13" fmla="*/ 16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163"/>
                    </a:moveTo>
                    <a:cubicBezTo>
                      <a:pt x="119" y="163"/>
                      <a:pt x="60" y="103"/>
                      <a:pt x="60" y="30"/>
                    </a:cubicBezTo>
                    <a:cubicBezTo>
                      <a:pt x="60" y="13"/>
                      <a:pt x="46" y="0"/>
                      <a:pt x="30" y="0"/>
                    </a:cubicBezTo>
                    <a:cubicBezTo>
                      <a:pt x="13" y="0"/>
                      <a:pt x="0" y="13"/>
                      <a:pt x="0" y="30"/>
                    </a:cubicBezTo>
                    <a:cubicBezTo>
                      <a:pt x="0" y="136"/>
                      <a:pt x="86" y="223"/>
                      <a:pt x="193" y="223"/>
                    </a:cubicBezTo>
                    <a:cubicBezTo>
                      <a:pt x="209" y="223"/>
                      <a:pt x="223" y="209"/>
                      <a:pt x="223" y="193"/>
                    </a:cubicBezTo>
                    <a:cubicBezTo>
                      <a:pt x="223" y="176"/>
                      <a:pt x="209" y="163"/>
                      <a:pt x="193" y="163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Freeform 305">
                <a:extLst>
                  <a:ext uri="{FF2B5EF4-FFF2-40B4-BE49-F238E27FC236}">
                    <a16:creationId xmlns:a16="http://schemas.microsoft.com/office/drawing/2014/main" id="{B97EEBC4-C2A4-489E-B91E-3368BD2DB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8149" y="1435955"/>
                <a:ext cx="127776" cy="126927"/>
              </a:xfrm>
              <a:custGeom>
                <a:avLst/>
                <a:gdLst>
                  <a:gd name="T0" fmla="*/ 30 w 224"/>
                  <a:gd name="T1" fmla="*/ 0 h 223"/>
                  <a:gd name="T2" fmla="*/ 0 w 224"/>
                  <a:gd name="T3" fmla="*/ 30 h 223"/>
                  <a:gd name="T4" fmla="*/ 30 w 224"/>
                  <a:gd name="T5" fmla="*/ 60 h 223"/>
                  <a:gd name="T6" fmla="*/ 164 w 224"/>
                  <a:gd name="T7" fmla="*/ 193 h 223"/>
                  <a:gd name="T8" fmla="*/ 194 w 224"/>
                  <a:gd name="T9" fmla="*/ 223 h 223"/>
                  <a:gd name="T10" fmla="*/ 224 w 224"/>
                  <a:gd name="T11" fmla="*/ 193 h 223"/>
                  <a:gd name="T12" fmla="*/ 30 w 224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4" h="223">
                    <a:moveTo>
                      <a:pt x="30" y="0"/>
                    </a:moveTo>
                    <a:cubicBezTo>
                      <a:pt x="14" y="0"/>
                      <a:pt x="0" y="13"/>
                      <a:pt x="0" y="30"/>
                    </a:cubicBezTo>
                    <a:cubicBezTo>
                      <a:pt x="0" y="46"/>
                      <a:pt x="14" y="60"/>
                      <a:pt x="30" y="60"/>
                    </a:cubicBezTo>
                    <a:cubicBezTo>
                      <a:pt x="104" y="60"/>
                      <a:pt x="164" y="120"/>
                      <a:pt x="164" y="193"/>
                    </a:cubicBezTo>
                    <a:cubicBezTo>
                      <a:pt x="164" y="210"/>
                      <a:pt x="177" y="223"/>
                      <a:pt x="194" y="223"/>
                    </a:cubicBezTo>
                    <a:cubicBezTo>
                      <a:pt x="210" y="223"/>
                      <a:pt x="224" y="210"/>
                      <a:pt x="224" y="193"/>
                    </a:cubicBezTo>
                    <a:cubicBezTo>
                      <a:pt x="224" y="87"/>
                      <a:pt x="137" y="0"/>
                      <a:pt x="30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306">
                <a:extLst>
                  <a:ext uri="{FF2B5EF4-FFF2-40B4-BE49-F238E27FC236}">
                    <a16:creationId xmlns:a16="http://schemas.microsoft.com/office/drawing/2014/main" id="{21B86662-5040-4925-A6B3-2E1E67FDE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1570" y="1435955"/>
                <a:ext cx="127352" cy="126927"/>
              </a:xfrm>
              <a:custGeom>
                <a:avLst/>
                <a:gdLst>
                  <a:gd name="T0" fmla="*/ 193 w 223"/>
                  <a:gd name="T1" fmla="*/ 0 h 223"/>
                  <a:gd name="T2" fmla="*/ 0 w 223"/>
                  <a:gd name="T3" fmla="*/ 193 h 223"/>
                  <a:gd name="T4" fmla="*/ 30 w 223"/>
                  <a:gd name="T5" fmla="*/ 223 h 223"/>
                  <a:gd name="T6" fmla="*/ 60 w 223"/>
                  <a:gd name="T7" fmla="*/ 193 h 223"/>
                  <a:gd name="T8" fmla="*/ 193 w 223"/>
                  <a:gd name="T9" fmla="*/ 60 h 223"/>
                  <a:gd name="T10" fmla="*/ 223 w 223"/>
                  <a:gd name="T11" fmla="*/ 30 h 223"/>
                  <a:gd name="T12" fmla="*/ 193 w 223"/>
                  <a:gd name="T13" fmla="*/ 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3" h="223">
                    <a:moveTo>
                      <a:pt x="193" y="0"/>
                    </a:moveTo>
                    <a:cubicBezTo>
                      <a:pt x="86" y="0"/>
                      <a:pt x="0" y="87"/>
                      <a:pt x="0" y="193"/>
                    </a:cubicBezTo>
                    <a:cubicBezTo>
                      <a:pt x="0" y="210"/>
                      <a:pt x="13" y="223"/>
                      <a:pt x="30" y="223"/>
                    </a:cubicBezTo>
                    <a:cubicBezTo>
                      <a:pt x="46" y="223"/>
                      <a:pt x="60" y="210"/>
                      <a:pt x="60" y="193"/>
                    </a:cubicBezTo>
                    <a:cubicBezTo>
                      <a:pt x="60" y="120"/>
                      <a:pt x="119" y="60"/>
                      <a:pt x="193" y="60"/>
                    </a:cubicBezTo>
                    <a:cubicBezTo>
                      <a:pt x="209" y="60"/>
                      <a:pt x="223" y="46"/>
                      <a:pt x="223" y="30"/>
                    </a:cubicBezTo>
                    <a:cubicBezTo>
                      <a:pt x="223" y="13"/>
                      <a:pt x="209" y="0"/>
                      <a:pt x="193" y="0"/>
                    </a:cubicBezTo>
                    <a:close/>
                  </a:path>
                </a:pathLst>
              </a:custGeom>
              <a:solidFill>
                <a:srgbClr val="F2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565BCDE1-01F5-4BEB-B25E-F71726E5B7B3}"/>
              </a:ext>
            </a:extLst>
          </p:cNvPr>
          <p:cNvGrpSpPr/>
          <p:nvPr/>
        </p:nvGrpSpPr>
        <p:grpSpPr>
          <a:xfrm>
            <a:off x="6175828" y="1372514"/>
            <a:ext cx="3117776" cy="2082093"/>
            <a:chOff x="6175828" y="1372514"/>
            <a:chExt cx="3117776" cy="2082093"/>
          </a:xfrm>
        </p:grpSpPr>
        <p:sp>
          <p:nvSpPr>
            <p:cNvPr id="159" name="Freeform 5">
              <a:extLst>
                <a:ext uri="{FF2B5EF4-FFF2-40B4-BE49-F238E27FC236}">
                  <a16:creationId xmlns:a16="http://schemas.microsoft.com/office/drawing/2014/main" id="{ED53C3F2-FE9E-4D8A-A944-607FE90A3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0645" y="2840827"/>
              <a:ext cx="1389528" cy="591047"/>
            </a:xfrm>
            <a:custGeom>
              <a:avLst/>
              <a:gdLst>
                <a:gd name="T0" fmla="*/ 680 w 1079"/>
                <a:gd name="T1" fmla="*/ 0 h 459"/>
                <a:gd name="T2" fmla="*/ 419 w 1079"/>
                <a:gd name="T3" fmla="*/ 0 h 459"/>
                <a:gd name="T4" fmla="*/ 20 w 1079"/>
                <a:gd name="T5" fmla="*/ 376 h 459"/>
                <a:gd name="T6" fmla="*/ 12 w 1079"/>
                <a:gd name="T7" fmla="*/ 459 h 459"/>
                <a:gd name="T8" fmla="*/ 1078 w 1079"/>
                <a:gd name="T9" fmla="*/ 459 h 459"/>
                <a:gd name="T10" fmla="*/ 1058 w 1079"/>
                <a:gd name="T11" fmla="*/ 375 h 459"/>
                <a:gd name="T12" fmla="*/ 680 w 1079"/>
                <a:gd name="T13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9" h="459">
                  <a:moveTo>
                    <a:pt x="680" y="0"/>
                  </a:moveTo>
                  <a:cubicBezTo>
                    <a:pt x="419" y="0"/>
                    <a:pt x="419" y="0"/>
                    <a:pt x="419" y="0"/>
                  </a:cubicBezTo>
                  <a:cubicBezTo>
                    <a:pt x="419" y="84"/>
                    <a:pt x="342" y="353"/>
                    <a:pt x="20" y="376"/>
                  </a:cubicBezTo>
                  <a:cubicBezTo>
                    <a:pt x="0" y="378"/>
                    <a:pt x="12" y="459"/>
                    <a:pt x="12" y="459"/>
                  </a:cubicBezTo>
                  <a:cubicBezTo>
                    <a:pt x="1078" y="459"/>
                    <a:pt x="1078" y="459"/>
                    <a:pt x="1078" y="459"/>
                  </a:cubicBezTo>
                  <a:cubicBezTo>
                    <a:pt x="1078" y="459"/>
                    <a:pt x="1079" y="374"/>
                    <a:pt x="1058" y="375"/>
                  </a:cubicBezTo>
                  <a:cubicBezTo>
                    <a:pt x="742" y="387"/>
                    <a:pt x="681" y="83"/>
                    <a:pt x="680" y="0"/>
                  </a:cubicBezTo>
                  <a:close/>
                </a:path>
              </a:pathLst>
            </a:custGeom>
            <a:solidFill>
              <a:srgbClr val="99ABB4"/>
            </a:solidFill>
            <a:ln w="222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Freeform 6">
              <a:extLst>
                <a:ext uri="{FF2B5EF4-FFF2-40B4-BE49-F238E27FC236}">
                  <a16:creationId xmlns:a16="http://schemas.microsoft.com/office/drawing/2014/main" id="{FFDBCDEE-73AD-4820-B8D2-AE8539C0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28" y="1372514"/>
              <a:ext cx="2443682" cy="1572183"/>
            </a:xfrm>
            <a:custGeom>
              <a:avLst/>
              <a:gdLst>
                <a:gd name="T0" fmla="*/ 2168 w 2168"/>
                <a:gd name="T1" fmla="*/ 1350 h 1394"/>
                <a:gd name="T2" fmla="*/ 2124 w 2168"/>
                <a:gd name="T3" fmla="*/ 1394 h 1394"/>
                <a:gd name="T4" fmla="*/ 44 w 2168"/>
                <a:gd name="T5" fmla="*/ 1394 h 1394"/>
                <a:gd name="T6" fmla="*/ 0 w 2168"/>
                <a:gd name="T7" fmla="*/ 1350 h 1394"/>
                <a:gd name="T8" fmla="*/ 0 w 2168"/>
                <a:gd name="T9" fmla="*/ 44 h 1394"/>
                <a:gd name="T10" fmla="*/ 44 w 2168"/>
                <a:gd name="T11" fmla="*/ 0 h 1394"/>
                <a:gd name="T12" fmla="*/ 2124 w 2168"/>
                <a:gd name="T13" fmla="*/ 0 h 1394"/>
                <a:gd name="T14" fmla="*/ 2168 w 2168"/>
                <a:gd name="T15" fmla="*/ 44 h 1394"/>
                <a:gd name="T16" fmla="*/ 2168 w 2168"/>
                <a:gd name="T17" fmla="*/ 1350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8" h="1394">
                  <a:moveTo>
                    <a:pt x="2168" y="1350"/>
                  </a:moveTo>
                  <a:cubicBezTo>
                    <a:pt x="2168" y="1374"/>
                    <a:pt x="2148" y="1394"/>
                    <a:pt x="2124" y="1394"/>
                  </a:cubicBezTo>
                  <a:cubicBezTo>
                    <a:pt x="44" y="1394"/>
                    <a:pt x="44" y="1394"/>
                    <a:pt x="44" y="1394"/>
                  </a:cubicBezTo>
                  <a:cubicBezTo>
                    <a:pt x="20" y="1394"/>
                    <a:pt x="0" y="1374"/>
                    <a:pt x="0" y="135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2124" y="0"/>
                    <a:pt x="2124" y="0"/>
                    <a:pt x="2124" y="0"/>
                  </a:cubicBezTo>
                  <a:cubicBezTo>
                    <a:pt x="2148" y="0"/>
                    <a:pt x="2168" y="20"/>
                    <a:pt x="2168" y="44"/>
                  </a:cubicBezTo>
                  <a:lnTo>
                    <a:pt x="2168" y="1350"/>
                  </a:lnTo>
                  <a:close/>
                </a:path>
              </a:pathLst>
            </a:custGeom>
            <a:solidFill>
              <a:srgbClr val="99ABB4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Freeform 7">
              <a:extLst>
                <a:ext uri="{FF2B5EF4-FFF2-40B4-BE49-F238E27FC236}">
                  <a16:creationId xmlns:a16="http://schemas.microsoft.com/office/drawing/2014/main" id="{E12C66AF-EE52-471A-B3E7-1B025D1C3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686" y="1462415"/>
              <a:ext cx="2253793" cy="1265375"/>
            </a:xfrm>
            <a:custGeom>
              <a:avLst/>
              <a:gdLst>
                <a:gd name="T0" fmla="*/ 2000 w 2000"/>
                <a:gd name="T1" fmla="*/ 1098 h 1122"/>
                <a:gd name="T2" fmla="*/ 1976 w 2000"/>
                <a:gd name="T3" fmla="*/ 1122 h 1122"/>
                <a:gd name="T4" fmla="*/ 24 w 2000"/>
                <a:gd name="T5" fmla="*/ 1122 h 1122"/>
                <a:gd name="T6" fmla="*/ 0 w 2000"/>
                <a:gd name="T7" fmla="*/ 1098 h 1122"/>
                <a:gd name="T8" fmla="*/ 0 w 2000"/>
                <a:gd name="T9" fmla="*/ 24 h 1122"/>
                <a:gd name="T10" fmla="*/ 24 w 2000"/>
                <a:gd name="T11" fmla="*/ 0 h 1122"/>
                <a:gd name="T12" fmla="*/ 1976 w 2000"/>
                <a:gd name="T13" fmla="*/ 0 h 1122"/>
                <a:gd name="T14" fmla="*/ 2000 w 2000"/>
                <a:gd name="T15" fmla="*/ 24 h 1122"/>
                <a:gd name="T16" fmla="*/ 2000 w 2000"/>
                <a:gd name="T17" fmla="*/ 1098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00" h="1122">
                  <a:moveTo>
                    <a:pt x="2000" y="1098"/>
                  </a:moveTo>
                  <a:cubicBezTo>
                    <a:pt x="2000" y="1111"/>
                    <a:pt x="1989" y="1122"/>
                    <a:pt x="1976" y="1122"/>
                  </a:cubicBezTo>
                  <a:cubicBezTo>
                    <a:pt x="24" y="1122"/>
                    <a:pt x="24" y="1122"/>
                    <a:pt x="24" y="1122"/>
                  </a:cubicBezTo>
                  <a:cubicBezTo>
                    <a:pt x="11" y="1122"/>
                    <a:pt x="0" y="1111"/>
                    <a:pt x="0" y="109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1976" y="0"/>
                    <a:pt x="1976" y="0"/>
                    <a:pt x="1976" y="0"/>
                  </a:cubicBezTo>
                  <a:cubicBezTo>
                    <a:pt x="1989" y="0"/>
                    <a:pt x="2000" y="10"/>
                    <a:pt x="2000" y="24"/>
                  </a:cubicBezTo>
                  <a:lnTo>
                    <a:pt x="2000" y="1098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C6175D4-6C88-471A-A214-0AA35D875D52}"/>
                </a:ext>
              </a:extLst>
            </p:cNvPr>
            <p:cNvSpPr/>
            <p:nvPr/>
          </p:nvSpPr>
          <p:spPr>
            <a:xfrm>
              <a:off x="6315311" y="1569769"/>
              <a:ext cx="2102975" cy="929591"/>
            </a:xfrm>
            <a:custGeom>
              <a:avLst/>
              <a:gdLst>
                <a:gd name="connsiteX0" fmla="*/ 128693 w 2102975"/>
                <a:gd name="connsiteY0" fmla="*/ 0 h 929591"/>
                <a:gd name="connsiteX1" fmla="*/ 1974282 w 2102975"/>
                <a:gd name="connsiteY1" fmla="*/ 0 h 929591"/>
                <a:gd name="connsiteX2" fmla="*/ 2102975 w 2102975"/>
                <a:gd name="connsiteY2" fmla="*/ 128693 h 929591"/>
                <a:gd name="connsiteX3" fmla="*/ 2102975 w 2102975"/>
                <a:gd name="connsiteY3" fmla="*/ 800898 h 929591"/>
                <a:gd name="connsiteX4" fmla="*/ 1974282 w 2102975"/>
                <a:gd name="connsiteY4" fmla="*/ 929591 h 929591"/>
                <a:gd name="connsiteX5" fmla="*/ 128693 w 2102975"/>
                <a:gd name="connsiteY5" fmla="*/ 929591 h 929591"/>
                <a:gd name="connsiteX6" fmla="*/ 0 w 2102975"/>
                <a:gd name="connsiteY6" fmla="*/ 800898 h 929591"/>
                <a:gd name="connsiteX7" fmla="*/ 0 w 2102975"/>
                <a:gd name="connsiteY7" fmla="*/ 128693 h 929591"/>
                <a:gd name="connsiteX8" fmla="*/ 128693 w 2102975"/>
                <a:gd name="connsiteY8" fmla="*/ 0 h 929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02975" h="929591">
                  <a:moveTo>
                    <a:pt x="128693" y="0"/>
                  </a:moveTo>
                  <a:lnTo>
                    <a:pt x="1974282" y="0"/>
                  </a:lnTo>
                  <a:cubicBezTo>
                    <a:pt x="2045357" y="0"/>
                    <a:pt x="2102975" y="57618"/>
                    <a:pt x="2102975" y="128693"/>
                  </a:cubicBezTo>
                  <a:lnTo>
                    <a:pt x="2102975" y="800898"/>
                  </a:lnTo>
                  <a:cubicBezTo>
                    <a:pt x="2102975" y="871973"/>
                    <a:pt x="2045357" y="929591"/>
                    <a:pt x="1974282" y="929591"/>
                  </a:cubicBezTo>
                  <a:lnTo>
                    <a:pt x="128693" y="929591"/>
                  </a:lnTo>
                  <a:cubicBezTo>
                    <a:pt x="57618" y="929591"/>
                    <a:pt x="0" y="871973"/>
                    <a:pt x="0" y="800898"/>
                  </a:cubicBezTo>
                  <a:lnTo>
                    <a:pt x="0" y="128693"/>
                  </a:lnTo>
                  <a:cubicBezTo>
                    <a:pt x="0" y="57618"/>
                    <a:pt x="57618" y="0"/>
                    <a:pt x="128693" y="0"/>
                  </a:cubicBezTo>
                  <a:close/>
                </a:path>
              </a:pathLst>
            </a:custGeom>
            <a:solidFill>
              <a:srgbClr val="335769"/>
            </a:solidFill>
            <a:ln w="2540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129AD383-C8F9-4039-A5D2-3221138040E6}"/>
                </a:ext>
              </a:extLst>
            </p:cNvPr>
            <p:cNvGrpSpPr/>
            <p:nvPr/>
          </p:nvGrpSpPr>
          <p:grpSpPr>
            <a:xfrm>
              <a:off x="6411675" y="1756302"/>
              <a:ext cx="548274" cy="501612"/>
              <a:chOff x="5342994" y="3276649"/>
              <a:chExt cx="1181181" cy="1080655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DE186DE-4A76-4D71-9682-FC6B9C1E7013}"/>
                  </a:ext>
                </a:extLst>
              </p:cNvPr>
              <p:cNvSpPr/>
              <p:nvPr/>
            </p:nvSpPr>
            <p:spPr>
              <a:xfrm rot="3082093">
                <a:off x="5393257" y="3226386"/>
                <a:ext cx="1080655" cy="1181181"/>
              </a:xfrm>
              <a:custGeom>
                <a:avLst/>
                <a:gdLst>
                  <a:gd name="connsiteX0" fmla="*/ 318135 w 819150"/>
                  <a:gd name="connsiteY0" fmla="*/ 707029 h 895350"/>
                  <a:gd name="connsiteX1" fmla="*/ 566738 w 819150"/>
                  <a:gd name="connsiteY1" fmla="*/ 442234 h 895350"/>
                  <a:gd name="connsiteX2" fmla="*/ 749618 w 819150"/>
                  <a:gd name="connsiteY2" fmla="*/ 860382 h 895350"/>
                  <a:gd name="connsiteX3" fmla="*/ 783908 w 819150"/>
                  <a:gd name="connsiteY3" fmla="*/ 787992 h 895350"/>
                  <a:gd name="connsiteX4" fmla="*/ 681990 w 819150"/>
                  <a:gd name="connsiteY4" fmla="*/ 296502 h 895350"/>
                  <a:gd name="connsiteX5" fmla="*/ 827723 w 819150"/>
                  <a:gd name="connsiteY5" fmla="*/ 49804 h 895350"/>
                  <a:gd name="connsiteX6" fmla="*/ 811530 w 819150"/>
                  <a:gd name="connsiteY6" fmla="*/ 8847 h 895350"/>
                  <a:gd name="connsiteX7" fmla="*/ 811530 w 819150"/>
                  <a:gd name="connsiteY7" fmla="*/ 8847 h 895350"/>
                  <a:gd name="connsiteX8" fmla="*/ 811530 w 819150"/>
                  <a:gd name="connsiteY8" fmla="*/ 8847 h 895350"/>
                  <a:gd name="connsiteX9" fmla="*/ 767715 w 819150"/>
                  <a:gd name="connsiteY9" fmla="*/ 3132 h 895350"/>
                  <a:gd name="connsiteX10" fmla="*/ 562928 w 819150"/>
                  <a:gd name="connsiteY10" fmla="*/ 203157 h 895350"/>
                  <a:gd name="connsiteX11" fmla="*/ 61913 w 819150"/>
                  <a:gd name="connsiteY11" fmla="*/ 220302 h 895350"/>
                  <a:gd name="connsiteX12" fmla="*/ 0 w 819150"/>
                  <a:gd name="connsiteY12" fmla="*/ 270784 h 895350"/>
                  <a:gd name="connsiteX13" fmla="*/ 449580 w 819150"/>
                  <a:gd name="connsiteY13" fmla="*/ 349842 h 895350"/>
                  <a:gd name="connsiteX14" fmla="*/ 251460 w 819150"/>
                  <a:gd name="connsiteY14" fmla="*/ 654642 h 895350"/>
                  <a:gd name="connsiteX15" fmla="*/ 85725 w 819150"/>
                  <a:gd name="connsiteY15" fmla="*/ 674644 h 895350"/>
                  <a:gd name="connsiteX16" fmla="*/ 66675 w 819150"/>
                  <a:gd name="connsiteY16" fmla="*/ 698457 h 895350"/>
                  <a:gd name="connsiteX17" fmla="*/ 84773 w 819150"/>
                  <a:gd name="connsiteY17" fmla="*/ 715602 h 895350"/>
                  <a:gd name="connsiteX18" fmla="*/ 190500 w 819150"/>
                  <a:gd name="connsiteY18" fmla="*/ 750844 h 895350"/>
                  <a:gd name="connsiteX19" fmla="*/ 216218 w 819150"/>
                  <a:gd name="connsiteY19" fmla="*/ 767989 h 895350"/>
                  <a:gd name="connsiteX20" fmla="*/ 238125 w 819150"/>
                  <a:gd name="connsiteY20" fmla="*/ 788944 h 895350"/>
                  <a:gd name="connsiteX21" fmla="*/ 298133 w 819150"/>
                  <a:gd name="connsiteY21" fmla="*/ 884194 h 895350"/>
                  <a:gd name="connsiteX22" fmla="*/ 319088 w 819150"/>
                  <a:gd name="connsiteY22" fmla="*/ 897529 h 895350"/>
                  <a:gd name="connsiteX23" fmla="*/ 338138 w 819150"/>
                  <a:gd name="connsiteY23" fmla="*/ 873717 h 895350"/>
                  <a:gd name="connsiteX24" fmla="*/ 318135 w 819150"/>
                  <a:gd name="connsiteY24" fmla="*/ 707029 h 895350"/>
                  <a:gd name="connsiteX25" fmla="*/ 318135 w 819150"/>
                  <a:gd name="connsiteY25" fmla="*/ 707029 h 89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19150" h="895350">
                    <a:moveTo>
                      <a:pt x="318135" y="707029"/>
                    </a:moveTo>
                    <a:cubicBezTo>
                      <a:pt x="441960" y="589872"/>
                      <a:pt x="566738" y="442234"/>
                      <a:pt x="566738" y="442234"/>
                    </a:cubicBezTo>
                    <a:cubicBezTo>
                      <a:pt x="749618" y="860382"/>
                      <a:pt x="749618" y="860382"/>
                      <a:pt x="749618" y="860382"/>
                    </a:cubicBezTo>
                    <a:cubicBezTo>
                      <a:pt x="783908" y="787992"/>
                      <a:pt x="783908" y="787992"/>
                      <a:pt x="783908" y="787992"/>
                    </a:cubicBezTo>
                    <a:cubicBezTo>
                      <a:pt x="681990" y="296502"/>
                      <a:pt x="681990" y="296502"/>
                      <a:pt x="681990" y="296502"/>
                    </a:cubicBezTo>
                    <a:cubicBezTo>
                      <a:pt x="808673" y="118384"/>
                      <a:pt x="827723" y="49804"/>
                      <a:pt x="827723" y="49804"/>
                    </a:cubicBezTo>
                    <a:cubicBezTo>
                      <a:pt x="831533" y="24087"/>
                      <a:pt x="811530" y="8847"/>
                      <a:pt x="811530" y="8847"/>
                    </a:cubicBezTo>
                    <a:lnTo>
                      <a:pt x="811530" y="8847"/>
                    </a:lnTo>
                    <a:lnTo>
                      <a:pt x="811530" y="8847"/>
                    </a:lnTo>
                    <a:cubicBezTo>
                      <a:pt x="811530" y="8847"/>
                      <a:pt x="791528" y="-6393"/>
                      <a:pt x="767715" y="3132"/>
                    </a:cubicBezTo>
                    <a:cubicBezTo>
                      <a:pt x="767715" y="3132"/>
                      <a:pt x="705803" y="37422"/>
                      <a:pt x="562928" y="203157"/>
                    </a:cubicBezTo>
                    <a:cubicBezTo>
                      <a:pt x="61913" y="220302"/>
                      <a:pt x="61913" y="220302"/>
                      <a:pt x="61913" y="220302"/>
                    </a:cubicBezTo>
                    <a:cubicBezTo>
                      <a:pt x="0" y="270784"/>
                      <a:pt x="0" y="270784"/>
                      <a:pt x="0" y="270784"/>
                    </a:cubicBezTo>
                    <a:cubicBezTo>
                      <a:pt x="449580" y="349842"/>
                      <a:pt x="449580" y="349842"/>
                      <a:pt x="449580" y="349842"/>
                    </a:cubicBezTo>
                    <a:cubicBezTo>
                      <a:pt x="449580" y="349842"/>
                      <a:pt x="335280" y="507004"/>
                      <a:pt x="251460" y="654642"/>
                    </a:cubicBezTo>
                    <a:cubicBezTo>
                      <a:pt x="251460" y="654642"/>
                      <a:pt x="90488" y="665119"/>
                      <a:pt x="85725" y="674644"/>
                    </a:cubicBezTo>
                    <a:cubicBezTo>
                      <a:pt x="66675" y="698457"/>
                      <a:pt x="66675" y="698457"/>
                      <a:pt x="66675" y="698457"/>
                    </a:cubicBezTo>
                    <a:cubicBezTo>
                      <a:pt x="66675" y="698457"/>
                      <a:pt x="69533" y="707029"/>
                      <a:pt x="84773" y="715602"/>
                    </a:cubicBezTo>
                    <a:cubicBezTo>
                      <a:pt x="190500" y="750844"/>
                      <a:pt x="190500" y="750844"/>
                      <a:pt x="190500" y="750844"/>
                    </a:cubicBezTo>
                    <a:cubicBezTo>
                      <a:pt x="190500" y="750844"/>
                      <a:pt x="209550" y="759417"/>
                      <a:pt x="216218" y="767989"/>
                    </a:cubicBezTo>
                    <a:cubicBezTo>
                      <a:pt x="225743" y="771799"/>
                      <a:pt x="238125" y="788944"/>
                      <a:pt x="238125" y="788944"/>
                    </a:cubicBezTo>
                    <a:cubicBezTo>
                      <a:pt x="298133" y="884194"/>
                      <a:pt x="298133" y="884194"/>
                      <a:pt x="298133" y="884194"/>
                    </a:cubicBezTo>
                    <a:cubicBezTo>
                      <a:pt x="310515" y="896577"/>
                      <a:pt x="319088" y="897529"/>
                      <a:pt x="319088" y="897529"/>
                    </a:cubicBezTo>
                    <a:cubicBezTo>
                      <a:pt x="338138" y="873717"/>
                      <a:pt x="338138" y="873717"/>
                      <a:pt x="338138" y="873717"/>
                    </a:cubicBezTo>
                    <a:cubicBezTo>
                      <a:pt x="346710" y="867049"/>
                      <a:pt x="318135" y="707029"/>
                      <a:pt x="318135" y="707029"/>
                    </a:cubicBezTo>
                    <a:lnTo>
                      <a:pt x="318135" y="707029"/>
                    </a:lnTo>
                    <a:close/>
                  </a:path>
                </a:pathLst>
              </a:custGeom>
              <a:solidFill>
                <a:srgbClr val="99ABB4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B776FACE-A36A-4C1F-B583-4B9B3DCA5995}"/>
                  </a:ext>
                </a:extLst>
              </p:cNvPr>
              <p:cNvGrpSpPr/>
              <p:nvPr/>
            </p:nvGrpSpPr>
            <p:grpSpPr>
              <a:xfrm>
                <a:off x="5751333" y="3846328"/>
                <a:ext cx="756813" cy="53160"/>
                <a:chOff x="5758476" y="3846328"/>
                <a:chExt cx="756813" cy="53160"/>
              </a:xfrm>
            </p:grpSpPr>
            <p:sp>
              <p:nvSpPr>
                <p:cNvPr id="174" name="Rectangle: Rounded Corners 173">
                  <a:extLst>
                    <a:ext uri="{FF2B5EF4-FFF2-40B4-BE49-F238E27FC236}">
                      <a16:creationId xmlns:a16="http://schemas.microsoft.com/office/drawing/2014/main" id="{D526AAA2-E727-4515-BF6B-952A59EE9E21}"/>
                    </a:ext>
                  </a:extLst>
                </p:cNvPr>
                <p:cNvSpPr/>
                <p:nvPr/>
              </p:nvSpPr>
              <p:spPr>
                <a:xfrm>
                  <a:off x="5875751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Rectangle: Rounded Corners 174">
                  <a:extLst>
                    <a:ext uri="{FF2B5EF4-FFF2-40B4-BE49-F238E27FC236}">
                      <a16:creationId xmlns:a16="http://schemas.microsoft.com/office/drawing/2014/main" id="{7FE55E5F-8A31-41B4-89A1-9A5C39563FF3}"/>
                    </a:ext>
                  </a:extLst>
                </p:cNvPr>
                <p:cNvSpPr/>
                <p:nvPr/>
              </p:nvSpPr>
              <p:spPr>
                <a:xfrm>
                  <a:off x="5993026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Rectangle: Rounded Corners 175">
                  <a:extLst>
                    <a:ext uri="{FF2B5EF4-FFF2-40B4-BE49-F238E27FC236}">
                      <a16:creationId xmlns:a16="http://schemas.microsoft.com/office/drawing/2014/main" id="{4BD5CE8E-E5B2-4342-BCDA-C727BCBA6CF7}"/>
                    </a:ext>
                  </a:extLst>
                </p:cNvPr>
                <p:cNvSpPr/>
                <p:nvPr/>
              </p:nvSpPr>
              <p:spPr>
                <a:xfrm>
                  <a:off x="6110301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Rectangle: Rounded Corners 176">
                  <a:extLst>
                    <a:ext uri="{FF2B5EF4-FFF2-40B4-BE49-F238E27FC236}">
                      <a16:creationId xmlns:a16="http://schemas.microsoft.com/office/drawing/2014/main" id="{BC98B60D-3BAB-4B8E-8829-133CFB8FB582}"/>
                    </a:ext>
                  </a:extLst>
                </p:cNvPr>
                <p:cNvSpPr/>
                <p:nvPr/>
              </p:nvSpPr>
              <p:spPr>
                <a:xfrm>
                  <a:off x="6227576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Rectangle: Rounded Corners 177">
                  <a:extLst>
                    <a:ext uri="{FF2B5EF4-FFF2-40B4-BE49-F238E27FC236}">
                      <a16:creationId xmlns:a16="http://schemas.microsoft.com/office/drawing/2014/main" id="{AF45D5C4-1D4B-4D7C-9198-9D8DDE685D8C}"/>
                    </a:ext>
                  </a:extLst>
                </p:cNvPr>
                <p:cNvSpPr/>
                <p:nvPr/>
              </p:nvSpPr>
              <p:spPr>
                <a:xfrm>
                  <a:off x="6344851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Rectangle: Rounded Corners 178">
                  <a:extLst>
                    <a:ext uri="{FF2B5EF4-FFF2-40B4-BE49-F238E27FC236}">
                      <a16:creationId xmlns:a16="http://schemas.microsoft.com/office/drawing/2014/main" id="{6982AED4-AF4B-48D1-B384-AA1717475416}"/>
                    </a:ext>
                  </a:extLst>
                </p:cNvPr>
                <p:cNvSpPr/>
                <p:nvPr/>
              </p:nvSpPr>
              <p:spPr>
                <a:xfrm>
                  <a:off x="6462127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Rectangle: Rounded Corners 179">
                  <a:extLst>
                    <a:ext uri="{FF2B5EF4-FFF2-40B4-BE49-F238E27FC236}">
                      <a16:creationId xmlns:a16="http://schemas.microsoft.com/office/drawing/2014/main" id="{23B5B350-4DFE-4241-A2EC-468C1BB90B44}"/>
                    </a:ext>
                  </a:extLst>
                </p:cNvPr>
                <p:cNvSpPr/>
                <p:nvPr/>
              </p:nvSpPr>
              <p:spPr>
                <a:xfrm>
                  <a:off x="5758476" y="3846328"/>
                  <a:ext cx="53162" cy="53160"/>
                </a:xfrm>
                <a:prstGeom prst="roundRect">
                  <a:avLst>
                    <a:gd name="adj" fmla="val 45834"/>
                  </a:avLst>
                </a:prstGeom>
                <a:solidFill>
                  <a:schemeClr val="tx1"/>
                </a:solidFill>
                <a:ln w="6350" cap="rnd">
                  <a:noFill/>
                  <a:prstDash val="solid"/>
                  <a:round/>
                </a:ln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11E57DDC-05EF-4BF7-83D6-609B077A8733}"/>
                </a:ext>
              </a:extLst>
            </p:cNvPr>
            <p:cNvCxnSpPr>
              <a:cxnSpLocks/>
            </p:cNvCxnSpPr>
            <p:nvPr/>
          </p:nvCxnSpPr>
          <p:spPr>
            <a:xfrm>
              <a:off x="7110367" y="1561009"/>
              <a:ext cx="0" cy="938351"/>
            </a:xfrm>
            <a:prstGeom prst="line">
              <a:avLst/>
            </a:prstGeom>
            <a:solidFill>
              <a:srgbClr val="335769"/>
            </a:solidFill>
            <a:ln w="22225">
              <a:solidFill>
                <a:schemeClr val="bg1"/>
              </a:solidFill>
              <a:round/>
              <a:headEnd/>
              <a:tailEnd/>
            </a:ln>
          </p:spPr>
        </p:cxn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8C249465-3BAA-4E35-9FBF-98A6C23F5E63}"/>
                </a:ext>
              </a:extLst>
            </p:cNvPr>
            <p:cNvSpPr txBox="1"/>
            <p:nvPr/>
          </p:nvSpPr>
          <p:spPr>
            <a:xfrm>
              <a:off x="7159128" y="1696616"/>
              <a:ext cx="9347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mazon Ember Regular" charset="0"/>
                  <a:ea typeface="+mn-ea"/>
                  <a:cs typeface="+mn-cs"/>
                </a:rPr>
                <a:t>TICKET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3E5F3DF9-DC2A-4699-9C9C-EBB20B008B0D}"/>
                </a:ext>
              </a:extLst>
            </p:cNvPr>
            <p:cNvSpPr/>
            <p:nvPr/>
          </p:nvSpPr>
          <p:spPr>
            <a:xfrm>
              <a:off x="7260782" y="1979604"/>
              <a:ext cx="771635" cy="69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55CFAC36-4686-4F18-BDDC-A8C5E9C21769}"/>
                </a:ext>
              </a:extLst>
            </p:cNvPr>
            <p:cNvSpPr/>
            <p:nvPr/>
          </p:nvSpPr>
          <p:spPr>
            <a:xfrm>
              <a:off x="7260782" y="2115319"/>
              <a:ext cx="771635" cy="69211"/>
            </a:xfrm>
            <a:prstGeom prst="rect">
              <a:avLst/>
            </a:prstGeom>
            <a:solidFill>
              <a:srgbClr val="99ABB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D9CCD6E8-F4D6-45B2-9DC2-A9ED31E7DFC3}"/>
                </a:ext>
              </a:extLst>
            </p:cNvPr>
            <p:cNvSpPr/>
            <p:nvPr/>
          </p:nvSpPr>
          <p:spPr>
            <a:xfrm>
              <a:off x="7260782" y="2251033"/>
              <a:ext cx="771635" cy="69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82C53B94-6832-4810-AC48-90227400CE66}"/>
                </a:ext>
              </a:extLst>
            </p:cNvPr>
            <p:cNvGrpSpPr/>
            <p:nvPr/>
          </p:nvGrpSpPr>
          <p:grpSpPr>
            <a:xfrm>
              <a:off x="7075373" y="1406697"/>
              <a:ext cx="2218231" cy="2047910"/>
              <a:chOff x="6976493" y="1541281"/>
              <a:chExt cx="2072453" cy="1913325"/>
            </a:xfrm>
          </p:grpSpPr>
          <p:sp>
            <p:nvSpPr>
              <p:cNvPr id="162" name="Freeform 8">
                <a:extLst>
                  <a:ext uri="{FF2B5EF4-FFF2-40B4-BE49-F238E27FC236}">
                    <a16:creationId xmlns:a16="http://schemas.microsoft.com/office/drawing/2014/main" id="{12CCF472-9D29-412F-956D-F6B1DF71E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0357" y="3034053"/>
                <a:ext cx="340989" cy="381717"/>
              </a:xfrm>
              <a:custGeom>
                <a:avLst/>
                <a:gdLst>
                  <a:gd name="T0" fmla="*/ 0 w 360"/>
                  <a:gd name="T1" fmla="*/ 403 h 403"/>
                  <a:gd name="T2" fmla="*/ 360 w 360"/>
                  <a:gd name="T3" fmla="*/ 305 h 403"/>
                  <a:gd name="T4" fmla="*/ 360 w 360"/>
                  <a:gd name="T5" fmla="*/ 0 h 403"/>
                  <a:gd name="T6" fmla="*/ 114 w 360"/>
                  <a:gd name="T7" fmla="*/ 24 h 403"/>
                  <a:gd name="T8" fmla="*/ 0 w 360"/>
                  <a:gd name="T9" fmla="*/ 403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0" h="403">
                    <a:moveTo>
                      <a:pt x="0" y="403"/>
                    </a:moveTo>
                    <a:lnTo>
                      <a:pt x="360" y="305"/>
                    </a:lnTo>
                    <a:lnTo>
                      <a:pt x="360" y="0"/>
                    </a:lnTo>
                    <a:lnTo>
                      <a:pt x="114" y="24"/>
                    </a:lnTo>
                    <a:lnTo>
                      <a:pt x="0" y="403"/>
                    </a:lnTo>
                    <a:close/>
                  </a:path>
                </a:pathLst>
              </a:custGeom>
              <a:solidFill>
                <a:srgbClr val="5045F5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Freeform 9">
                <a:extLst>
                  <a:ext uri="{FF2B5EF4-FFF2-40B4-BE49-F238E27FC236}">
                    <a16:creationId xmlns:a16="http://schemas.microsoft.com/office/drawing/2014/main" id="{4AAE1764-227E-4E60-984F-AF35B4CF0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418" y="3124984"/>
                <a:ext cx="381717" cy="313521"/>
              </a:xfrm>
              <a:custGeom>
                <a:avLst/>
                <a:gdLst>
                  <a:gd name="T0" fmla="*/ 403 w 403"/>
                  <a:gd name="T1" fmla="*/ 331 h 331"/>
                  <a:gd name="T2" fmla="*/ 44 w 403"/>
                  <a:gd name="T3" fmla="*/ 258 h 331"/>
                  <a:gd name="T4" fmla="*/ 0 w 403"/>
                  <a:gd name="T5" fmla="*/ 7 h 331"/>
                  <a:gd name="T6" fmla="*/ 345 w 403"/>
                  <a:gd name="T7" fmla="*/ 0 h 331"/>
                  <a:gd name="T8" fmla="*/ 403 w 403"/>
                  <a:gd name="T9" fmla="*/ 331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" h="331">
                    <a:moveTo>
                      <a:pt x="403" y="331"/>
                    </a:moveTo>
                    <a:lnTo>
                      <a:pt x="44" y="258"/>
                    </a:lnTo>
                    <a:lnTo>
                      <a:pt x="0" y="7"/>
                    </a:lnTo>
                    <a:lnTo>
                      <a:pt x="345" y="0"/>
                    </a:lnTo>
                    <a:lnTo>
                      <a:pt x="403" y="331"/>
                    </a:lnTo>
                    <a:close/>
                  </a:path>
                </a:pathLst>
              </a:custGeom>
              <a:solidFill>
                <a:srgbClr val="889DA8"/>
              </a:solidFill>
              <a:ln w="22225">
                <a:solidFill>
                  <a:schemeClr val="tx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76DFBEDA-1ACC-4611-B16A-7C5F3EB21F25}"/>
                  </a:ext>
                </a:extLst>
              </p:cNvPr>
              <p:cNvGrpSpPr/>
              <p:nvPr/>
            </p:nvGrpSpPr>
            <p:grpSpPr>
              <a:xfrm>
                <a:off x="6976493" y="1541281"/>
                <a:ext cx="2072453" cy="1913325"/>
                <a:chOff x="6976493" y="1541281"/>
                <a:chExt cx="2072453" cy="1913325"/>
              </a:xfrm>
            </p:grpSpPr>
            <p:sp>
              <p:nvSpPr>
                <p:cNvPr id="170" name="Freeform 22">
                  <a:extLst>
                    <a:ext uri="{FF2B5EF4-FFF2-40B4-BE49-F238E27FC236}">
                      <a16:creationId xmlns:a16="http://schemas.microsoft.com/office/drawing/2014/main" id="{6F4CB447-18C3-4E6C-9A3D-4DBB18082F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76493" y="2472370"/>
                  <a:ext cx="2072453" cy="982236"/>
                </a:xfrm>
                <a:custGeom>
                  <a:avLst/>
                  <a:gdLst>
                    <a:gd name="T0" fmla="*/ 1591 w 1609"/>
                    <a:gd name="T1" fmla="*/ 575 h 772"/>
                    <a:gd name="T2" fmla="*/ 1307 w 1609"/>
                    <a:gd name="T3" fmla="*/ 104 h 772"/>
                    <a:gd name="T4" fmla="*/ 1278 w 1609"/>
                    <a:gd name="T5" fmla="*/ 71 h 772"/>
                    <a:gd name="T6" fmla="*/ 827 w 1609"/>
                    <a:gd name="T7" fmla="*/ 0 h 772"/>
                    <a:gd name="T8" fmla="*/ 366 w 1609"/>
                    <a:gd name="T9" fmla="*/ 79 h 772"/>
                    <a:gd name="T10" fmla="*/ 17 w 1609"/>
                    <a:gd name="T11" fmla="*/ 579 h 772"/>
                    <a:gd name="T12" fmla="*/ 4 w 1609"/>
                    <a:gd name="T13" fmla="*/ 639 h 772"/>
                    <a:gd name="T14" fmla="*/ 38 w 1609"/>
                    <a:gd name="T15" fmla="*/ 691 h 772"/>
                    <a:gd name="T16" fmla="*/ 77 w 1609"/>
                    <a:gd name="T17" fmla="*/ 718 h 772"/>
                    <a:gd name="T18" fmla="*/ 150 w 1609"/>
                    <a:gd name="T19" fmla="*/ 734 h 772"/>
                    <a:gd name="T20" fmla="*/ 212 w 1609"/>
                    <a:gd name="T21" fmla="*/ 693 h 772"/>
                    <a:gd name="T22" fmla="*/ 376 w 1609"/>
                    <a:gd name="T23" fmla="*/ 456 h 772"/>
                    <a:gd name="T24" fmla="*/ 413 w 1609"/>
                    <a:gd name="T25" fmla="*/ 757 h 772"/>
                    <a:gd name="T26" fmla="*/ 1211 w 1609"/>
                    <a:gd name="T27" fmla="*/ 757 h 772"/>
                    <a:gd name="T28" fmla="*/ 1211 w 1609"/>
                    <a:gd name="T29" fmla="*/ 772 h 772"/>
                    <a:gd name="T30" fmla="*/ 1257 w 1609"/>
                    <a:gd name="T31" fmla="*/ 458 h 772"/>
                    <a:gd name="T32" fmla="*/ 1406 w 1609"/>
                    <a:gd name="T33" fmla="*/ 706 h 772"/>
                    <a:gd name="T34" fmla="*/ 1456 w 1609"/>
                    <a:gd name="T35" fmla="*/ 742 h 772"/>
                    <a:gd name="T36" fmla="*/ 1517 w 1609"/>
                    <a:gd name="T37" fmla="*/ 733 h 772"/>
                    <a:gd name="T38" fmla="*/ 1558 w 1609"/>
                    <a:gd name="T39" fmla="*/ 708 h 772"/>
                    <a:gd name="T40" fmla="*/ 1602 w 1609"/>
                    <a:gd name="T41" fmla="*/ 649 h 772"/>
                    <a:gd name="T42" fmla="*/ 1591 w 1609"/>
                    <a:gd name="T43" fmla="*/ 575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09" h="772">
                      <a:moveTo>
                        <a:pt x="1591" y="575"/>
                      </a:moveTo>
                      <a:cubicBezTo>
                        <a:pt x="1307" y="104"/>
                        <a:pt x="1307" y="104"/>
                        <a:pt x="1307" y="104"/>
                      </a:cubicBezTo>
                      <a:cubicBezTo>
                        <a:pt x="1306" y="98"/>
                        <a:pt x="1278" y="71"/>
                        <a:pt x="1278" y="71"/>
                      </a:cubicBezTo>
                      <a:cubicBezTo>
                        <a:pt x="1209" y="30"/>
                        <a:pt x="1033" y="0"/>
                        <a:pt x="827" y="0"/>
                      </a:cubicBezTo>
                      <a:cubicBezTo>
                        <a:pt x="609" y="0"/>
                        <a:pt x="425" y="33"/>
                        <a:pt x="366" y="79"/>
                      </a:cubicBezTo>
                      <a:cubicBezTo>
                        <a:pt x="17" y="579"/>
                        <a:pt x="17" y="579"/>
                        <a:pt x="17" y="579"/>
                      </a:cubicBezTo>
                      <a:cubicBezTo>
                        <a:pt x="5" y="596"/>
                        <a:pt x="0" y="617"/>
                        <a:pt x="4" y="639"/>
                      </a:cubicBezTo>
                      <a:cubicBezTo>
                        <a:pt x="8" y="661"/>
                        <a:pt x="21" y="679"/>
                        <a:pt x="38" y="691"/>
                      </a:cubicBezTo>
                      <a:cubicBezTo>
                        <a:pt x="77" y="718"/>
                        <a:pt x="77" y="718"/>
                        <a:pt x="77" y="718"/>
                      </a:cubicBezTo>
                      <a:cubicBezTo>
                        <a:pt x="98" y="732"/>
                        <a:pt x="123" y="738"/>
                        <a:pt x="150" y="734"/>
                      </a:cubicBezTo>
                      <a:cubicBezTo>
                        <a:pt x="176" y="729"/>
                        <a:pt x="198" y="714"/>
                        <a:pt x="212" y="693"/>
                      </a:cubicBezTo>
                      <a:cubicBezTo>
                        <a:pt x="376" y="456"/>
                        <a:pt x="376" y="456"/>
                        <a:pt x="376" y="456"/>
                      </a:cubicBezTo>
                      <a:cubicBezTo>
                        <a:pt x="413" y="757"/>
                        <a:pt x="413" y="757"/>
                        <a:pt x="413" y="757"/>
                      </a:cubicBezTo>
                      <a:cubicBezTo>
                        <a:pt x="1211" y="757"/>
                        <a:pt x="1211" y="757"/>
                        <a:pt x="1211" y="757"/>
                      </a:cubicBezTo>
                      <a:cubicBezTo>
                        <a:pt x="1211" y="772"/>
                        <a:pt x="1211" y="772"/>
                        <a:pt x="1211" y="772"/>
                      </a:cubicBezTo>
                      <a:cubicBezTo>
                        <a:pt x="1257" y="458"/>
                        <a:pt x="1257" y="458"/>
                        <a:pt x="1257" y="458"/>
                      </a:cubicBezTo>
                      <a:cubicBezTo>
                        <a:pt x="1406" y="706"/>
                        <a:pt x="1406" y="706"/>
                        <a:pt x="1406" y="706"/>
                      </a:cubicBezTo>
                      <a:cubicBezTo>
                        <a:pt x="1417" y="723"/>
                        <a:pt x="1434" y="737"/>
                        <a:pt x="1456" y="742"/>
                      </a:cubicBezTo>
                      <a:cubicBezTo>
                        <a:pt x="1477" y="748"/>
                        <a:pt x="1499" y="744"/>
                        <a:pt x="1517" y="733"/>
                      </a:cubicBezTo>
                      <a:cubicBezTo>
                        <a:pt x="1558" y="708"/>
                        <a:pt x="1558" y="708"/>
                        <a:pt x="1558" y="708"/>
                      </a:cubicBezTo>
                      <a:cubicBezTo>
                        <a:pt x="1579" y="696"/>
                        <a:pt x="1596" y="675"/>
                        <a:pt x="1602" y="649"/>
                      </a:cubicBezTo>
                      <a:cubicBezTo>
                        <a:pt x="1609" y="622"/>
                        <a:pt x="1604" y="596"/>
                        <a:pt x="1591" y="575"/>
                      </a:cubicBezTo>
                      <a:close/>
                    </a:path>
                  </a:pathLst>
                </a:custGeom>
                <a:solidFill>
                  <a:srgbClr val="5045F5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5F251B04-0D09-42E4-BB87-76374597D422}"/>
                    </a:ext>
                  </a:extLst>
                </p:cNvPr>
                <p:cNvGrpSpPr/>
                <p:nvPr/>
              </p:nvGrpSpPr>
              <p:grpSpPr>
                <a:xfrm>
                  <a:off x="7673625" y="1541281"/>
                  <a:ext cx="679137" cy="969923"/>
                  <a:chOff x="7673625" y="1541281"/>
                  <a:chExt cx="679137" cy="969923"/>
                </a:xfrm>
              </p:grpSpPr>
              <p:sp>
                <p:nvSpPr>
                  <p:cNvPr id="165" name="Freeform 12">
                    <a:extLst>
                      <a:ext uri="{FF2B5EF4-FFF2-40B4-BE49-F238E27FC236}">
                        <a16:creationId xmlns:a16="http://schemas.microsoft.com/office/drawing/2014/main" id="{3D3935C2-3A36-46A1-BACC-A67C30E432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14355" y="1541281"/>
                    <a:ext cx="600519" cy="962346"/>
                  </a:xfrm>
                  <a:custGeom>
                    <a:avLst/>
                    <a:gdLst>
                      <a:gd name="T0" fmla="*/ 466 w 466"/>
                      <a:gd name="T1" fmla="*/ 329 h 747"/>
                      <a:gd name="T2" fmla="*/ 306 w 466"/>
                      <a:gd name="T3" fmla="*/ 22 h 747"/>
                      <a:gd name="T4" fmla="*/ 131 w 466"/>
                      <a:gd name="T5" fmla="*/ 42 h 747"/>
                      <a:gd name="T6" fmla="*/ 5 w 466"/>
                      <a:gd name="T7" fmla="*/ 329 h 747"/>
                      <a:gd name="T8" fmla="*/ 112 w 466"/>
                      <a:gd name="T9" fmla="*/ 596 h 747"/>
                      <a:gd name="T10" fmla="*/ 131 w 466"/>
                      <a:gd name="T11" fmla="*/ 747 h 747"/>
                      <a:gd name="T12" fmla="*/ 350 w 466"/>
                      <a:gd name="T13" fmla="*/ 747 h 747"/>
                      <a:gd name="T14" fmla="*/ 364 w 466"/>
                      <a:gd name="T15" fmla="*/ 595 h 747"/>
                      <a:gd name="T16" fmla="*/ 466 w 466"/>
                      <a:gd name="T17" fmla="*/ 329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66" h="747">
                        <a:moveTo>
                          <a:pt x="466" y="329"/>
                        </a:moveTo>
                        <a:cubicBezTo>
                          <a:pt x="466" y="158"/>
                          <a:pt x="466" y="105"/>
                          <a:pt x="306" y="22"/>
                        </a:cubicBezTo>
                        <a:cubicBezTo>
                          <a:pt x="271" y="0"/>
                          <a:pt x="153" y="14"/>
                          <a:pt x="131" y="42"/>
                        </a:cubicBezTo>
                        <a:cubicBezTo>
                          <a:pt x="1" y="111"/>
                          <a:pt x="0" y="152"/>
                          <a:pt x="5" y="329"/>
                        </a:cubicBezTo>
                        <a:cubicBezTo>
                          <a:pt x="5" y="428"/>
                          <a:pt x="78" y="517"/>
                          <a:pt x="112" y="596"/>
                        </a:cubicBezTo>
                        <a:cubicBezTo>
                          <a:pt x="129" y="635"/>
                          <a:pt x="131" y="747"/>
                          <a:pt x="131" y="747"/>
                        </a:cubicBezTo>
                        <a:cubicBezTo>
                          <a:pt x="350" y="747"/>
                          <a:pt x="350" y="747"/>
                          <a:pt x="350" y="747"/>
                        </a:cubicBezTo>
                        <a:cubicBezTo>
                          <a:pt x="350" y="747"/>
                          <a:pt x="348" y="636"/>
                          <a:pt x="364" y="595"/>
                        </a:cubicBezTo>
                        <a:cubicBezTo>
                          <a:pt x="396" y="518"/>
                          <a:pt x="466" y="424"/>
                          <a:pt x="466" y="329"/>
                        </a:cubicBezTo>
                        <a:close/>
                      </a:path>
                    </a:pathLst>
                  </a:custGeom>
                  <a:solidFill>
                    <a:srgbClr val="99ABB4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Freeform 13">
                    <a:extLst>
                      <a:ext uri="{FF2B5EF4-FFF2-40B4-BE49-F238E27FC236}">
                        <a16:creationId xmlns:a16="http://schemas.microsoft.com/office/drawing/2014/main" id="{D5CEEFF3-6FB8-43E6-B9C7-715104B1B0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97825" y="1835858"/>
                    <a:ext cx="54937" cy="194175"/>
                  </a:xfrm>
                  <a:custGeom>
                    <a:avLst/>
                    <a:gdLst>
                      <a:gd name="T0" fmla="*/ 38 w 43"/>
                      <a:gd name="T1" fmla="*/ 77 h 151"/>
                      <a:gd name="T2" fmla="*/ 14 w 43"/>
                      <a:gd name="T3" fmla="*/ 150 h 151"/>
                      <a:gd name="T4" fmla="*/ 5 w 43"/>
                      <a:gd name="T5" fmla="*/ 74 h 151"/>
                      <a:gd name="T6" fmla="*/ 30 w 43"/>
                      <a:gd name="T7" fmla="*/ 1 h 151"/>
                      <a:gd name="T8" fmla="*/ 38 w 43"/>
                      <a:gd name="T9" fmla="*/ 77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3" h="151">
                        <a:moveTo>
                          <a:pt x="38" y="77"/>
                        </a:moveTo>
                        <a:cubicBezTo>
                          <a:pt x="34" y="118"/>
                          <a:pt x="23" y="151"/>
                          <a:pt x="14" y="150"/>
                        </a:cubicBezTo>
                        <a:cubicBezTo>
                          <a:pt x="4" y="149"/>
                          <a:pt x="0" y="115"/>
                          <a:pt x="5" y="74"/>
                        </a:cubicBezTo>
                        <a:cubicBezTo>
                          <a:pt x="9" y="33"/>
                          <a:pt x="20" y="0"/>
                          <a:pt x="30" y="1"/>
                        </a:cubicBezTo>
                        <a:cubicBezTo>
                          <a:pt x="39" y="2"/>
                          <a:pt x="43" y="36"/>
                          <a:pt x="38" y="77"/>
                        </a:cubicBezTo>
                        <a:close/>
                      </a:path>
                    </a:pathLst>
                  </a:custGeom>
                  <a:solidFill>
                    <a:srgbClr val="99ABB4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 14">
                    <a:extLst>
                      <a:ext uri="{FF2B5EF4-FFF2-40B4-BE49-F238E27FC236}">
                        <a16:creationId xmlns:a16="http://schemas.microsoft.com/office/drawing/2014/main" id="{8107BA4B-611E-42E5-A49B-F17909BD13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73625" y="1856696"/>
                    <a:ext cx="61568" cy="194175"/>
                  </a:xfrm>
                  <a:custGeom>
                    <a:avLst/>
                    <a:gdLst>
                      <a:gd name="T0" fmla="*/ 41 w 48"/>
                      <a:gd name="T1" fmla="*/ 72 h 151"/>
                      <a:gd name="T2" fmla="*/ 37 w 48"/>
                      <a:gd name="T3" fmla="*/ 149 h 151"/>
                      <a:gd name="T4" fmla="*/ 7 w 48"/>
                      <a:gd name="T5" fmla="*/ 78 h 151"/>
                      <a:gd name="T6" fmla="*/ 11 w 48"/>
                      <a:gd name="T7" fmla="*/ 2 h 151"/>
                      <a:gd name="T8" fmla="*/ 41 w 48"/>
                      <a:gd name="T9" fmla="*/ 72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8" h="151">
                        <a:moveTo>
                          <a:pt x="41" y="72"/>
                        </a:moveTo>
                        <a:cubicBezTo>
                          <a:pt x="48" y="113"/>
                          <a:pt x="46" y="147"/>
                          <a:pt x="37" y="149"/>
                        </a:cubicBezTo>
                        <a:cubicBezTo>
                          <a:pt x="28" y="151"/>
                          <a:pt x="14" y="119"/>
                          <a:pt x="7" y="78"/>
                        </a:cubicBezTo>
                        <a:cubicBezTo>
                          <a:pt x="0" y="38"/>
                          <a:pt x="2" y="3"/>
                          <a:pt x="11" y="2"/>
                        </a:cubicBezTo>
                        <a:cubicBezTo>
                          <a:pt x="20" y="0"/>
                          <a:pt x="33" y="32"/>
                          <a:pt x="41" y="72"/>
                        </a:cubicBezTo>
                        <a:close/>
                      </a:path>
                    </a:pathLst>
                  </a:custGeom>
                  <a:solidFill>
                    <a:srgbClr val="99ABB4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Freeform 15">
                    <a:extLst>
                      <a:ext uri="{FF2B5EF4-FFF2-40B4-BE49-F238E27FC236}">
                        <a16:creationId xmlns:a16="http://schemas.microsoft.com/office/drawing/2014/main" id="{8D551790-BBD9-4A13-A0B4-FD1A1319CC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695411" y="1541281"/>
                    <a:ext cx="619463" cy="723654"/>
                  </a:xfrm>
                  <a:custGeom>
                    <a:avLst/>
                    <a:gdLst>
                      <a:gd name="T0" fmla="*/ 321 w 481"/>
                      <a:gd name="T1" fmla="*/ 22 h 562"/>
                      <a:gd name="T2" fmla="*/ 142 w 481"/>
                      <a:gd name="T3" fmla="*/ 38 h 562"/>
                      <a:gd name="T4" fmla="*/ 16 w 481"/>
                      <a:gd name="T5" fmla="*/ 315 h 562"/>
                      <a:gd name="T6" fmla="*/ 45 w 481"/>
                      <a:gd name="T7" fmla="*/ 400 h 562"/>
                      <a:gd name="T8" fmla="*/ 114 w 481"/>
                      <a:gd name="T9" fmla="*/ 522 h 562"/>
                      <a:gd name="T10" fmla="*/ 157 w 481"/>
                      <a:gd name="T11" fmla="*/ 538 h 562"/>
                      <a:gd name="T12" fmla="*/ 181 w 481"/>
                      <a:gd name="T13" fmla="*/ 484 h 562"/>
                      <a:gd name="T14" fmla="*/ 181 w 481"/>
                      <a:gd name="T15" fmla="*/ 546 h 562"/>
                      <a:gd name="T16" fmla="*/ 230 w 481"/>
                      <a:gd name="T17" fmla="*/ 556 h 562"/>
                      <a:gd name="T18" fmla="*/ 236 w 481"/>
                      <a:gd name="T19" fmla="*/ 534 h 562"/>
                      <a:gd name="T20" fmla="*/ 271 w 481"/>
                      <a:gd name="T21" fmla="*/ 560 h 562"/>
                      <a:gd name="T22" fmla="*/ 296 w 481"/>
                      <a:gd name="T23" fmla="*/ 560 h 562"/>
                      <a:gd name="T24" fmla="*/ 304 w 481"/>
                      <a:gd name="T25" fmla="*/ 560 h 562"/>
                      <a:gd name="T26" fmla="*/ 320 w 481"/>
                      <a:gd name="T27" fmla="*/ 496 h 562"/>
                      <a:gd name="T28" fmla="*/ 342 w 481"/>
                      <a:gd name="T29" fmla="*/ 559 h 562"/>
                      <a:gd name="T30" fmla="*/ 379 w 481"/>
                      <a:gd name="T31" fmla="*/ 528 h 562"/>
                      <a:gd name="T32" fmla="*/ 459 w 481"/>
                      <a:gd name="T33" fmla="*/ 394 h 562"/>
                      <a:gd name="T34" fmla="*/ 481 w 481"/>
                      <a:gd name="T35" fmla="*/ 306 h 562"/>
                      <a:gd name="T36" fmla="*/ 321 w 481"/>
                      <a:gd name="T37" fmla="*/ 22 h 5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81" h="562">
                        <a:moveTo>
                          <a:pt x="321" y="22"/>
                        </a:moveTo>
                        <a:cubicBezTo>
                          <a:pt x="286" y="0"/>
                          <a:pt x="164" y="10"/>
                          <a:pt x="142" y="38"/>
                        </a:cubicBezTo>
                        <a:cubicBezTo>
                          <a:pt x="12" y="107"/>
                          <a:pt x="0" y="141"/>
                          <a:pt x="16" y="315"/>
                        </a:cubicBezTo>
                        <a:cubicBezTo>
                          <a:pt x="18" y="339"/>
                          <a:pt x="38" y="377"/>
                          <a:pt x="45" y="400"/>
                        </a:cubicBezTo>
                        <a:cubicBezTo>
                          <a:pt x="61" y="451"/>
                          <a:pt x="81" y="483"/>
                          <a:pt x="114" y="522"/>
                        </a:cubicBezTo>
                        <a:cubicBezTo>
                          <a:pt x="130" y="528"/>
                          <a:pt x="144" y="534"/>
                          <a:pt x="157" y="538"/>
                        </a:cubicBezTo>
                        <a:cubicBezTo>
                          <a:pt x="181" y="484"/>
                          <a:pt x="181" y="484"/>
                          <a:pt x="181" y="484"/>
                        </a:cubicBezTo>
                        <a:cubicBezTo>
                          <a:pt x="181" y="546"/>
                          <a:pt x="181" y="546"/>
                          <a:pt x="181" y="546"/>
                        </a:cubicBezTo>
                        <a:cubicBezTo>
                          <a:pt x="196" y="551"/>
                          <a:pt x="214" y="554"/>
                          <a:pt x="230" y="556"/>
                        </a:cubicBezTo>
                        <a:cubicBezTo>
                          <a:pt x="236" y="534"/>
                          <a:pt x="236" y="534"/>
                          <a:pt x="236" y="534"/>
                        </a:cubicBezTo>
                        <a:cubicBezTo>
                          <a:pt x="271" y="560"/>
                          <a:pt x="271" y="560"/>
                          <a:pt x="271" y="560"/>
                        </a:cubicBezTo>
                        <a:cubicBezTo>
                          <a:pt x="293" y="562"/>
                          <a:pt x="289" y="560"/>
                          <a:pt x="296" y="560"/>
                        </a:cubicBezTo>
                        <a:cubicBezTo>
                          <a:pt x="299" y="560"/>
                          <a:pt x="301" y="560"/>
                          <a:pt x="304" y="560"/>
                        </a:cubicBezTo>
                        <a:cubicBezTo>
                          <a:pt x="320" y="496"/>
                          <a:pt x="320" y="496"/>
                          <a:pt x="320" y="496"/>
                        </a:cubicBezTo>
                        <a:cubicBezTo>
                          <a:pt x="342" y="559"/>
                          <a:pt x="342" y="559"/>
                          <a:pt x="342" y="559"/>
                        </a:cubicBezTo>
                        <a:cubicBezTo>
                          <a:pt x="360" y="558"/>
                          <a:pt x="330" y="553"/>
                          <a:pt x="379" y="528"/>
                        </a:cubicBezTo>
                        <a:cubicBezTo>
                          <a:pt x="410" y="489"/>
                          <a:pt x="446" y="444"/>
                          <a:pt x="459" y="394"/>
                        </a:cubicBezTo>
                        <a:cubicBezTo>
                          <a:pt x="464" y="374"/>
                          <a:pt x="481" y="327"/>
                          <a:pt x="481" y="306"/>
                        </a:cubicBezTo>
                        <a:cubicBezTo>
                          <a:pt x="481" y="135"/>
                          <a:pt x="481" y="105"/>
                          <a:pt x="321" y="22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22225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 16">
                    <a:extLst>
                      <a:ext uri="{FF2B5EF4-FFF2-40B4-BE49-F238E27FC236}">
                        <a16:creationId xmlns:a16="http://schemas.microsoft.com/office/drawing/2014/main" id="{244B404A-0327-4BB0-B580-C75A4D987C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46559" y="2325555"/>
                    <a:ext cx="569261" cy="185649"/>
                  </a:xfrm>
                  <a:custGeom>
                    <a:avLst/>
                    <a:gdLst>
                      <a:gd name="T0" fmla="*/ 412 w 442"/>
                      <a:gd name="T1" fmla="*/ 144 h 144"/>
                      <a:gd name="T2" fmla="*/ 30 w 442"/>
                      <a:gd name="T3" fmla="*/ 144 h 144"/>
                      <a:gd name="T4" fmla="*/ 30 w 442"/>
                      <a:gd name="T5" fmla="*/ 11 h 144"/>
                      <a:gd name="T6" fmla="*/ 412 w 442"/>
                      <a:gd name="T7" fmla="*/ 11 h 144"/>
                      <a:gd name="T8" fmla="*/ 412 w 442"/>
                      <a:gd name="T9" fmla="*/ 144 h 1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42" h="144">
                        <a:moveTo>
                          <a:pt x="412" y="144"/>
                        </a:moveTo>
                        <a:cubicBezTo>
                          <a:pt x="30" y="144"/>
                          <a:pt x="30" y="144"/>
                          <a:pt x="30" y="144"/>
                        </a:cubicBezTo>
                        <a:cubicBezTo>
                          <a:pt x="30" y="144"/>
                          <a:pt x="0" y="35"/>
                          <a:pt x="30" y="11"/>
                        </a:cubicBezTo>
                        <a:cubicBezTo>
                          <a:pt x="105" y="0"/>
                          <a:pt x="345" y="8"/>
                          <a:pt x="412" y="11"/>
                        </a:cubicBezTo>
                        <a:cubicBezTo>
                          <a:pt x="442" y="35"/>
                          <a:pt x="412" y="144"/>
                          <a:pt x="412" y="144"/>
                        </a:cubicBezTo>
                        <a:close/>
                      </a:path>
                    </a:pathLst>
                  </a:custGeom>
                  <a:solidFill>
                    <a:srgbClr val="5045F5"/>
                  </a:solidFill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2D43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sp>
        <p:nvSpPr>
          <p:cNvPr id="198" name="Freeform: Shape 197">
            <a:extLst>
              <a:ext uri="{FF2B5EF4-FFF2-40B4-BE49-F238E27FC236}">
                <a16:creationId xmlns:a16="http://schemas.microsoft.com/office/drawing/2014/main" id="{63E9C4C2-76E2-45D9-B6DE-BFD2C91BA105}"/>
              </a:ext>
            </a:extLst>
          </p:cNvPr>
          <p:cNvSpPr/>
          <p:nvPr/>
        </p:nvSpPr>
        <p:spPr>
          <a:xfrm>
            <a:off x="0" y="0"/>
            <a:ext cx="9144000" cy="4521200"/>
          </a:xfrm>
          <a:custGeom>
            <a:avLst/>
            <a:gdLst>
              <a:gd name="connsiteX0" fmla="*/ 4572000 w 9144000"/>
              <a:gd name="connsiteY0" fmla="*/ 1406695 h 4521200"/>
              <a:gd name="connsiteX1" fmla="*/ 3749222 w 9144000"/>
              <a:gd name="connsiteY1" fmla="*/ 2229473 h 4521200"/>
              <a:gd name="connsiteX2" fmla="*/ 4572000 w 9144000"/>
              <a:gd name="connsiteY2" fmla="*/ 3052251 h 4521200"/>
              <a:gd name="connsiteX3" fmla="*/ 5394778 w 9144000"/>
              <a:gd name="connsiteY3" fmla="*/ 2229473 h 4521200"/>
              <a:gd name="connsiteX4" fmla="*/ 4572000 w 9144000"/>
              <a:gd name="connsiteY4" fmla="*/ 1406695 h 4521200"/>
              <a:gd name="connsiteX5" fmla="*/ 7579179 w 9144000"/>
              <a:gd name="connsiteY5" fmla="*/ 1028628 h 4521200"/>
              <a:gd name="connsiteX6" fmla="*/ 6378333 w 9144000"/>
              <a:gd name="connsiteY6" fmla="*/ 2229473 h 4521200"/>
              <a:gd name="connsiteX7" fmla="*/ 7579179 w 9144000"/>
              <a:gd name="connsiteY7" fmla="*/ 3430318 h 4521200"/>
              <a:gd name="connsiteX8" fmla="*/ 8780025 w 9144000"/>
              <a:gd name="connsiteY8" fmla="*/ 2229473 h 4521200"/>
              <a:gd name="connsiteX9" fmla="*/ 7579179 w 9144000"/>
              <a:gd name="connsiteY9" fmla="*/ 1028628 h 4521200"/>
              <a:gd name="connsiteX10" fmla="*/ 1564821 w 9144000"/>
              <a:gd name="connsiteY10" fmla="*/ 1028628 h 4521200"/>
              <a:gd name="connsiteX11" fmla="*/ 363975 w 9144000"/>
              <a:gd name="connsiteY11" fmla="*/ 2229473 h 4521200"/>
              <a:gd name="connsiteX12" fmla="*/ 1564821 w 9144000"/>
              <a:gd name="connsiteY12" fmla="*/ 3430318 h 4521200"/>
              <a:gd name="connsiteX13" fmla="*/ 2765667 w 9144000"/>
              <a:gd name="connsiteY13" fmla="*/ 2229473 h 4521200"/>
              <a:gd name="connsiteX14" fmla="*/ 1564821 w 9144000"/>
              <a:gd name="connsiteY14" fmla="*/ 1028628 h 4521200"/>
              <a:gd name="connsiteX15" fmla="*/ 0 w 9144000"/>
              <a:gd name="connsiteY15" fmla="*/ 0 h 4521200"/>
              <a:gd name="connsiteX16" fmla="*/ 9144000 w 9144000"/>
              <a:gd name="connsiteY16" fmla="*/ 0 h 4521200"/>
              <a:gd name="connsiteX17" fmla="*/ 9144000 w 9144000"/>
              <a:gd name="connsiteY17" fmla="*/ 4521200 h 4521200"/>
              <a:gd name="connsiteX18" fmla="*/ 0 w 9144000"/>
              <a:gd name="connsiteY18" fmla="*/ 4521200 h 452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44000" h="4521200">
                <a:moveTo>
                  <a:pt x="4572000" y="1406695"/>
                </a:moveTo>
                <a:cubicBezTo>
                  <a:pt x="4117592" y="1406695"/>
                  <a:pt x="3749222" y="1775065"/>
                  <a:pt x="3749222" y="2229473"/>
                </a:cubicBezTo>
                <a:cubicBezTo>
                  <a:pt x="3749222" y="2683881"/>
                  <a:pt x="4117592" y="3052251"/>
                  <a:pt x="4572000" y="3052251"/>
                </a:cubicBezTo>
                <a:cubicBezTo>
                  <a:pt x="5026408" y="3052251"/>
                  <a:pt x="5394778" y="2683881"/>
                  <a:pt x="5394778" y="2229473"/>
                </a:cubicBezTo>
                <a:cubicBezTo>
                  <a:pt x="5394778" y="1775065"/>
                  <a:pt x="5026408" y="1406695"/>
                  <a:pt x="4572000" y="1406695"/>
                </a:cubicBezTo>
                <a:close/>
                <a:moveTo>
                  <a:pt x="7579179" y="1028628"/>
                </a:moveTo>
                <a:cubicBezTo>
                  <a:pt x="6915970" y="1028628"/>
                  <a:pt x="6378333" y="1566265"/>
                  <a:pt x="6378333" y="2229473"/>
                </a:cubicBezTo>
                <a:cubicBezTo>
                  <a:pt x="6378333" y="2892681"/>
                  <a:pt x="6915970" y="3430318"/>
                  <a:pt x="7579179" y="3430318"/>
                </a:cubicBezTo>
                <a:cubicBezTo>
                  <a:pt x="8242388" y="3430318"/>
                  <a:pt x="8780025" y="2892681"/>
                  <a:pt x="8780025" y="2229473"/>
                </a:cubicBezTo>
                <a:cubicBezTo>
                  <a:pt x="8780025" y="1566265"/>
                  <a:pt x="8242388" y="1028628"/>
                  <a:pt x="7579179" y="1028628"/>
                </a:cubicBezTo>
                <a:close/>
                <a:moveTo>
                  <a:pt x="1564821" y="1028628"/>
                </a:moveTo>
                <a:cubicBezTo>
                  <a:pt x="901612" y="1028628"/>
                  <a:pt x="363975" y="1566265"/>
                  <a:pt x="363975" y="2229473"/>
                </a:cubicBezTo>
                <a:cubicBezTo>
                  <a:pt x="363975" y="2892681"/>
                  <a:pt x="901612" y="3430318"/>
                  <a:pt x="1564821" y="3430318"/>
                </a:cubicBezTo>
                <a:cubicBezTo>
                  <a:pt x="2228030" y="3430318"/>
                  <a:pt x="2765667" y="2892681"/>
                  <a:pt x="2765667" y="2229473"/>
                </a:cubicBezTo>
                <a:cubicBezTo>
                  <a:pt x="2765667" y="1566265"/>
                  <a:pt x="2228030" y="1028628"/>
                  <a:pt x="1564821" y="1028628"/>
                </a:cubicBezTo>
                <a:close/>
                <a:moveTo>
                  <a:pt x="0" y="0"/>
                </a:moveTo>
                <a:lnTo>
                  <a:pt x="9144000" y="0"/>
                </a:lnTo>
                <a:lnTo>
                  <a:pt x="9144000" y="4521200"/>
                </a:lnTo>
                <a:lnTo>
                  <a:pt x="0" y="4521200"/>
                </a:lnTo>
                <a:close/>
              </a:path>
            </a:pathLst>
          </a:cu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7D0EAE-C678-48C9-85F2-0E422E95076B}"/>
              </a:ext>
            </a:extLst>
          </p:cNvPr>
          <p:cNvSpPr/>
          <p:nvPr/>
        </p:nvSpPr>
        <p:spPr>
          <a:xfrm>
            <a:off x="6378333" y="1028629"/>
            <a:ext cx="2401692" cy="2401690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268F87D-C9FB-46FE-9849-25A783B467DC}"/>
              </a:ext>
            </a:extLst>
          </p:cNvPr>
          <p:cNvSpPr/>
          <p:nvPr/>
        </p:nvSpPr>
        <p:spPr>
          <a:xfrm>
            <a:off x="363975" y="1028629"/>
            <a:ext cx="2401692" cy="2401690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C69D922-F614-4DB2-A367-5728B4322D63}"/>
              </a:ext>
            </a:extLst>
          </p:cNvPr>
          <p:cNvCxnSpPr>
            <a:cxnSpLocks/>
            <a:stCxn id="198" idx="3"/>
          </p:cNvCxnSpPr>
          <p:nvPr/>
        </p:nvCxnSpPr>
        <p:spPr>
          <a:xfrm>
            <a:off x="5394778" y="2229473"/>
            <a:ext cx="788308" cy="1"/>
          </a:xfrm>
          <a:prstGeom prst="straightConnector1">
            <a:avLst/>
          </a:prstGeom>
          <a:ln w="31750">
            <a:tailEnd type="arrow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>
            <a:extLst>
              <a:ext uri="{FF2B5EF4-FFF2-40B4-BE49-F238E27FC236}">
                <a16:creationId xmlns:a16="http://schemas.microsoft.com/office/drawing/2014/main" id="{FC1C845A-6724-4DC9-A43B-131A3A265B95}"/>
              </a:ext>
            </a:extLst>
          </p:cNvPr>
          <p:cNvSpPr txBox="1">
            <a:spLocks/>
          </p:cNvSpPr>
          <p:nvPr/>
        </p:nvSpPr>
        <p:spPr>
          <a:xfrm>
            <a:off x="469900" y="278723"/>
            <a:ext cx="8204200" cy="4993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E2735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j-ea"/>
                <a:cs typeface="Amazon Ember Regular" charset="0"/>
              </a:rPr>
              <a:t>Time to Value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649195-28A2-4F9B-979A-076A5919399B}"/>
              </a:ext>
            </a:extLst>
          </p:cNvPr>
          <p:cNvSpPr txBox="1">
            <a:spLocks/>
          </p:cNvSpPr>
          <p:nvPr/>
        </p:nvSpPr>
        <p:spPr>
          <a:xfrm>
            <a:off x="407307" y="3462275"/>
            <a:ext cx="2315028" cy="659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Do some work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01EAF2-59D7-474F-8B2F-93CEDE5481E0}"/>
              </a:ext>
            </a:extLst>
          </p:cNvPr>
          <p:cNvSpPr txBox="1">
            <a:spLocks/>
          </p:cNvSpPr>
          <p:nvPr/>
        </p:nvSpPr>
        <p:spPr>
          <a:xfrm>
            <a:off x="3749222" y="3127233"/>
            <a:ext cx="1645556" cy="659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Minutes?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6E9C19-747A-4E8E-A597-71207A2E1263}"/>
              </a:ext>
            </a:extLst>
          </p:cNvPr>
          <p:cNvSpPr txBox="1">
            <a:spLocks/>
          </p:cNvSpPr>
          <p:nvPr/>
        </p:nvSpPr>
        <p:spPr>
          <a:xfrm>
            <a:off x="6421665" y="3462275"/>
            <a:ext cx="2315028" cy="6594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Value to a customer</a:t>
            </a:r>
          </a:p>
        </p:txBody>
      </p: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D62DC820-A1A6-4390-87BE-56DC68B01821}"/>
              </a:ext>
            </a:extLst>
          </p:cNvPr>
          <p:cNvCxnSpPr>
            <a:cxnSpLocks/>
          </p:cNvCxnSpPr>
          <p:nvPr/>
        </p:nvCxnSpPr>
        <p:spPr>
          <a:xfrm flipH="1">
            <a:off x="2986088" y="2229473"/>
            <a:ext cx="763135" cy="0"/>
          </a:xfrm>
          <a:prstGeom prst="line">
            <a:avLst/>
          </a:prstGeom>
          <a:ln w="31750"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085FE404-A3FD-453A-B9AD-70ACCEA97F68}"/>
              </a:ext>
            </a:extLst>
          </p:cNvPr>
          <p:cNvSpPr/>
          <p:nvPr/>
        </p:nvSpPr>
        <p:spPr>
          <a:xfrm>
            <a:off x="3749222" y="1406696"/>
            <a:ext cx="1645556" cy="1645556"/>
          </a:xfrm>
          <a:prstGeom prst="ellipse">
            <a:avLst/>
          </a:prstGeom>
          <a:noFill/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AA64818C-C5E1-495D-A5C5-FE239B5A575C}"/>
              </a:ext>
            </a:extLst>
          </p:cNvPr>
          <p:cNvSpPr/>
          <p:nvPr/>
        </p:nvSpPr>
        <p:spPr>
          <a:xfrm>
            <a:off x="0" y="4511637"/>
            <a:ext cx="9144000" cy="631862"/>
          </a:xfrm>
          <a:prstGeom prst="rect">
            <a:avLst/>
          </a:prstGeom>
          <a:solidFill>
            <a:srgbClr val="504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82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8025E-6 L 0 0.0642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3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3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3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3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69136E-6 L 0.3599 4.69136E-6 " pathEditMode="relative" rAng="0" ptsTypes="AA">
                                      <p:cBhvr>
                                        <p:cTn id="50" dur="6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7E7D2B-7BC0-42BB-A29A-955DC2DB4EB4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667B0D-C1DA-4FD9-ACDE-4C400FB1DD42}"/>
              </a:ext>
            </a:extLst>
          </p:cNvPr>
          <p:cNvSpPr txBox="1">
            <a:spLocks/>
          </p:cNvSpPr>
          <p:nvPr/>
        </p:nvSpPr>
        <p:spPr>
          <a:xfrm>
            <a:off x="469900" y="2012951"/>
            <a:ext cx="8204200" cy="558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E2735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j-ea"/>
                <a:cs typeface="Amazon Ember Regular" charset="0"/>
              </a:rPr>
              <a:t>There is no economy of scale in software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63A149C-FB70-4C04-A249-9EB33BD4742B}"/>
              </a:ext>
            </a:extLst>
          </p:cNvPr>
          <p:cNvSpPr txBox="1">
            <a:spLocks/>
          </p:cNvSpPr>
          <p:nvPr/>
        </p:nvSpPr>
        <p:spPr>
          <a:xfrm>
            <a:off x="469900" y="2571750"/>
            <a:ext cx="8204200" cy="558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E2735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j-ea"/>
                <a:cs typeface="Amazon Ember Regular" charset="0"/>
              </a:rPr>
              <a:t>Smaller changes are better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 Regular" charset="0"/>
              <a:ea typeface="+mj-ea"/>
              <a:cs typeface="Amazon Ember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87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9.87654E-7 L 0 -0.07778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9.87654E-7 L 0 0.064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605FA29E-4993-4F20-A1A1-47F25C609CA1}"/>
              </a:ext>
            </a:extLst>
          </p:cNvPr>
          <p:cNvGrpSpPr/>
          <p:nvPr/>
        </p:nvGrpSpPr>
        <p:grpSpPr>
          <a:xfrm>
            <a:off x="436562" y="1787372"/>
            <a:ext cx="2405172" cy="1996873"/>
            <a:chOff x="436562" y="1787372"/>
            <a:chExt cx="2405172" cy="1996873"/>
          </a:xfrm>
        </p:grpSpPr>
        <p:sp>
          <p:nvSpPr>
            <p:cNvPr id="9" name="Left Bracket 8">
              <a:extLst>
                <a:ext uri="{FF2B5EF4-FFF2-40B4-BE49-F238E27FC236}">
                  <a16:creationId xmlns:a16="http://schemas.microsoft.com/office/drawing/2014/main" id="{17C40E52-47EC-4D3B-A9CE-547E178369F7}"/>
                </a:ext>
              </a:extLst>
            </p:cNvPr>
            <p:cNvSpPr/>
            <p:nvPr/>
          </p:nvSpPr>
          <p:spPr>
            <a:xfrm rot="5400000">
              <a:off x="1224466" y="999468"/>
              <a:ext cx="829364" cy="2405172"/>
            </a:xfrm>
            <a:prstGeom prst="leftBracket">
              <a:avLst>
                <a:gd name="adj" fmla="val 0"/>
              </a:avLst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E79FC109-B8D5-4CA1-8667-73D5739565D5}"/>
                </a:ext>
              </a:extLst>
            </p:cNvPr>
            <p:cNvSpPr/>
            <p:nvPr/>
          </p:nvSpPr>
          <p:spPr>
            <a:xfrm rot="16200000" flipV="1">
              <a:off x="1454230" y="2396741"/>
              <a:ext cx="369836" cy="2405172"/>
            </a:xfrm>
            <a:prstGeom prst="leftBracket">
              <a:avLst>
                <a:gd name="adj" fmla="val 0"/>
              </a:avLst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DCB43EDA-73C8-4DD7-86AB-B3A9D085BED3}"/>
              </a:ext>
            </a:extLst>
          </p:cNvPr>
          <p:cNvSpPr/>
          <p:nvPr/>
        </p:nvSpPr>
        <p:spPr>
          <a:xfrm>
            <a:off x="1016603" y="1174556"/>
            <a:ext cx="1245090" cy="1245090"/>
          </a:xfrm>
          <a:prstGeom prst="ellipse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EBC56-3AC1-417A-82C1-FE15B152E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Lots of small changes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1E9F655-54C7-42AE-8021-90F59EFFF51F}"/>
              </a:ext>
            </a:extLst>
          </p:cNvPr>
          <p:cNvGrpSpPr/>
          <p:nvPr/>
        </p:nvGrpSpPr>
        <p:grpSpPr>
          <a:xfrm>
            <a:off x="3286742" y="1787374"/>
            <a:ext cx="2405172" cy="1996872"/>
            <a:chOff x="3286742" y="1787374"/>
            <a:chExt cx="2405172" cy="1996872"/>
          </a:xfrm>
        </p:grpSpPr>
        <p:sp>
          <p:nvSpPr>
            <p:cNvPr id="10" name="Left Bracket 9">
              <a:extLst>
                <a:ext uri="{FF2B5EF4-FFF2-40B4-BE49-F238E27FC236}">
                  <a16:creationId xmlns:a16="http://schemas.microsoft.com/office/drawing/2014/main" id="{B0D29026-D6E4-405A-8C67-AC892E2F3E19}"/>
                </a:ext>
              </a:extLst>
            </p:cNvPr>
            <p:cNvSpPr/>
            <p:nvPr/>
          </p:nvSpPr>
          <p:spPr>
            <a:xfrm rot="5400000">
              <a:off x="4074646" y="999470"/>
              <a:ext cx="829364" cy="2405172"/>
            </a:xfrm>
            <a:prstGeom prst="leftBracket">
              <a:avLst>
                <a:gd name="adj" fmla="val 0"/>
              </a:avLst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Left Bracket 14">
              <a:extLst>
                <a:ext uri="{FF2B5EF4-FFF2-40B4-BE49-F238E27FC236}">
                  <a16:creationId xmlns:a16="http://schemas.microsoft.com/office/drawing/2014/main" id="{1813FF8E-409E-4D3A-8DAB-22A141916A40}"/>
                </a:ext>
              </a:extLst>
            </p:cNvPr>
            <p:cNvSpPr/>
            <p:nvPr/>
          </p:nvSpPr>
          <p:spPr>
            <a:xfrm rot="16200000" flipV="1">
              <a:off x="4304410" y="2396742"/>
              <a:ext cx="369836" cy="2405172"/>
            </a:xfrm>
            <a:prstGeom prst="leftBracket">
              <a:avLst>
                <a:gd name="adj" fmla="val 0"/>
              </a:avLst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C008EF8-7C9E-4F6D-A953-3CA9F07D975A}"/>
              </a:ext>
            </a:extLst>
          </p:cNvPr>
          <p:cNvGrpSpPr/>
          <p:nvPr/>
        </p:nvGrpSpPr>
        <p:grpSpPr>
          <a:xfrm>
            <a:off x="6136921" y="1787376"/>
            <a:ext cx="2405172" cy="1996871"/>
            <a:chOff x="6136921" y="1787376"/>
            <a:chExt cx="2405172" cy="1996871"/>
          </a:xfrm>
        </p:grpSpPr>
        <p:sp>
          <p:nvSpPr>
            <p:cNvPr id="11" name="Left Bracket 10">
              <a:extLst>
                <a:ext uri="{FF2B5EF4-FFF2-40B4-BE49-F238E27FC236}">
                  <a16:creationId xmlns:a16="http://schemas.microsoft.com/office/drawing/2014/main" id="{7E1A0220-7D04-4128-8521-1FC5BC2E9CF8}"/>
                </a:ext>
              </a:extLst>
            </p:cNvPr>
            <p:cNvSpPr/>
            <p:nvPr/>
          </p:nvSpPr>
          <p:spPr>
            <a:xfrm rot="5400000">
              <a:off x="6924825" y="999472"/>
              <a:ext cx="829364" cy="2405172"/>
            </a:xfrm>
            <a:prstGeom prst="leftBracket">
              <a:avLst>
                <a:gd name="adj" fmla="val 0"/>
              </a:avLst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Left Bracket 15">
              <a:extLst>
                <a:ext uri="{FF2B5EF4-FFF2-40B4-BE49-F238E27FC236}">
                  <a16:creationId xmlns:a16="http://schemas.microsoft.com/office/drawing/2014/main" id="{5847E641-A323-4B27-9438-F4EDA4DE1AEC}"/>
                </a:ext>
              </a:extLst>
            </p:cNvPr>
            <p:cNvSpPr/>
            <p:nvPr/>
          </p:nvSpPr>
          <p:spPr>
            <a:xfrm rot="16200000" flipV="1">
              <a:off x="7154589" y="2396743"/>
              <a:ext cx="369836" cy="2405172"/>
            </a:xfrm>
            <a:prstGeom prst="leftBracket">
              <a:avLst>
                <a:gd name="adj" fmla="val 0"/>
              </a:avLst>
            </a:prstGeom>
            <a:noFill/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6D6610DD-454D-4241-97E7-58AE03431106}"/>
              </a:ext>
            </a:extLst>
          </p:cNvPr>
          <p:cNvSpPr/>
          <p:nvPr/>
        </p:nvSpPr>
        <p:spPr>
          <a:xfrm>
            <a:off x="3866783" y="1174556"/>
            <a:ext cx="1245090" cy="1245090"/>
          </a:xfrm>
          <a:prstGeom prst="ellipse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4DCCBF-8459-4352-B422-1D924086D328}"/>
              </a:ext>
            </a:extLst>
          </p:cNvPr>
          <p:cNvSpPr/>
          <p:nvPr/>
        </p:nvSpPr>
        <p:spPr>
          <a:xfrm>
            <a:off x="6716962" y="1174556"/>
            <a:ext cx="1245090" cy="1245090"/>
          </a:xfrm>
          <a:prstGeom prst="ellipse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4E983E-8EDB-4DB6-B2AA-048E58E2E21E}"/>
              </a:ext>
            </a:extLst>
          </p:cNvPr>
          <p:cNvSpPr/>
          <p:nvPr/>
        </p:nvSpPr>
        <p:spPr>
          <a:xfrm>
            <a:off x="673292" y="2601796"/>
            <a:ext cx="1931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Automated continuous delivery pipeline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595B26-5687-46C8-982D-F0BC1236CDE6}"/>
              </a:ext>
            </a:extLst>
          </p:cNvPr>
          <p:cNvSpPr/>
          <p:nvPr/>
        </p:nvSpPr>
        <p:spPr>
          <a:xfrm>
            <a:off x="3523472" y="2740296"/>
            <a:ext cx="1931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Tagging, feature flags, A/B tests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A0F740-2496-4871-92D0-32A6BE94FC69}"/>
              </a:ext>
            </a:extLst>
          </p:cNvPr>
          <p:cNvSpPr/>
          <p:nvPr/>
        </p:nvSpPr>
        <p:spPr>
          <a:xfrm>
            <a:off x="6373651" y="2740296"/>
            <a:ext cx="1931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Rapid cheap builds</a:t>
            </a:r>
          </a:p>
        </p:txBody>
      </p:sp>
      <p:grpSp>
        <p:nvGrpSpPr>
          <p:cNvPr id="31" name="Graphic 270">
            <a:extLst>
              <a:ext uri="{FF2B5EF4-FFF2-40B4-BE49-F238E27FC236}">
                <a16:creationId xmlns:a16="http://schemas.microsoft.com/office/drawing/2014/main" id="{A8458B74-E3E9-42A9-9096-E406C434E7EA}"/>
              </a:ext>
            </a:extLst>
          </p:cNvPr>
          <p:cNvGrpSpPr/>
          <p:nvPr/>
        </p:nvGrpSpPr>
        <p:grpSpPr>
          <a:xfrm>
            <a:off x="3922480" y="1146774"/>
            <a:ext cx="1240548" cy="1240546"/>
            <a:chOff x="5461552" y="3853048"/>
            <a:chExt cx="660952" cy="66095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9436E29-5C9D-4484-B160-E6FAF53709F0}"/>
                </a:ext>
              </a:extLst>
            </p:cNvPr>
            <p:cNvSpPr/>
            <p:nvPr/>
          </p:nvSpPr>
          <p:spPr>
            <a:xfrm>
              <a:off x="5593081" y="4287954"/>
              <a:ext cx="254467" cy="66095"/>
            </a:xfrm>
            <a:custGeom>
              <a:avLst/>
              <a:gdLst>
                <a:gd name="connsiteX0" fmla="*/ 244883 w 254466"/>
                <a:gd name="connsiteY0" fmla="*/ 64112 h 66095"/>
                <a:gd name="connsiteX1" fmla="*/ 12228 w 254466"/>
                <a:gd name="connsiteY1" fmla="*/ 64112 h 66095"/>
                <a:gd name="connsiteX2" fmla="*/ 4957 w 254466"/>
                <a:gd name="connsiteY2" fmla="*/ 56842 h 66095"/>
                <a:gd name="connsiteX3" fmla="*/ 4957 w 254466"/>
                <a:gd name="connsiteY3" fmla="*/ 12228 h 66095"/>
                <a:gd name="connsiteX4" fmla="*/ 12228 w 254466"/>
                <a:gd name="connsiteY4" fmla="*/ 4957 h 66095"/>
                <a:gd name="connsiteX5" fmla="*/ 244883 w 254466"/>
                <a:gd name="connsiteY5" fmla="*/ 4957 h 66095"/>
                <a:gd name="connsiteX6" fmla="*/ 252153 w 254466"/>
                <a:gd name="connsiteY6" fmla="*/ 12228 h 66095"/>
                <a:gd name="connsiteX7" fmla="*/ 252153 w 254466"/>
                <a:gd name="connsiteY7" fmla="*/ 56842 h 66095"/>
                <a:gd name="connsiteX8" fmla="*/ 244883 w 254466"/>
                <a:gd name="connsiteY8" fmla="*/ 64112 h 6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466" h="66095">
                  <a:moveTo>
                    <a:pt x="244883" y="64112"/>
                  </a:moveTo>
                  <a:lnTo>
                    <a:pt x="12228" y="64112"/>
                  </a:lnTo>
                  <a:cubicBezTo>
                    <a:pt x="8262" y="64112"/>
                    <a:pt x="4957" y="60808"/>
                    <a:pt x="4957" y="56842"/>
                  </a:cubicBezTo>
                  <a:lnTo>
                    <a:pt x="4957" y="12228"/>
                  </a:lnTo>
                  <a:cubicBezTo>
                    <a:pt x="4957" y="8262"/>
                    <a:pt x="8262" y="4957"/>
                    <a:pt x="12228" y="4957"/>
                  </a:cubicBezTo>
                  <a:lnTo>
                    <a:pt x="244883" y="4957"/>
                  </a:lnTo>
                  <a:cubicBezTo>
                    <a:pt x="248848" y="4957"/>
                    <a:pt x="252153" y="8262"/>
                    <a:pt x="252153" y="12228"/>
                  </a:cubicBezTo>
                  <a:lnTo>
                    <a:pt x="252153" y="56842"/>
                  </a:lnTo>
                  <a:cubicBezTo>
                    <a:pt x="252153" y="60808"/>
                    <a:pt x="248848" y="64112"/>
                    <a:pt x="244883" y="64112"/>
                  </a:cubicBezTo>
                  <a:close/>
                </a:path>
              </a:pathLst>
            </a:custGeom>
            <a:solidFill>
              <a:srgbClr val="335769"/>
            </a:solidFill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FCE8F9-0B59-4400-BA85-ED34588305A8}"/>
                </a:ext>
              </a:extLst>
            </p:cNvPr>
            <p:cNvSpPr/>
            <p:nvPr/>
          </p:nvSpPr>
          <p:spPr>
            <a:xfrm>
              <a:off x="5618198" y="4067527"/>
              <a:ext cx="204895" cy="228028"/>
            </a:xfrm>
            <a:custGeom>
              <a:avLst/>
              <a:gdLst>
                <a:gd name="connsiteX0" fmla="*/ 129216 w 204895"/>
                <a:gd name="connsiteY0" fmla="*/ 53207 h 228028"/>
                <a:gd name="connsiteX1" fmla="*/ 129216 w 204895"/>
                <a:gd name="connsiteY1" fmla="*/ 28751 h 228028"/>
                <a:gd name="connsiteX2" fmla="*/ 105422 w 204895"/>
                <a:gd name="connsiteY2" fmla="*/ 4957 h 228028"/>
                <a:gd name="connsiteX3" fmla="*/ 81628 w 204895"/>
                <a:gd name="connsiteY3" fmla="*/ 28751 h 228028"/>
                <a:gd name="connsiteX4" fmla="*/ 81628 w 204895"/>
                <a:gd name="connsiteY4" fmla="*/ 52215 h 228028"/>
                <a:gd name="connsiteX5" fmla="*/ 4957 w 204895"/>
                <a:gd name="connsiteY5" fmla="*/ 148384 h 228028"/>
                <a:gd name="connsiteX6" fmla="*/ 4957 w 204895"/>
                <a:gd name="connsiteY6" fmla="*/ 225385 h 228028"/>
                <a:gd name="connsiteX7" fmla="*/ 202582 w 204895"/>
                <a:gd name="connsiteY7" fmla="*/ 225385 h 228028"/>
                <a:gd name="connsiteX8" fmla="*/ 202582 w 204895"/>
                <a:gd name="connsiteY8" fmla="*/ 148384 h 228028"/>
                <a:gd name="connsiteX9" fmla="*/ 129216 w 204895"/>
                <a:gd name="connsiteY9" fmla="*/ 53207 h 22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4895" h="228028">
                  <a:moveTo>
                    <a:pt x="129216" y="53207"/>
                  </a:moveTo>
                  <a:lnTo>
                    <a:pt x="129216" y="28751"/>
                  </a:lnTo>
                  <a:cubicBezTo>
                    <a:pt x="129216" y="15532"/>
                    <a:pt x="118641" y="4957"/>
                    <a:pt x="105422" y="4957"/>
                  </a:cubicBezTo>
                  <a:cubicBezTo>
                    <a:pt x="92203" y="4957"/>
                    <a:pt x="81628" y="15532"/>
                    <a:pt x="81628" y="28751"/>
                  </a:cubicBezTo>
                  <a:lnTo>
                    <a:pt x="81628" y="52215"/>
                  </a:lnTo>
                  <a:cubicBezTo>
                    <a:pt x="37674" y="62129"/>
                    <a:pt x="4957" y="101456"/>
                    <a:pt x="4957" y="148384"/>
                  </a:cubicBezTo>
                  <a:lnTo>
                    <a:pt x="4957" y="225385"/>
                  </a:lnTo>
                  <a:lnTo>
                    <a:pt x="202582" y="225385"/>
                  </a:lnTo>
                  <a:lnTo>
                    <a:pt x="202582" y="148384"/>
                  </a:lnTo>
                  <a:cubicBezTo>
                    <a:pt x="202251" y="102778"/>
                    <a:pt x="171187" y="64443"/>
                    <a:pt x="129216" y="53207"/>
                  </a:cubicBezTo>
                  <a:close/>
                </a:path>
              </a:pathLst>
            </a:custGeom>
            <a:solidFill>
              <a:srgbClr val="99ABB4"/>
            </a:solidFill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1D6E564-4381-4FAC-85AB-B7FAB602D165}"/>
                </a:ext>
              </a:extLst>
            </p:cNvPr>
            <p:cNvSpPr/>
            <p:nvPr/>
          </p:nvSpPr>
          <p:spPr>
            <a:xfrm>
              <a:off x="5688919" y="4376852"/>
              <a:ext cx="62790" cy="36352"/>
            </a:xfrm>
            <a:custGeom>
              <a:avLst/>
              <a:gdLst>
                <a:gd name="connsiteX0" fmla="*/ 4957 w 62790"/>
                <a:gd name="connsiteY0" fmla="*/ 4957 h 36352"/>
                <a:gd name="connsiteX1" fmla="*/ 32717 w 62790"/>
                <a:gd name="connsiteY1" fmla="*/ 32717 h 36352"/>
                <a:gd name="connsiteX2" fmla="*/ 60477 w 62790"/>
                <a:gd name="connsiteY2" fmla="*/ 4957 h 3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790" h="36352">
                  <a:moveTo>
                    <a:pt x="4957" y="4957"/>
                  </a:moveTo>
                  <a:cubicBezTo>
                    <a:pt x="4957" y="20159"/>
                    <a:pt x="17515" y="32717"/>
                    <a:pt x="32717" y="32717"/>
                  </a:cubicBezTo>
                  <a:cubicBezTo>
                    <a:pt x="47919" y="32717"/>
                    <a:pt x="60477" y="20159"/>
                    <a:pt x="60477" y="4957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8C25951-9432-4DF8-AC0A-CB606FB754D1}"/>
                </a:ext>
              </a:extLst>
            </p:cNvPr>
            <p:cNvSpPr/>
            <p:nvPr/>
          </p:nvSpPr>
          <p:spPr>
            <a:xfrm>
              <a:off x="5806569" y="4054638"/>
              <a:ext cx="79314" cy="39657"/>
            </a:xfrm>
            <a:custGeom>
              <a:avLst/>
              <a:gdLst>
                <a:gd name="connsiteX0" fmla="*/ 4957 w 79314"/>
                <a:gd name="connsiteY0" fmla="*/ 4957 h 39657"/>
                <a:gd name="connsiteX1" fmla="*/ 75349 w 79314"/>
                <a:gd name="connsiteY1" fmla="*/ 36683 h 3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314" h="39657">
                  <a:moveTo>
                    <a:pt x="4957" y="4957"/>
                  </a:moveTo>
                  <a:cubicBezTo>
                    <a:pt x="33048" y="4957"/>
                    <a:pt x="58164" y="17185"/>
                    <a:pt x="75349" y="36683"/>
                  </a:cubicBezTo>
                </a:path>
              </a:pathLst>
            </a:custGeom>
            <a:noFill/>
            <a:ln w="19050" cap="flat">
              <a:solidFill>
                <a:srgbClr val="99ABB4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2B7E940-199B-4274-87EF-401DF3CFDD7A}"/>
                </a:ext>
              </a:extLst>
            </p:cNvPr>
            <p:cNvSpPr/>
            <p:nvPr/>
          </p:nvSpPr>
          <p:spPr>
            <a:xfrm>
              <a:off x="5887866" y="4101566"/>
              <a:ext cx="19829" cy="56181"/>
            </a:xfrm>
            <a:custGeom>
              <a:avLst/>
              <a:gdLst>
                <a:gd name="connsiteX0" fmla="*/ 4957 w 19828"/>
                <a:gd name="connsiteY0" fmla="*/ 4957 h 56180"/>
                <a:gd name="connsiteX1" fmla="*/ 17515 w 19828"/>
                <a:gd name="connsiteY1" fmla="*/ 52215 h 56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28" h="56180">
                  <a:moveTo>
                    <a:pt x="4957" y="4957"/>
                  </a:moveTo>
                  <a:cubicBezTo>
                    <a:pt x="12889" y="18837"/>
                    <a:pt x="17515" y="35030"/>
                    <a:pt x="17515" y="52215"/>
                  </a:cubicBezTo>
                </a:path>
              </a:pathLst>
            </a:custGeom>
            <a:noFill/>
            <a:ln w="19050" cap="flat">
              <a:solidFill>
                <a:srgbClr val="99ABB4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F224CCA-7E8B-470F-BD11-FFE416A90464}"/>
                </a:ext>
              </a:extLst>
            </p:cNvPr>
            <p:cNvSpPr/>
            <p:nvPr/>
          </p:nvSpPr>
          <p:spPr>
            <a:xfrm>
              <a:off x="5897119" y="3999779"/>
              <a:ext cx="89229" cy="125581"/>
            </a:xfrm>
            <a:custGeom>
              <a:avLst/>
              <a:gdLst>
                <a:gd name="connsiteX0" fmla="*/ 4957 w 89228"/>
                <a:gd name="connsiteY0" fmla="*/ 4957 h 125580"/>
                <a:gd name="connsiteX1" fmla="*/ 85593 w 89228"/>
                <a:gd name="connsiteY1" fmla="*/ 121615 h 12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9228" h="125580">
                  <a:moveTo>
                    <a:pt x="4957" y="4957"/>
                  </a:moveTo>
                  <a:cubicBezTo>
                    <a:pt x="46267" y="30073"/>
                    <a:pt x="76340" y="72374"/>
                    <a:pt x="85593" y="121615"/>
                  </a:cubicBezTo>
                </a:path>
              </a:pathLst>
            </a:custGeom>
            <a:noFill/>
            <a:ln w="19050" cap="flat">
              <a:solidFill>
                <a:srgbClr val="335769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EFA6149-A693-40C8-A396-590EAD31A631}"/>
                </a:ext>
              </a:extLst>
            </p:cNvPr>
            <p:cNvSpPr/>
            <p:nvPr/>
          </p:nvSpPr>
          <p:spPr>
            <a:xfrm>
              <a:off x="5806569" y="3974333"/>
              <a:ext cx="79314" cy="23133"/>
            </a:xfrm>
            <a:custGeom>
              <a:avLst/>
              <a:gdLst>
                <a:gd name="connsiteX0" fmla="*/ 4957 w 79314"/>
                <a:gd name="connsiteY0" fmla="*/ 4957 h 23133"/>
                <a:gd name="connsiteX1" fmla="*/ 75349 w 79314"/>
                <a:gd name="connsiteY1" fmla="*/ 19829 h 2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314" h="23133">
                  <a:moveTo>
                    <a:pt x="4957" y="4957"/>
                  </a:moveTo>
                  <a:cubicBezTo>
                    <a:pt x="30073" y="4957"/>
                    <a:pt x="53868" y="10245"/>
                    <a:pt x="75349" y="19829"/>
                  </a:cubicBezTo>
                </a:path>
              </a:pathLst>
            </a:custGeom>
            <a:noFill/>
            <a:ln w="19050" cap="flat">
              <a:solidFill>
                <a:srgbClr val="335769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ABD687D-CFBB-4A82-8909-01035D255501}"/>
                </a:ext>
              </a:extLst>
            </p:cNvPr>
            <p:cNvSpPr/>
            <p:nvPr/>
          </p:nvSpPr>
          <p:spPr>
            <a:xfrm>
              <a:off x="5980730" y="4138910"/>
              <a:ext cx="9914" cy="26438"/>
            </a:xfrm>
            <a:custGeom>
              <a:avLst/>
              <a:gdLst>
                <a:gd name="connsiteX0" fmla="*/ 4957 w 9914"/>
                <a:gd name="connsiteY0" fmla="*/ 4957 h 26438"/>
                <a:gd name="connsiteX1" fmla="*/ 5288 w 9914"/>
                <a:gd name="connsiteY1" fmla="*/ 14871 h 26438"/>
                <a:gd name="connsiteX2" fmla="*/ 4957 w 9914"/>
                <a:gd name="connsiteY2" fmla="*/ 23794 h 2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14" h="26438">
                  <a:moveTo>
                    <a:pt x="4957" y="4957"/>
                  </a:moveTo>
                  <a:cubicBezTo>
                    <a:pt x="5288" y="8262"/>
                    <a:pt x="5288" y="11567"/>
                    <a:pt x="5288" y="14871"/>
                  </a:cubicBezTo>
                  <a:cubicBezTo>
                    <a:pt x="5288" y="17846"/>
                    <a:pt x="5288" y="20820"/>
                    <a:pt x="4957" y="23794"/>
                  </a:cubicBezTo>
                </a:path>
              </a:pathLst>
            </a:custGeom>
            <a:noFill/>
            <a:ln w="19050" cap="flat">
              <a:solidFill>
                <a:srgbClr val="335769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8A20A4B-E908-4EB8-86CD-BCA8B589979B}"/>
              </a:ext>
            </a:extLst>
          </p:cNvPr>
          <p:cNvGrpSpPr/>
          <p:nvPr/>
        </p:nvGrpSpPr>
        <p:grpSpPr>
          <a:xfrm>
            <a:off x="7010672" y="1469420"/>
            <a:ext cx="742678" cy="680801"/>
            <a:chOff x="7010672" y="1503890"/>
            <a:chExt cx="705075" cy="64633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F404B60-01D3-41DE-8FD8-97EE5A60920C}"/>
                </a:ext>
              </a:extLst>
            </p:cNvPr>
            <p:cNvSpPr/>
            <p:nvPr/>
          </p:nvSpPr>
          <p:spPr>
            <a:xfrm rot="2700000">
              <a:off x="6926279" y="1743431"/>
              <a:ext cx="638506" cy="175074"/>
            </a:xfrm>
            <a:custGeom>
              <a:avLst/>
              <a:gdLst>
                <a:gd name="connsiteX0" fmla="*/ 45338 w 338669"/>
                <a:gd name="connsiteY0" fmla="*/ 4101 h 92860"/>
                <a:gd name="connsiteX1" fmla="*/ 84394 w 338669"/>
                <a:gd name="connsiteY1" fmla="*/ 28409 h 92860"/>
                <a:gd name="connsiteX2" fmla="*/ 256733 w 338669"/>
                <a:gd name="connsiteY2" fmla="*/ 28409 h 92860"/>
                <a:gd name="connsiteX3" fmla="*/ 295790 w 338669"/>
                <a:gd name="connsiteY3" fmla="*/ 4101 h 92860"/>
                <a:gd name="connsiteX4" fmla="*/ 337031 w 338669"/>
                <a:gd name="connsiteY4" fmla="*/ 33598 h 92860"/>
                <a:gd name="connsiteX5" fmla="*/ 301525 w 338669"/>
                <a:gd name="connsiteY5" fmla="*/ 33598 h 92860"/>
                <a:gd name="connsiteX6" fmla="*/ 301525 w 338669"/>
                <a:gd name="connsiteY6" fmla="*/ 61730 h 92860"/>
                <a:gd name="connsiteX7" fmla="*/ 337031 w 338669"/>
                <a:gd name="connsiteY7" fmla="*/ 61730 h 92860"/>
                <a:gd name="connsiteX8" fmla="*/ 295790 w 338669"/>
                <a:gd name="connsiteY8" fmla="*/ 91227 h 92860"/>
                <a:gd name="connsiteX9" fmla="*/ 256733 w 338669"/>
                <a:gd name="connsiteY9" fmla="*/ 66919 h 92860"/>
                <a:gd name="connsiteX10" fmla="*/ 84394 w 338669"/>
                <a:gd name="connsiteY10" fmla="*/ 66919 h 92860"/>
                <a:gd name="connsiteX11" fmla="*/ 45338 w 338669"/>
                <a:gd name="connsiteY11" fmla="*/ 91227 h 92860"/>
                <a:gd name="connsiteX12" fmla="*/ 4097 w 338669"/>
                <a:gd name="connsiteY12" fmla="*/ 61730 h 92860"/>
                <a:gd name="connsiteX13" fmla="*/ 39602 w 338669"/>
                <a:gd name="connsiteY13" fmla="*/ 61730 h 92860"/>
                <a:gd name="connsiteX14" fmla="*/ 39602 w 338669"/>
                <a:gd name="connsiteY14" fmla="*/ 33598 h 92860"/>
                <a:gd name="connsiteX15" fmla="*/ 4097 w 338669"/>
                <a:gd name="connsiteY15" fmla="*/ 33598 h 92860"/>
                <a:gd name="connsiteX16" fmla="*/ 45338 w 338669"/>
                <a:gd name="connsiteY16" fmla="*/ 4101 h 9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8669" h="92860">
                  <a:moveTo>
                    <a:pt x="45338" y="4101"/>
                  </a:moveTo>
                  <a:cubicBezTo>
                    <a:pt x="62545" y="4101"/>
                    <a:pt x="77566" y="13934"/>
                    <a:pt x="84394" y="28409"/>
                  </a:cubicBezTo>
                  <a:lnTo>
                    <a:pt x="256733" y="28409"/>
                  </a:lnTo>
                  <a:cubicBezTo>
                    <a:pt x="263834" y="13934"/>
                    <a:pt x="278583" y="4101"/>
                    <a:pt x="295790" y="4101"/>
                  </a:cubicBezTo>
                  <a:cubicBezTo>
                    <a:pt x="314908" y="4101"/>
                    <a:pt x="331022" y="16392"/>
                    <a:pt x="337031" y="33598"/>
                  </a:cubicBezTo>
                  <a:lnTo>
                    <a:pt x="301525" y="33598"/>
                  </a:lnTo>
                  <a:lnTo>
                    <a:pt x="301525" y="61730"/>
                  </a:lnTo>
                  <a:lnTo>
                    <a:pt x="337031" y="61730"/>
                  </a:lnTo>
                  <a:cubicBezTo>
                    <a:pt x="331022" y="78936"/>
                    <a:pt x="314908" y="91227"/>
                    <a:pt x="295790" y="91227"/>
                  </a:cubicBezTo>
                  <a:cubicBezTo>
                    <a:pt x="278583" y="91227"/>
                    <a:pt x="263834" y="81121"/>
                    <a:pt x="256733" y="66919"/>
                  </a:cubicBezTo>
                  <a:lnTo>
                    <a:pt x="84394" y="66919"/>
                  </a:lnTo>
                  <a:cubicBezTo>
                    <a:pt x="77293" y="81394"/>
                    <a:pt x="62545" y="91227"/>
                    <a:pt x="45338" y="91227"/>
                  </a:cubicBezTo>
                  <a:cubicBezTo>
                    <a:pt x="26220" y="91227"/>
                    <a:pt x="10105" y="78936"/>
                    <a:pt x="4097" y="61730"/>
                  </a:cubicBezTo>
                  <a:lnTo>
                    <a:pt x="39602" y="61730"/>
                  </a:lnTo>
                  <a:lnTo>
                    <a:pt x="39602" y="33598"/>
                  </a:lnTo>
                  <a:lnTo>
                    <a:pt x="4097" y="33598"/>
                  </a:lnTo>
                  <a:cubicBezTo>
                    <a:pt x="10105" y="16392"/>
                    <a:pt x="26220" y="3828"/>
                    <a:pt x="45338" y="4101"/>
                  </a:cubicBezTo>
                  <a:close/>
                </a:path>
              </a:pathLst>
            </a:custGeom>
            <a:solidFill>
              <a:srgbClr val="335769"/>
            </a:solidFill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0" name="Graphic 48">
              <a:extLst>
                <a:ext uri="{FF2B5EF4-FFF2-40B4-BE49-F238E27FC236}">
                  <a16:creationId xmlns:a16="http://schemas.microsoft.com/office/drawing/2014/main" id="{742020C9-F97A-435C-83F0-9D56E478CA85}"/>
                </a:ext>
              </a:extLst>
            </p:cNvPr>
            <p:cNvGrpSpPr/>
            <p:nvPr/>
          </p:nvGrpSpPr>
          <p:grpSpPr>
            <a:xfrm>
              <a:off x="7010672" y="1503890"/>
              <a:ext cx="705075" cy="615458"/>
              <a:chOff x="5557857" y="8668974"/>
              <a:chExt cx="399975" cy="349137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6E19B1A-44C5-4612-8AC3-B989C367E443}"/>
                  </a:ext>
                </a:extLst>
              </p:cNvPr>
              <p:cNvSpPr/>
              <p:nvPr/>
            </p:nvSpPr>
            <p:spPr>
              <a:xfrm>
                <a:off x="5796418" y="8793879"/>
                <a:ext cx="46430" cy="57355"/>
              </a:xfrm>
              <a:custGeom>
                <a:avLst/>
                <a:gdLst>
                  <a:gd name="connsiteX0" fmla="*/ 43972 w 46430"/>
                  <a:gd name="connsiteY0" fmla="*/ 4097 h 57355"/>
                  <a:gd name="connsiteX1" fmla="*/ 4097 w 46430"/>
                  <a:gd name="connsiteY1" fmla="*/ 54897 h 5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430" h="57355">
                    <a:moveTo>
                      <a:pt x="43972" y="4097"/>
                    </a:moveTo>
                    <a:lnTo>
                      <a:pt x="4097" y="54897"/>
                    </a:lnTo>
                  </a:path>
                </a:pathLst>
              </a:custGeom>
              <a:ln w="19050" cap="flat">
                <a:solidFill>
                  <a:srgbClr val="33576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D4F9F6F-DA08-4C1A-B8C4-18C387D23A7F}"/>
                  </a:ext>
                </a:extLst>
              </p:cNvPr>
              <p:cNvSpPr/>
              <p:nvPr/>
            </p:nvSpPr>
            <p:spPr>
              <a:xfrm>
                <a:off x="5892830" y="8670974"/>
                <a:ext cx="46430" cy="57355"/>
              </a:xfrm>
              <a:custGeom>
                <a:avLst/>
                <a:gdLst>
                  <a:gd name="connsiteX0" fmla="*/ 43699 w 46430"/>
                  <a:gd name="connsiteY0" fmla="*/ 4097 h 57355"/>
                  <a:gd name="connsiteX1" fmla="*/ 4097 w 46430"/>
                  <a:gd name="connsiteY1" fmla="*/ 54897 h 57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6430" h="57355">
                    <a:moveTo>
                      <a:pt x="43699" y="4097"/>
                    </a:moveTo>
                    <a:lnTo>
                      <a:pt x="4097" y="54897"/>
                    </a:lnTo>
                  </a:path>
                </a:pathLst>
              </a:custGeom>
              <a:ln w="19050" cap="flat">
                <a:solidFill>
                  <a:srgbClr val="33576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E696E7E-9B1B-4D39-9FFC-1CF2D36F4014}"/>
                  </a:ext>
                </a:extLst>
              </p:cNvPr>
              <p:cNvSpPr/>
              <p:nvPr/>
            </p:nvSpPr>
            <p:spPr>
              <a:xfrm>
                <a:off x="5910856" y="8749633"/>
                <a:ext cx="40968" cy="10925"/>
              </a:xfrm>
              <a:custGeom>
                <a:avLst/>
                <a:gdLst>
                  <a:gd name="connsiteX0" fmla="*/ 39329 w 40968"/>
                  <a:gd name="connsiteY0" fmla="*/ 4097 h 10924"/>
                  <a:gd name="connsiteX1" fmla="*/ 4097 w 40968"/>
                  <a:gd name="connsiteY1" fmla="*/ 8467 h 10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0968" h="10924">
                    <a:moveTo>
                      <a:pt x="39329" y="4097"/>
                    </a:moveTo>
                    <a:lnTo>
                      <a:pt x="4097" y="8467"/>
                    </a:lnTo>
                  </a:path>
                </a:pathLst>
              </a:custGeom>
              <a:ln w="19050" cap="flat">
                <a:solidFill>
                  <a:srgbClr val="33576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551C88F1-B12A-4542-8216-C9F2E1D1E041}"/>
                  </a:ext>
                </a:extLst>
              </p:cNvPr>
              <p:cNvSpPr/>
              <p:nvPr/>
            </p:nvSpPr>
            <p:spPr>
              <a:xfrm>
                <a:off x="5868795" y="8807535"/>
                <a:ext cx="10925" cy="43699"/>
              </a:xfrm>
              <a:custGeom>
                <a:avLst/>
                <a:gdLst>
                  <a:gd name="connsiteX0" fmla="*/ 8194 w 10924"/>
                  <a:gd name="connsiteY0" fmla="*/ 39602 h 43699"/>
                  <a:gd name="connsiteX1" fmla="*/ 4097 w 10924"/>
                  <a:gd name="connsiteY1" fmla="*/ 4097 h 43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924" h="43699">
                    <a:moveTo>
                      <a:pt x="8194" y="39602"/>
                    </a:moveTo>
                    <a:lnTo>
                      <a:pt x="4097" y="4097"/>
                    </a:lnTo>
                  </a:path>
                </a:pathLst>
              </a:custGeom>
              <a:ln w="19050" cap="flat">
                <a:solidFill>
                  <a:srgbClr val="33576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7233B768-1182-407B-963E-8AAF23464AD6}"/>
                  </a:ext>
                </a:extLst>
              </p:cNvPr>
              <p:cNvSpPr/>
              <p:nvPr/>
            </p:nvSpPr>
            <p:spPr>
              <a:xfrm>
                <a:off x="5900477" y="8786231"/>
                <a:ext cx="57355" cy="46430"/>
              </a:xfrm>
              <a:custGeom>
                <a:avLst/>
                <a:gdLst>
                  <a:gd name="connsiteX0" fmla="*/ 54897 w 57355"/>
                  <a:gd name="connsiteY0" fmla="*/ 43972 h 46430"/>
                  <a:gd name="connsiteX1" fmla="*/ 4097 w 57355"/>
                  <a:gd name="connsiteY1" fmla="*/ 4097 h 46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355" h="46430">
                    <a:moveTo>
                      <a:pt x="54897" y="43972"/>
                    </a:moveTo>
                    <a:lnTo>
                      <a:pt x="4097" y="4097"/>
                    </a:lnTo>
                  </a:path>
                </a:pathLst>
              </a:custGeom>
              <a:ln w="19050" cap="flat">
                <a:solidFill>
                  <a:srgbClr val="33576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560EDC4-7987-4A34-BB1F-E279ECEBF52F}"/>
                  </a:ext>
                </a:extLst>
              </p:cNvPr>
              <p:cNvSpPr/>
              <p:nvPr/>
            </p:nvSpPr>
            <p:spPr>
              <a:xfrm>
                <a:off x="5557857" y="8755915"/>
                <a:ext cx="234884" cy="262196"/>
              </a:xfrm>
              <a:custGeom>
                <a:avLst/>
                <a:gdLst>
                  <a:gd name="connsiteX0" fmla="*/ 145972 w 234883"/>
                  <a:gd name="connsiteY0" fmla="*/ 52985 h 262195"/>
                  <a:gd name="connsiteX1" fmla="*/ 8046 w 234883"/>
                  <a:gd name="connsiteY1" fmla="*/ 228329 h 262195"/>
                  <a:gd name="connsiteX2" fmla="*/ 11050 w 234883"/>
                  <a:gd name="connsiteY2" fmla="*/ 254275 h 262195"/>
                  <a:gd name="connsiteX3" fmla="*/ 11050 w 234883"/>
                  <a:gd name="connsiteY3" fmla="*/ 254275 h 262195"/>
                  <a:gd name="connsiteX4" fmla="*/ 36997 w 234883"/>
                  <a:gd name="connsiteY4" fmla="*/ 251271 h 262195"/>
                  <a:gd name="connsiteX5" fmla="*/ 231186 w 234883"/>
                  <a:gd name="connsiteY5" fmla="*/ 4097 h 262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883" h="262195">
                    <a:moveTo>
                      <a:pt x="145972" y="52985"/>
                    </a:moveTo>
                    <a:lnTo>
                      <a:pt x="8046" y="228329"/>
                    </a:lnTo>
                    <a:cubicBezTo>
                      <a:pt x="1764" y="236249"/>
                      <a:pt x="3130" y="247993"/>
                      <a:pt x="11050" y="254275"/>
                    </a:cubicBezTo>
                    <a:lnTo>
                      <a:pt x="11050" y="254275"/>
                    </a:lnTo>
                    <a:cubicBezTo>
                      <a:pt x="18971" y="260557"/>
                      <a:pt x="30715" y="259191"/>
                      <a:pt x="36997" y="251271"/>
                    </a:cubicBezTo>
                    <a:lnTo>
                      <a:pt x="231186" y="4097"/>
                    </a:lnTo>
                  </a:path>
                </a:pathLst>
              </a:custGeom>
              <a:solidFill>
                <a:schemeClr val="tx1"/>
              </a:solidFill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FC644FF-1464-4A5F-AA41-73E9C6D16646}"/>
                  </a:ext>
                </a:extLst>
              </p:cNvPr>
              <p:cNvSpPr/>
              <p:nvPr/>
            </p:nvSpPr>
            <p:spPr>
              <a:xfrm>
                <a:off x="5699733" y="8793879"/>
                <a:ext cx="16387" cy="19118"/>
              </a:xfrm>
              <a:custGeom>
                <a:avLst/>
                <a:gdLst>
                  <a:gd name="connsiteX0" fmla="*/ 12837 w 16387"/>
                  <a:gd name="connsiteY0" fmla="*/ 4097 h 19118"/>
                  <a:gd name="connsiteX1" fmla="*/ 4097 w 16387"/>
                  <a:gd name="connsiteY1" fmla="*/ 15022 h 19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387" h="19118">
                    <a:moveTo>
                      <a:pt x="12837" y="4097"/>
                    </a:moveTo>
                    <a:lnTo>
                      <a:pt x="4097" y="15022"/>
                    </a:lnTo>
                  </a:path>
                </a:pathLst>
              </a:custGeom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DBEC776-D178-4452-BC6D-C7961FC10A6F}"/>
                  </a:ext>
                </a:extLst>
              </p:cNvPr>
              <p:cNvSpPr/>
              <p:nvPr/>
            </p:nvSpPr>
            <p:spPr>
              <a:xfrm>
                <a:off x="5718579" y="8732973"/>
                <a:ext cx="43699" cy="54624"/>
              </a:xfrm>
              <a:custGeom>
                <a:avLst/>
                <a:gdLst>
                  <a:gd name="connsiteX0" fmla="*/ 41787 w 43699"/>
                  <a:gd name="connsiteY0" fmla="*/ 4097 h 54624"/>
                  <a:gd name="connsiteX1" fmla="*/ 4097 w 43699"/>
                  <a:gd name="connsiteY1" fmla="*/ 52166 h 54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699" h="54624">
                    <a:moveTo>
                      <a:pt x="41787" y="4097"/>
                    </a:moveTo>
                    <a:lnTo>
                      <a:pt x="4097" y="52166"/>
                    </a:lnTo>
                  </a:path>
                </a:pathLst>
              </a:custGeom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4A033EF9-9A53-49D9-B59E-5CD598D478B1}"/>
                  </a:ext>
                </a:extLst>
              </p:cNvPr>
              <p:cNvSpPr/>
              <p:nvPr/>
            </p:nvSpPr>
            <p:spPr>
              <a:xfrm>
                <a:off x="5834933" y="8730677"/>
                <a:ext cx="49162" cy="51893"/>
              </a:xfrm>
              <a:custGeom>
                <a:avLst/>
                <a:gdLst>
                  <a:gd name="connsiteX0" fmla="*/ 7642 w 49161"/>
                  <a:gd name="connsiteY0" fmla="*/ 37801 h 51892"/>
                  <a:gd name="connsiteX1" fmla="*/ 21844 w 49161"/>
                  <a:gd name="connsiteY1" fmla="*/ 48999 h 51892"/>
                  <a:gd name="connsiteX2" fmla="*/ 46698 w 49161"/>
                  <a:gd name="connsiteY2" fmla="*/ 17317 h 51892"/>
                  <a:gd name="connsiteX3" fmla="*/ 32496 w 49161"/>
                  <a:gd name="connsiteY3" fmla="*/ 6119 h 51892"/>
                  <a:gd name="connsiteX4" fmla="*/ 19386 w 49161"/>
                  <a:gd name="connsiteY4" fmla="*/ 7758 h 51892"/>
                  <a:gd name="connsiteX5" fmla="*/ 6003 w 49161"/>
                  <a:gd name="connsiteY5" fmla="*/ 24691 h 51892"/>
                  <a:gd name="connsiteX6" fmla="*/ 7642 w 49161"/>
                  <a:gd name="connsiteY6" fmla="*/ 37801 h 51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61" h="51892">
                    <a:moveTo>
                      <a:pt x="7642" y="37801"/>
                    </a:moveTo>
                    <a:lnTo>
                      <a:pt x="21844" y="48999"/>
                    </a:lnTo>
                    <a:lnTo>
                      <a:pt x="46698" y="17317"/>
                    </a:lnTo>
                    <a:lnTo>
                      <a:pt x="32496" y="6119"/>
                    </a:lnTo>
                    <a:cubicBezTo>
                      <a:pt x="28399" y="2842"/>
                      <a:pt x="22664" y="3661"/>
                      <a:pt x="19386" y="7758"/>
                    </a:cubicBezTo>
                    <a:lnTo>
                      <a:pt x="6003" y="24691"/>
                    </a:lnTo>
                    <a:cubicBezTo>
                      <a:pt x="2999" y="28788"/>
                      <a:pt x="3545" y="34524"/>
                      <a:pt x="7642" y="37801"/>
                    </a:cubicBezTo>
                    <a:close/>
                  </a:path>
                </a:pathLst>
              </a:custGeom>
              <a:solidFill>
                <a:srgbClr val="99ABB4"/>
              </a:solidFill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ED693D1-2281-4B9D-9BCC-CED9D4D5270D}"/>
                  </a:ext>
                </a:extLst>
              </p:cNvPr>
              <p:cNvSpPr/>
              <p:nvPr/>
            </p:nvSpPr>
            <p:spPr>
              <a:xfrm>
                <a:off x="5832197" y="8712216"/>
                <a:ext cx="32774" cy="27312"/>
              </a:xfrm>
              <a:custGeom>
                <a:avLst/>
                <a:gdLst>
                  <a:gd name="connsiteX0" fmla="*/ 4097 w 32774"/>
                  <a:gd name="connsiteY0" fmla="*/ 4097 h 27312"/>
                  <a:gd name="connsiteX1" fmla="*/ 13929 w 32774"/>
                  <a:gd name="connsiteY1" fmla="*/ 18572 h 27312"/>
                  <a:gd name="connsiteX2" fmla="*/ 30316 w 32774"/>
                  <a:gd name="connsiteY2" fmla="*/ 24854 h 2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74" h="27312">
                    <a:moveTo>
                      <a:pt x="4097" y="4097"/>
                    </a:moveTo>
                    <a:cubicBezTo>
                      <a:pt x="5462" y="9286"/>
                      <a:pt x="9013" y="14475"/>
                      <a:pt x="13929" y="18572"/>
                    </a:cubicBezTo>
                    <a:cubicBezTo>
                      <a:pt x="19118" y="22669"/>
                      <a:pt x="24854" y="24581"/>
                      <a:pt x="30316" y="24854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6F689CF-8FC5-467D-9CD1-35639478AD99}"/>
                  </a:ext>
                </a:extLst>
              </p:cNvPr>
              <p:cNvSpPr/>
              <p:nvPr/>
            </p:nvSpPr>
            <p:spPr>
              <a:xfrm>
                <a:off x="5810620" y="8740074"/>
                <a:ext cx="35506" cy="30043"/>
              </a:xfrm>
              <a:custGeom>
                <a:avLst/>
                <a:gdLst>
                  <a:gd name="connsiteX0" fmla="*/ 31955 w 35505"/>
                  <a:gd name="connsiteY0" fmla="*/ 25946 h 30043"/>
                  <a:gd name="connsiteX1" fmla="*/ 21303 w 35505"/>
                  <a:gd name="connsiteY1" fmla="*/ 10925 h 30043"/>
                  <a:gd name="connsiteX2" fmla="*/ 4097 w 35505"/>
                  <a:gd name="connsiteY2" fmla="*/ 4097 h 3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505" h="30043">
                    <a:moveTo>
                      <a:pt x="31955" y="25946"/>
                    </a:moveTo>
                    <a:cubicBezTo>
                      <a:pt x="30316" y="20484"/>
                      <a:pt x="26766" y="15022"/>
                      <a:pt x="21303" y="10925"/>
                    </a:cubicBezTo>
                    <a:cubicBezTo>
                      <a:pt x="15841" y="6828"/>
                      <a:pt x="9832" y="4370"/>
                      <a:pt x="4097" y="4097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EA376508-0541-4433-BD9D-2706CBFD9BAA}"/>
                  </a:ext>
                </a:extLst>
              </p:cNvPr>
              <p:cNvSpPr/>
              <p:nvPr/>
            </p:nvSpPr>
            <p:spPr>
              <a:xfrm>
                <a:off x="5690994" y="8668974"/>
                <a:ext cx="150216" cy="92861"/>
              </a:xfrm>
              <a:custGeom>
                <a:avLst/>
                <a:gdLst>
                  <a:gd name="connsiteX0" fmla="*/ 123724 w 150216"/>
                  <a:gd name="connsiteY0" fmla="*/ 75197 h 92860"/>
                  <a:gd name="connsiteX1" fmla="*/ 98323 w 150216"/>
                  <a:gd name="connsiteY1" fmla="*/ 91038 h 92860"/>
                  <a:gd name="connsiteX2" fmla="*/ 69373 w 150216"/>
                  <a:gd name="connsiteY2" fmla="*/ 68095 h 92860"/>
                  <a:gd name="connsiteX3" fmla="*/ 79751 w 150216"/>
                  <a:gd name="connsiteY3" fmla="*/ 33682 h 92860"/>
                  <a:gd name="connsiteX4" fmla="*/ 6828 w 150216"/>
                  <a:gd name="connsiteY4" fmla="*/ 37506 h 92860"/>
                  <a:gd name="connsiteX5" fmla="*/ 4097 w 150216"/>
                  <a:gd name="connsiteY5" fmla="*/ 29585 h 92860"/>
                  <a:gd name="connsiteX6" fmla="*/ 107883 w 150216"/>
                  <a:gd name="connsiteY6" fmla="*/ 12925 h 92860"/>
                  <a:gd name="connsiteX7" fmla="*/ 147758 w 150216"/>
                  <a:gd name="connsiteY7" fmla="*/ 44334 h 92860"/>
                  <a:gd name="connsiteX8" fmla="*/ 123724 w 150216"/>
                  <a:gd name="connsiteY8" fmla="*/ 75197 h 92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216" h="92860">
                    <a:moveTo>
                      <a:pt x="123724" y="75197"/>
                    </a:moveTo>
                    <a:lnTo>
                      <a:pt x="98323" y="91038"/>
                    </a:lnTo>
                    <a:lnTo>
                      <a:pt x="69373" y="68095"/>
                    </a:lnTo>
                    <a:cubicBezTo>
                      <a:pt x="69373" y="68095"/>
                      <a:pt x="86306" y="43241"/>
                      <a:pt x="79751" y="33682"/>
                    </a:cubicBezTo>
                    <a:cubicBezTo>
                      <a:pt x="71284" y="21392"/>
                      <a:pt x="38783" y="24942"/>
                      <a:pt x="6828" y="37506"/>
                    </a:cubicBezTo>
                    <a:lnTo>
                      <a:pt x="4097" y="29585"/>
                    </a:lnTo>
                    <a:cubicBezTo>
                      <a:pt x="4097" y="29585"/>
                      <a:pt x="73743" y="-14114"/>
                      <a:pt x="107883" y="12925"/>
                    </a:cubicBezTo>
                    <a:lnTo>
                      <a:pt x="147758" y="44334"/>
                    </a:lnTo>
                    <a:lnTo>
                      <a:pt x="123724" y="75197"/>
                    </a:lnTo>
                  </a:path>
                </a:pathLst>
              </a:custGeom>
              <a:solidFill>
                <a:srgbClr val="99ABB4"/>
              </a:solidFill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7D244ED-3267-47B6-9BD2-E2A0B1D37B25}"/>
                  </a:ext>
                </a:extLst>
              </p:cNvPr>
              <p:cNvSpPr/>
              <p:nvPr/>
            </p:nvSpPr>
            <p:spPr>
              <a:xfrm>
                <a:off x="5734147" y="8761104"/>
                <a:ext cx="35506" cy="30043"/>
              </a:xfrm>
              <a:custGeom>
                <a:avLst/>
                <a:gdLst>
                  <a:gd name="connsiteX0" fmla="*/ 4097 w 35505"/>
                  <a:gd name="connsiteY0" fmla="*/ 4097 h 30043"/>
                  <a:gd name="connsiteX1" fmla="*/ 33048 w 35505"/>
                  <a:gd name="connsiteY1" fmla="*/ 27039 h 3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505" h="30043">
                    <a:moveTo>
                      <a:pt x="4097" y="4097"/>
                    </a:moveTo>
                    <a:lnTo>
                      <a:pt x="33048" y="27039"/>
                    </a:lnTo>
                  </a:path>
                </a:pathLst>
              </a:custGeom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D5FEF8-878D-4F90-B0F8-EA9D288B1480}"/>
              </a:ext>
            </a:extLst>
          </p:cNvPr>
          <p:cNvGrpSpPr/>
          <p:nvPr/>
        </p:nvGrpSpPr>
        <p:grpSpPr>
          <a:xfrm>
            <a:off x="1280534" y="1371415"/>
            <a:ext cx="717229" cy="780503"/>
            <a:chOff x="1270756" y="1297781"/>
            <a:chExt cx="763325" cy="830666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CB62C6F7-8768-4613-93F5-0F860A884B5F}"/>
                </a:ext>
              </a:extLst>
            </p:cNvPr>
            <p:cNvSpPr/>
            <p:nvPr/>
          </p:nvSpPr>
          <p:spPr>
            <a:xfrm>
              <a:off x="1630919" y="1383506"/>
              <a:ext cx="45719" cy="101924"/>
            </a:xfrm>
            <a:prstGeom prst="rect">
              <a:avLst/>
            </a:prstGeom>
            <a:solidFill>
              <a:srgbClr val="335769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Rectangle: Top Corners Rounded 78">
              <a:extLst>
                <a:ext uri="{FF2B5EF4-FFF2-40B4-BE49-F238E27FC236}">
                  <a16:creationId xmlns:a16="http://schemas.microsoft.com/office/drawing/2014/main" id="{A16E7EAC-FB44-4098-82FB-46925BA6F88F}"/>
                </a:ext>
              </a:extLst>
            </p:cNvPr>
            <p:cNvSpPr/>
            <p:nvPr/>
          </p:nvSpPr>
          <p:spPr>
            <a:xfrm>
              <a:off x="1599058" y="1454628"/>
              <a:ext cx="109441" cy="119932"/>
            </a:xfrm>
            <a:prstGeom prst="round2SameRect">
              <a:avLst>
                <a:gd name="adj1" fmla="val 27546"/>
                <a:gd name="adj2" fmla="val 0"/>
              </a:avLst>
            </a:prstGeom>
            <a:solidFill>
              <a:srgbClr val="99ABB4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8E3DAE1-3D99-46F9-8315-53085B6083B7}"/>
                </a:ext>
              </a:extLst>
            </p:cNvPr>
            <p:cNvSpPr/>
            <p:nvPr/>
          </p:nvSpPr>
          <p:spPr>
            <a:xfrm>
              <a:off x="1293019" y="1549712"/>
              <a:ext cx="721519" cy="560352"/>
            </a:xfrm>
            <a:custGeom>
              <a:avLst/>
              <a:gdLst>
                <a:gd name="connsiteX0" fmla="*/ 142523 w 721519"/>
                <a:gd name="connsiteY0" fmla="*/ 106684 h 560352"/>
                <a:gd name="connsiteX1" fmla="*/ 103741 w 721519"/>
                <a:gd name="connsiteY1" fmla="*/ 145466 h 560352"/>
                <a:gd name="connsiteX2" fmla="*/ 103741 w 721519"/>
                <a:gd name="connsiteY2" fmla="*/ 414886 h 560352"/>
                <a:gd name="connsiteX3" fmla="*/ 142523 w 721519"/>
                <a:gd name="connsiteY3" fmla="*/ 453668 h 560352"/>
                <a:gd name="connsiteX4" fmla="*/ 578995 w 721519"/>
                <a:gd name="connsiteY4" fmla="*/ 453668 h 560352"/>
                <a:gd name="connsiteX5" fmla="*/ 617777 w 721519"/>
                <a:gd name="connsiteY5" fmla="*/ 414886 h 560352"/>
                <a:gd name="connsiteX6" fmla="*/ 617777 w 721519"/>
                <a:gd name="connsiteY6" fmla="*/ 145466 h 560352"/>
                <a:gd name="connsiteX7" fmla="*/ 578995 w 721519"/>
                <a:gd name="connsiteY7" fmla="*/ 106684 h 560352"/>
                <a:gd name="connsiteX8" fmla="*/ 93394 w 721519"/>
                <a:gd name="connsiteY8" fmla="*/ 0 h 560352"/>
                <a:gd name="connsiteX9" fmla="*/ 628125 w 721519"/>
                <a:gd name="connsiteY9" fmla="*/ 0 h 560352"/>
                <a:gd name="connsiteX10" fmla="*/ 721519 w 721519"/>
                <a:gd name="connsiteY10" fmla="*/ 93394 h 560352"/>
                <a:gd name="connsiteX11" fmla="*/ 721519 w 721519"/>
                <a:gd name="connsiteY11" fmla="*/ 466958 h 560352"/>
                <a:gd name="connsiteX12" fmla="*/ 628125 w 721519"/>
                <a:gd name="connsiteY12" fmla="*/ 560352 h 560352"/>
                <a:gd name="connsiteX13" fmla="*/ 93394 w 721519"/>
                <a:gd name="connsiteY13" fmla="*/ 560352 h 560352"/>
                <a:gd name="connsiteX14" fmla="*/ 0 w 721519"/>
                <a:gd name="connsiteY14" fmla="*/ 466958 h 560352"/>
                <a:gd name="connsiteX15" fmla="*/ 0 w 721519"/>
                <a:gd name="connsiteY15" fmla="*/ 93394 h 560352"/>
                <a:gd name="connsiteX16" fmla="*/ 93394 w 721519"/>
                <a:gd name="connsiteY16" fmla="*/ 0 h 56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1519" h="560352">
                  <a:moveTo>
                    <a:pt x="142523" y="106684"/>
                  </a:moveTo>
                  <a:cubicBezTo>
                    <a:pt x="121104" y="106684"/>
                    <a:pt x="103741" y="124047"/>
                    <a:pt x="103741" y="145466"/>
                  </a:cubicBezTo>
                  <a:lnTo>
                    <a:pt x="103741" y="414886"/>
                  </a:lnTo>
                  <a:cubicBezTo>
                    <a:pt x="103741" y="436305"/>
                    <a:pt x="121104" y="453668"/>
                    <a:pt x="142523" y="453668"/>
                  </a:cubicBezTo>
                  <a:lnTo>
                    <a:pt x="578995" y="453668"/>
                  </a:lnTo>
                  <a:cubicBezTo>
                    <a:pt x="600414" y="453668"/>
                    <a:pt x="617777" y="436305"/>
                    <a:pt x="617777" y="414886"/>
                  </a:cubicBezTo>
                  <a:lnTo>
                    <a:pt x="617777" y="145466"/>
                  </a:lnTo>
                  <a:cubicBezTo>
                    <a:pt x="617777" y="124047"/>
                    <a:pt x="600414" y="106684"/>
                    <a:pt x="578995" y="106684"/>
                  </a:cubicBezTo>
                  <a:close/>
                  <a:moveTo>
                    <a:pt x="93394" y="0"/>
                  </a:moveTo>
                  <a:lnTo>
                    <a:pt x="628125" y="0"/>
                  </a:lnTo>
                  <a:cubicBezTo>
                    <a:pt x="679705" y="0"/>
                    <a:pt x="721519" y="41814"/>
                    <a:pt x="721519" y="93394"/>
                  </a:cubicBezTo>
                  <a:lnTo>
                    <a:pt x="721519" y="466958"/>
                  </a:lnTo>
                  <a:cubicBezTo>
                    <a:pt x="721519" y="518538"/>
                    <a:pt x="679705" y="560352"/>
                    <a:pt x="628125" y="560352"/>
                  </a:cubicBezTo>
                  <a:lnTo>
                    <a:pt x="93394" y="560352"/>
                  </a:lnTo>
                  <a:cubicBezTo>
                    <a:pt x="41814" y="560352"/>
                    <a:pt x="0" y="518538"/>
                    <a:pt x="0" y="466958"/>
                  </a:cubicBezTo>
                  <a:lnTo>
                    <a:pt x="0" y="93394"/>
                  </a:lnTo>
                  <a:cubicBezTo>
                    <a:pt x="0" y="41814"/>
                    <a:pt x="41814" y="0"/>
                    <a:pt x="93394" y="0"/>
                  </a:cubicBezTo>
                  <a:close/>
                </a:path>
              </a:pathLst>
            </a:custGeom>
            <a:solidFill>
              <a:srgbClr val="335769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F718023-7919-4AD5-9786-5CF4EDCD3EE8}"/>
                </a:ext>
              </a:extLst>
            </p:cNvPr>
            <p:cNvGrpSpPr/>
            <p:nvPr/>
          </p:nvGrpSpPr>
          <p:grpSpPr>
            <a:xfrm>
              <a:off x="1481138" y="1530662"/>
              <a:ext cx="345281" cy="146560"/>
              <a:chOff x="1478757" y="1530662"/>
              <a:chExt cx="345281" cy="146560"/>
            </a:xfrm>
          </p:grpSpPr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239E8B59-F0B4-4F24-B215-6A6AAC3E70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4038" y="1530662"/>
                <a:ext cx="0" cy="146560"/>
              </a:xfrm>
              <a:prstGeom prst="line">
                <a:avLst/>
              </a:prstGeom>
              <a:solidFill>
                <a:srgbClr val="335769"/>
              </a:solidFill>
              <a:ln w="31750" cap="rnd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D53987B9-638D-4031-8D5A-93BDCEDE01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8757" y="1530662"/>
                <a:ext cx="0" cy="146560"/>
              </a:xfrm>
              <a:prstGeom prst="line">
                <a:avLst/>
              </a:prstGeom>
              <a:solidFill>
                <a:srgbClr val="335769"/>
              </a:solidFill>
              <a:ln w="31750" cap="rnd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1D40F3F-5435-4B43-82A2-A46F0E864D8A}"/>
                </a:ext>
              </a:extLst>
            </p:cNvPr>
            <p:cNvGrpSpPr/>
            <p:nvPr/>
          </p:nvGrpSpPr>
          <p:grpSpPr>
            <a:xfrm>
              <a:off x="1481138" y="1981887"/>
              <a:ext cx="345281" cy="146560"/>
              <a:chOff x="1478757" y="1530662"/>
              <a:chExt cx="345281" cy="146560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05C1CBB-A793-4E87-BF83-BC3768FAA1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4038" y="1530662"/>
                <a:ext cx="0" cy="146560"/>
              </a:xfrm>
              <a:prstGeom prst="line">
                <a:avLst/>
              </a:prstGeom>
              <a:solidFill>
                <a:srgbClr val="335769"/>
              </a:solidFill>
              <a:ln w="31750" cap="rnd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22322DE-3BD6-4792-81B2-30F472FE54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8757" y="1530662"/>
                <a:ext cx="0" cy="146560"/>
              </a:xfrm>
              <a:prstGeom prst="line">
                <a:avLst/>
              </a:prstGeom>
              <a:solidFill>
                <a:srgbClr val="335769"/>
              </a:solidFill>
              <a:ln w="31750" cap="rnd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2F21FD7-2B9C-46BD-A746-9BAF310843E0}"/>
                </a:ext>
              </a:extLst>
            </p:cNvPr>
            <p:cNvGrpSpPr/>
            <p:nvPr/>
          </p:nvGrpSpPr>
          <p:grpSpPr>
            <a:xfrm rot="5400000">
              <a:off x="1867117" y="1756608"/>
              <a:ext cx="187367" cy="146560"/>
              <a:chOff x="1478757" y="1530662"/>
              <a:chExt cx="345281" cy="146560"/>
            </a:xfrm>
          </p:grpSpPr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C134B23A-66EF-4415-BAD0-88E75D4DD6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4038" y="1530662"/>
                <a:ext cx="0" cy="146560"/>
              </a:xfrm>
              <a:prstGeom prst="line">
                <a:avLst/>
              </a:prstGeom>
              <a:solidFill>
                <a:srgbClr val="335769"/>
              </a:solidFill>
              <a:ln w="31750" cap="rnd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CC598325-5B37-41A7-AB6F-F9F8344954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8757" y="1530662"/>
                <a:ext cx="0" cy="146560"/>
              </a:xfrm>
              <a:prstGeom prst="line">
                <a:avLst/>
              </a:prstGeom>
              <a:solidFill>
                <a:srgbClr val="335769"/>
              </a:solidFill>
              <a:ln w="31750" cap="rnd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0079942-928E-408D-8EEA-B25573E5CFF4}"/>
                </a:ext>
              </a:extLst>
            </p:cNvPr>
            <p:cNvGrpSpPr/>
            <p:nvPr/>
          </p:nvGrpSpPr>
          <p:grpSpPr>
            <a:xfrm rot="5400000">
              <a:off x="1250353" y="1756608"/>
              <a:ext cx="187366" cy="146560"/>
              <a:chOff x="1478757" y="1530662"/>
              <a:chExt cx="345281" cy="146560"/>
            </a:xfrm>
          </p:grpSpPr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D0F95BB3-A281-4C62-9725-F74A3EAAD4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4038" y="1530662"/>
                <a:ext cx="0" cy="146560"/>
              </a:xfrm>
              <a:prstGeom prst="line">
                <a:avLst/>
              </a:prstGeom>
              <a:solidFill>
                <a:srgbClr val="335769"/>
              </a:solidFill>
              <a:ln w="31750" cap="rnd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3EDE005D-2C38-4D84-B9A6-B190AFFC91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8757" y="1530662"/>
                <a:ext cx="0" cy="146560"/>
              </a:xfrm>
              <a:prstGeom prst="line">
                <a:avLst/>
              </a:prstGeom>
              <a:solidFill>
                <a:srgbClr val="335769"/>
              </a:solidFill>
              <a:ln w="31750" cap="rnd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38985134-871A-4D25-B053-9446FB398EA4}"/>
                </a:ext>
              </a:extLst>
            </p:cNvPr>
            <p:cNvSpPr/>
            <p:nvPr/>
          </p:nvSpPr>
          <p:spPr>
            <a:xfrm>
              <a:off x="1546622" y="1503813"/>
              <a:ext cx="214313" cy="194019"/>
            </a:xfrm>
            <a:prstGeom prst="roundRect">
              <a:avLst>
                <a:gd name="adj" fmla="val 23324"/>
              </a:avLst>
            </a:prstGeom>
            <a:solidFill>
              <a:srgbClr val="99ABB4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8134A4EF-7363-4D52-B8D5-13925CA00ABB}"/>
                </a:ext>
              </a:extLst>
            </p:cNvPr>
            <p:cNvSpPr/>
            <p:nvPr/>
          </p:nvSpPr>
          <p:spPr>
            <a:xfrm>
              <a:off x="1525786" y="1297781"/>
              <a:ext cx="255984" cy="85725"/>
            </a:xfrm>
            <a:prstGeom prst="roundRect">
              <a:avLst>
                <a:gd name="adj" fmla="val 50000"/>
              </a:avLst>
            </a:prstGeom>
            <a:solidFill>
              <a:srgbClr val="99ABB4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763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10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8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3.58025E-6 L 0 0.0642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3.58025E-6 L 0 0.0642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mph" presetSubtype="0" accel="10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-3.58025E-6 L 0 0.0642 " pathEditMode="relative" rAng="0" ptsTypes="AA">
                                      <p:cBhvr>
                                        <p:cTn id="43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1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accel="10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1" dur="250" fill="hold"/>
                                        <p:tgtEl>
                                          <p:spTgt spid="6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7" grpId="0" animBg="1"/>
      <p:bldP spid="17" grpId="1" animBg="1"/>
      <p:bldP spid="18" grpId="0" animBg="1"/>
      <p:bldP spid="18" grpId="1" animBg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AEB8B0A-B076-486A-96CC-92DDB587BD59}"/>
              </a:ext>
            </a:extLst>
          </p:cNvPr>
          <p:cNvSpPr/>
          <p:nvPr/>
        </p:nvSpPr>
        <p:spPr>
          <a:xfrm>
            <a:off x="0" y="1822062"/>
            <a:ext cx="9143993" cy="1426976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330FA2-747B-4632-858B-E0FB823AA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Lots of small changes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4CC5E2-38B5-478A-852A-68CF2C6FB182}"/>
              </a:ext>
            </a:extLst>
          </p:cNvPr>
          <p:cNvSpPr txBox="1">
            <a:spLocks/>
          </p:cNvSpPr>
          <p:nvPr/>
        </p:nvSpPr>
        <p:spPr>
          <a:xfrm>
            <a:off x="2346015" y="3458834"/>
            <a:ext cx="1393865" cy="982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SLOW build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5210E7-0B2C-4797-A709-2643E44458B2}"/>
              </a:ext>
            </a:extLst>
          </p:cNvPr>
          <p:cNvSpPr txBox="1">
            <a:spLocks/>
          </p:cNvSpPr>
          <p:nvPr/>
        </p:nvSpPr>
        <p:spPr>
          <a:xfrm>
            <a:off x="3552789" y="3458834"/>
            <a:ext cx="1393865" cy="982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BIG build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CD46BD-FE5E-41BF-B2AC-6386965924C4}"/>
              </a:ext>
            </a:extLst>
          </p:cNvPr>
          <p:cNvSpPr txBox="1">
            <a:spLocks/>
          </p:cNvSpPr>
          <p:nvPr/>
        </p:nvSpPr>
        <p:spPr>
          <a:xfrm>
            <a:off x="5093837" y="3458834"/>
            <a:ext cx="1393865" cy="982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FAST build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410680-CF0B-46C6-BE73-990C2C764A99}"/>
              </a:ext>
            </a:extLst>
          </p:cNvPr>
          <p:cNvSpPr txBox="1">
            <a:spLocks/>
          </p:cNvSpPr>
          <p:nvPr/>
        </p:nvSpPr>
        <p:spPr>
          <a:xfrm>
            <a:off x="6526835" y="3458834"/>
            <a:ext cx="1393865" cy="982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SMALL build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9EB627-7A76-45B4-BA2F-A5602E40E0DF}"/>
              </a:ext>
            </a:extLst>
          </p:cNvPr>
          <p:cNvSpPr txBox="1">
            <a:spLocks/>
          </p:cNvSpPr>
          <p:nvPr/>
        </p:nvSpPr>
        <p:spPr>
          <a:xfrm>
            <a:off x="2923383" y="1055267"/>
            <a:ext cx="1804951" cy="546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HOURS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1EA016-C509-483D-A351-94944B2B0F06}"/>
              </a:ext>
            </a:extLst>
          </p:cNvPr>
          <p:cNvSpPr txBox="1">
            <a:spLocks/>
          </p:cNvSpPr>
          <p:nvPr/>
        </p:nvSpPr>
        <p:spPr>
          <a:xfrm>
            <a:off x="4568403" y="1055267"/>
            <a:ext cx="1393865" cy="491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to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D774D4-B6A3-48C0-88E7-420D3FD15A1E}"/>
              </a:ext>
            </a:extLst>
          </p:cNvPr>
          <p:cNvSpPr txBox="1">
            <a:spLocks/>
          </p:cNvSpPr>
          <p:nvPr/>
        </p:nvSpPr>
        <p:spPr>
          <a:xfrm>
            <a:off x="5880765" y="1055267"/>
            <a:ext cx="2134824" cy="546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SECONDS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854ADF3-962E-4E04-84FB-EFB574EEA763}"/>
              </a:ext>
            </a:extLst>
          </p:cNvPr>
          <p:cNvSpPr txBox="1">
            <a:spLocks/>
          </p:cNvSpPr>
          <p:nvPr/>
        </p:nvSpPr>
        <p:spPr>
          <a:xfrm>
            <a:off x="665402" y="2269144"/>
            <a:ext cx="7813196" cy="43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Move from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Java Monolith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Go Microservices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42EB86D-6A24-4137-97F6-9BBA72CBBDCC}"/>
              </a:ext>
            </a:extLst>
          </p:cNvPr>
          <p:cNvCxnSpPr/>
          <p:nvPr/>
        </p:nvCxnSpPr>
        <p:spPr>
          <a:xfrm>
            <a:off x="2665379" y="2821022"/>
            <a:ext cx="738221" cy="0"/>
          </a:xfrm>
          <a:prstGeom prst="line">
            <a:avLst/>
          </a:prstGeom>
          <a:ln>
            <a:solidFill>
              <a:srgbClr val="99AB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18BB8D5-2FFB-4A67-884A-89987D065173}"/>
              </a:ext>
            </a:extLst>
          </p:cNvPr>
          <p:cNvCxnSpPr>
            <a:cxnSpLocks/>
          </p:cNvCxnSpPr>
          <p:nvPr/>
        </p:nvCxnSpPr>
        <p:spPr>
          <a:xfrm>
            <a:off x="3513104" y="2821022"/>
            <a:ext cx="1473234" cy="0"/>
          </a:xfrm>
          <a:prstGeom prst="line">
            <a:avLst/>
          </a:prstGeom>
          <a:ln>
            <a:solidFill>
              <a:srgbClr val="99AB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849375-FDE3-4655-B2F4-F5B23456FAC3}"/>
              </a:ext>
            </a:extLst>
          </p:cNvPr>
          <p:cNvCxnSpPr>
            <a:cxnSpLocks/>
          </p:cNvCxnSpPr>
          <p:nvPr/>
        </p:nvCxnSpPr>
        <p:spPr>
          <a:xfrm>
            <a:off x="5570869" y="2821022"/>
            <a:ext cx="425595" cy="0"/>
          </a:xfrm>
          <a:prstGeom prst="line">
            <a:avLst/>
          </a:prstGeom>
          <a:ln>
            <a:solidFill>
              <a:srgbClr val="99AB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60E2BF0-6B2B-4A26-95D2-A6D8AE2673D2}"/>
              </a:ext>
            </a:extLst>
          </p:cNvPr>
          <p:cNvCxnSpPr>
            <a:cxnSpLocks/>
          </p:cNvCxnSpPr>
          <p:nvPr/>
        </p:nvCxnSpPr>
        <p:spPr>
          <a:xfrm>
            <a:off x="6122049" y="2821022"/>
            <a:ext cx="2203436" cy="0"/>
          </a:xfrm>
          <a:prstGeom prst="line">
            <a:avLst/>
          </a:prstGeom>
          <a:ln>
            <a:solidFill>
              <a:srgbClr val="99AB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BFDC06-60AD-4C92-A9F2-B1C62584AC5F}"/>
              </a:ext>
            </a:extLst>
          </p:cNvPr>
          <p:cNvCxnSpPr>
            <a:cxnSpLocks/>
          </p:cNvCxnSpPr>
          <p:nvPr/>
        </p:nvCxnSpPr>
        <p:spPr>
          <a:xfrm>
            <a:off x="2665379" y="2230232"/>
            <a:ext cx="2320959" cy="0"/>
          </a:xfrm>
          <a:prstGeom prst="line">
            <a:avLst/>
          </a:prstGeom>
          <a:ln>
            <a:solidFill>
              <a:srgbClr val="99AB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D7E987-575D-4DF8-B3CF-5E45357140E9}"/>
              </a:ext>
            </a:extLst>
          </p:cNvPr>
          <p:cNvCxnSpPr>
            <a:cxnSpLocks/>
          </p:cNvCxnSpPr>
          <p:nvPr/>
        </p:nvCxnSpPr>
        <p:spPr>
          <a:xfrm>
            <a:off x="5570869" y="2230232"/>
            <a:ext cx="2754616" cy="0"/>
          </a:xfrm>
          <a:prstGeom prst="line">
            <a:avLst/>
          </a:prstGeom>
          <a:ln>
            <a:solidFill>
              <a:srgbClr val="99AB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0F949FA-9B6C-4955-B8C0-ECF09544ED7D}"/>
              </a:ext>
            </a:extLst>
          </p:cNvPr>
          <p:cNvGrpSpPr/>
          <p:nvPr/>
        </p:nvGrpSpPr>
        <p:grpSpPr>
          <a:xfrm>
            <a:off x="2920189" y="2821021"/>
            <a:ext cx="228600" cy="609221"/>
            <a:chOff x="2920189" y="2821021"/>
            <a:chExt cx="228600" cy="609221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0E01365-95B6-4335-90BC-B085682EC269}"/>
                </a:ext>
              </a:extLst>
            </p:cNvPr>
            <p:cNvCxnSpPr/>
            <p:nvPr/>
          </p:nvCxnSpPr>
          <p:spPr>
            <a:xfrm>
              <a:off x="3034489" y="2821021"/>
              <a:ext cx="0" cy="609217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682F8CA-9664-4A8B-BB4A-F3CB9FF1044B}"/>
                </a:ext>
              </a:extLst>
            </p:cNvPr>
            <p:cNvCxnSpPr/>
            <p:nvPr/>
          </p:nvCxnSpPr>
          <p:spPr>
            <a:xfrm>
              <a:off x="2920189" y="3430242"/>
              <a:ext cx="228600" cy="0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09FDB8E-4117-4290-AC2E-4E445D8D3325}"/>
              </a:ext>
            </a:extLst>
          </p:cNvPr>
          <p:cNvGrpSpPr/>
          <p:nvPr/>
        </p:nvGrpSpPr>
        <p:grpSpPr>
          <a:xfrm>
            <a:off x="4135421" y="2821021"/>
            <a:ext cx="228600" cy="609221"/>
            <a:chOff x="4135421" y="2821021"/>
            <a:chExt cx="228600" cy="609221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9AAD2CE-1001-4F41-B588-E42FEA3ED2AA}"/>
                </a:ext>
              </a:extLst>
            </p:cNvPr>
            <p:cNvCxnSpPr/>
            <p:nvPr/>
          </p:nvCxnSpPr>
          <p:spPr>
            <a:xfrm>
              <a:off x="4249721" y="2821021"/>
              <a:ext cx="0" cy="609217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6DDD674-A4B2-4765-B2E8-99EB552997E0}"/>
                </a:ext>
              </a:extLst>
            </p:cNvPr>
            <p:cNvCxnSpPr/>
            <p:nvPr/>
          </p:nvCxnSpPr>
          <p:spPr>
            <a:xfrm>
              <a:off x="4135421" y="3430242"/>
              <a:ext cx="228600" cy="0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FE13238-12E5-4860-BCD7-E91EDD1AB5F8}"/>
              </a:ext>
            </a:extLst>
          </p:cNvPr>
          <p:cNvGrpSpPr/>
          <p:nvPr/>
        </p:nvGrpSpPr>
        <p:grpSpPr>
          <a:xfrm>
            <a:off x="5669366" y="2821021"/>
            <a:ext cx="228600" cy="609221"/>
            <a:chOff x="5669366" y="2821021"/>
            <a:chExt cx="228600" cy="609221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312F3CB-46A1-41D2-89C1-16537A4736BC}"/>
                </a:ext>
              </a:extLst>
            </p:cNvPr>
            <p:cNvCxnSpPr/>
            <p:nvPr/>
          </p:nvCxnSpPr>
          <p:spPr>
            <a:xfrm>
              <a:off x="5783666" y="2821021"/>
              <a:ext cx="0" cy="609217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5C2E1BD-34CB-4E62-8F6E-A68B00BE3630}"/>
                </a:ext>
              </a:extLst>
            </p:cNvPr>
            <p:cNvCxnSpPr/>
            <p:nvPr/>
          </p:nvCxnSpPr>
          <p:spPr>
            <a:xfrm>
              <a:off x="5669366" y="3430242"/>
              <a:ext cx="228600" cy="0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D834844-D07C-4FB0-B83A-4AEA3ECDB6CC}"/>
              </a:ext>
            </a:extLst>
          </p:cNvPr>
          <p:cNvGrpSpPr/>
          <p:nvPr/>
        </p:nvGrpSpPr>
        <p:grpSpPr>
          <a:xfrm>
            <a:off x="7109467" y="2821021"/>
            <a:ext cx="228600" cy="609221"/>
            <a:chOff x="7109467" y="2821021"/>
            <a:chExt cx="228600" cy="609221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BFCFC5D-5D78-4B1E-B985-0DC31DDA758B}"/>
                </a:ext>
              </a:extLst>
            </p:cNvPr>
            <p:cNvCxnSpPr/>
            <p:nvPr/>
          </p:nvCxnSpPr>
          <p:spPr>
            <a:xfrm>
              <a:off x="7223767" y="2821021"/>
              <a:ext cx="0" cy="609217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CF448D4-D786-43BB-8CA4-4976BF4EC564}"/>
                </a:ext>
              </a:extLst>
            </p:cNvPr>
            <p:cNvCxnSpPr/>
            <p:nvPr/>
          </p:nvCxnSpPr>
          <p:spPr>
            <a:xfrm>
              <a:off x="7109467" y="3430242"/>
              <a:ext cx="228600" cy="0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4A121B1-2BED-423F-A127-9A277CA4E3AA}"/>
              </a:ext>
            </a:extLst>
          </p:cNvPr>
          <p:cNvGrpSpPr/>
          <p:nvPr/>
        </p:nvGrpSpPr>
        <p:grpSpPr>
          <a:xfrm>
            <a:off x="6833877" y="1621015"/>
            <a:ext cx="228600" cy="609217"/>
            <a:chOff x="6833877" y="1621015"/>
            <a:chExt cx="228600" cy="60921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2927192-F56B-468B-8BD4-757D6EFD0591}"/>
                </a:ext>
              </a:extLst>
            </p:cNvPr>
            <p:cNvCxnSpPr/>
            <p:nvPr/>
          </p:nvCxnSpPr>
          <p:spPr>
            <a:xfrm>
              <a:off x="6948177" y="1621015"/>
              <a:ext cx="0" cy="609217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DA6722F-E3EF-4825-BC06-804EDC1BE260}"/>
                </a:ext>
              </a:extLst>
            </p:cNvPr>
            <p:cNvCxnSpPr/>
            <p:nvPr/>
          </p:nvCxnSpPr>
          <p:spPr>
            <a:xfrm>
              <a:off x="6833877" y="1621015"/>
              <a:ext cx="228600" cy="0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BE7F848-AA91-4B86-8A31-93CF351E72DF}"/>
              </a:ext>
            </a:extLst>
          </p:cNvPr>
          <p:cNvGrpSpPr/>
          <p:nvPr/>
        </p:nvGrpSpPr>
        <p:grpSpPr>
          <a:xfrm>
            <a:off x="3711558" y="1621015"/>
            <a:ext cx="228600" cy="609217"/>
            <a:chOff x="3711558" y="1621015"/>
            <a:chExt cx="228600" cy="60921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502D0E1-0E1A-4F54-A28B-23541502928D}"/>
                </a:ext>
              </a:extLst>
            </p:cNvPr>
            <p:cNvCxnSpPr/>
            <p:nvPr/>
          </p:nvCxnSpPr>
          <p:spPr>
            <a:xfrm>
              <a:off x="3825858" y="1621015"/>
              <a:ext cx="0" cy="609217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0BD3763-D1D7-45C4-8092-8AD90059D3A0}"/>
                </a:ext>
              </a:extLst>
            </p:cNvPr>
            <p:cNvCxnSpPr/>
            <p:nvPr/>
          </p:nvCxnSpPr>
          <p:spPr>
            <a:xfrm>
              <a:off x="3711558" y="1621015"/>
              <a:ext cx="228600" cy="0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74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7778E-6 -3.33333E-6 L -2.77778E-6 -0.05308 " pathEditMode="relative" rAng="0" ptsTypes="AA">
                                      <p:cBhvr>
                                        <p:cTn id="15" dur="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22222E-6 -3.33333E-6 L -2.22222E-6 -0.05308 " pathEditMode="relative" rAng="0" ptsTypes="AA">
                                      <p:cBhvr>
                                        <p:cTn id="31" dur="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-1.23457E-6 L -2.5E-6 0.05432 " pathEditMode="relative" rAng="0" ptsTypes="AA">
                                      <p:cBhvr>
                                        <p:cTn id="43" dur="25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-1.23457E-6 L -2.5E-6 0.05432 " pathEditMode="relative" rAng="0" ptsTypes="AA">
                                      <p:cBhvr>
                                        <p:cTn id="54" dur="2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5E-6 -1.23457E-6 L -2.5E-6 0.05432 " pathEditMode="relative" rAng="0" ptsTypes="AA">
                                      <p:cBhvr>
                                        <p:cTn id="65" dur="2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decel="10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5E-6 -1.23457E-6 L -2.5E-6 0.05432 " pathEditMode="relative" rAng="0" ptsTypes="AA">
                                      <p:cBhvr>
                                        <p:cTn id="76" dur="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1" grpId="0"/>
      <p:bldP spid="12" grpId="0"/>
      <p:bldP spid="1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1D8113-C4E7-4B9B-B8CC-9DAC58E98AD8}"/>
              </a:ext>
            </a:extLst>
          </p:cNvPr>
          <p:cNvSpPr txBox="1">
            <a:spLocks/>
          </p:cNvSpPr>
          <p:nvPr/>
        </p:nvSpPr>
        <p:spPr>
          <a:xfrm>
            <a:off x="354042" y="2144803"/>
            <a:ext cx="2770158" cy="85389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0E2735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E2735"/>
                </a:solidFill>
                <a:effectLst/>
                <a:uLnTx/>
                <a:uFillTx/>
                <a:latin typeface="Amazon Ember Regular" charset="0"/>
                <a:ea typeface="+mj-ea"/>
                <a:cs typeface="Amazon Ember Regular" charset="0"/>
              </a:rPr>
              <a:t>Change one small thing at a time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B9B600-77BD-4043-819B-C74382B65A60}"/>
              </a:ext>
            </a:extLst>
          </p:cNvPr>
          <p:cNvSpPr txBox="1">
            <a:spLocks/>
          </p:cNvSpPr>
          <p:nvPr/>
        </p:nvSpPr>
        <p:spPr>
          <a:xfrm>
            <a:off x="6212725" y="999433"/>
            <a:ext cx="2706654" cy="422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tell if it breaks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9B6E41-07BD-45ED-AFDD-36817B80AE08}"/>
              </a:ext>
            </a:extLst>
          </p:cNvPr>
          <p:cNvSpPr txBox="1">
            <a:spLocks/>
          </p:cNvSpPr>
          <p:nvPr/>
        </p:nvSpPr>
        <p:spPr>
          <a:xfrm>
            <a:off x="6212725" y="2105491"/>
            <a:ext cx="2558032" cy="830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roll back to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previous version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41E6A7-14CC-41A8-B1FB-5787E2AE3B22}"/>
              </a:ext>
            </a:extLst>
          </p:cNvPr>
          <p:cNvSpPr txBox="1">
            <a:spLocks/>
          </p:cNvSpPr>
          <p:nvPr/>
        </p:nvSpPr>
        <p:spPr>
          <a:xfrm>
            <a:off x="6212725" y="3415497"/>
            <a:ext cx="2287689" cy="830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measure time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to value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77B3D5-BE7D-4656-98EE-B998BE72BEE8}"/>
              </a:ext>
            </a:extLst>
          </p:cNvPr>
          <p:cNvSpPr/>
          <p:nvPr/>
        </p:nvSpPr>
        <p:spPr>
          <a:xfrm>
            <a:off x="3669152" y="979710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Easier to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F7EAE9-DA3A-4870-97A8-747DDE72EF3C}"/>
              </a:ext>
            </a:extLst>
          </p:cNvPr>
          <p:cNvCxnSpPr/>
          <p:nvPr/>
        </p:nvCxnSpPr>
        <p:spPr>
          <a:xfrm>
            <a:off x="5648262" y="0"/>
            <a:ext cx="0" cy="5143500"/>
          </a:xfrm>
          <a:prstGeom prst="line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05E174C-83F1-4538-81CE-6EA33051D0F0}"/>
              </a:ext>
            </a:extLst>
          </p:cNvPr>
          <p:cNvSpPr/>
          <p:nvPr/>
        </p:nvSpPr>
        <p:spPr>
          <a:xfrm>
            <a:off x="5136220" y="698500"/>
            <a:ext cx="1024084" cy="1024084"/>
          </a:xfrm>
          <a:prstGeom prst="ellipse">
            <a:avLst/>
          </a:prstGeom>
          <a:solidFill>
            <a:srgbClr val="F2F4F4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9899F4-7E75-455B-A47B-55859730D7B8}"/>
              </a:ext>
            </a:extLst>
          </p:cNvPr>
          <p:cNvSpPr/>
          <p:nvPr/>
        </p:nvSpPr>
        <p:spPr>
          <a:xfrm>
            <a:off x="5136220" y="2008507"/>
            <a:ext cx="1024084" cy="1024084"/>
          </a:xfrm>
          <a:prstGeom prst="ellipse">
            <a:avLst/>
          </a:prstGeom>
          <a:solidFill>
            <a:srgbClr val="F2F4F4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D797F5-0CC9-4245-86A1-1E70602330EA}"/>
              </a:ext>
            </a:extLst>
          </p:cNvPr>
          <p:cNvSpPr/>
          <p:nvPr/>
        </p:nvSpPr>
        <p:spPr>
          <a:xfrm>
            <a:off x="5136220" y="3318513"/>
            <a:ext cx="1024084" cy="1024084"/>
          </a:xfrm>
          <a:prstGeom prst="ellipse">
            <a:avLst/>
          </a:prstGeom>
          <a:solidFill>
            <a:srgbClr val="F2F4F4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FBF41C-8E3C-4E81-ACCE-F9C55C221A37}"/>
              </a:ext>
            </a:extLst>
          </p:cNvPr>
          <p:cNvSpPr/>
          <p:nvPr/>
        </p:nvSpPr>
        <p:spPr>
          <a:xfrm>
            <a:off x="3669152" y="2289717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Easier to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445060-0BD8-4030-8FA0-DCD572E188C1}"/>
              </a:ext>
            </a:extLst>
          </p:cNvPr>
          <p:cNvSpPr/>
          <p:nvPr/>
        </p:nvSpPr>
        <p:spPr>
          <a:xfrm>
            <a:off x="3669152" y="3599723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Easier to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97CD934-B2E4-4429-B91E-65A616D74B5B}"/>
              </a:ext>
            </a:extLst>
          </p:cNvPr>
          <p:cNvGrpSpPr/>
          <p:nvPr/>
        </p:nvGrpSpPr>
        <p:grpSpPr>
          <a:xfrm>
            <a:off x="5361039" y="3599723"/>
            <a:ext cx="574446" cy="461665"/>
            <a:chOff x="1608739" y="443230"/>
            <a:chExt cx="1515462" cy="121793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3B478D-49DD-4B95-BEFD-50BB8F197A9D}"/>
                </a:ext>
              </a:extLst>
            </p:cNvPr>
            <p:cNvSpPr/>
            <p:nvPr/>
          </p:nvSpPr>
          <p:spPr>
            <a:xfrm>
              <a:off x="1608739" y="443230"/>
              <a:ext cx="1096010" cy="1096010"/>
            </a:xfrm>
            <a:custGeom>
              <a:avLst/>
              <a:gdLst>
                <a:gd name="connsiteX0" fmla="*/ 100331 w 510540"/>
                <a:gd name="connsiteY0" fmla="*/ 0 h 510540"/>
                <a:gd name="connsiteX1" fmla="*/ 410209 w 510540"/>
                <a:gd name="connsiteY1" fmla="*/ 0 h 510540"/>
                <a:gd name="connsiteX2" fmla="*/ 510540 w 510540"/>
                <a:gd name="connsiteY2" fmla="*/ 100331 h 510540"/>
                <a:gd name="connsiteX3" fmla="*/ 510540 w 510540"/>
                <a:gd name="connsiteY3" fmla="*/ 297180 h 510540"/>
                <a:gd name="connsiteX4" fmla="*/ 510540 w 510540"/>
                <a:gd name="connsiteY4" fmla="*/ 410209 h 510540"/>
                <a:gd name="connsiteX5" fmla="*/ 510540 w 510540"/>
                <a:gd name="connsiteY5" fmla="*/ 510540 h 510540"/>
                <a:gd name="connsiteX6" fmla="*/ 410209 w 510540"/>
                <a:gd name="connsiteY6" fmla="*/ 510540 h 510540"/>
                <a:gd name="connsiteX7" fmla="*/ 235296 w 510540"/>
                <a:gd name="connsiteY7" fmla="*/ 510540 h 510540"/>
                <a:gd name="connsiteX8" fmla="*/ 100331 w 510540"/>
                <a:gd name="connsiteY8" fmla="*/ 510540 h 510540"/>
                <a:gd name="connsiteX9" fmla="*/ 0 w 510540"/>
                <a:gd name="connsiteY9" fmla="*/ 410209 h 510540"/>
                <a:gd name="connsiteX10" fmla="*/ 0 w 510540"/>
                <a:gd name="connsiteY10" fmla="*/ 100331 h 510540"/>
                <a:gd name="connsiteX11" fmla="*/ 100331 w 510540"/>
                <a:gd name="connsiteY11" fmla="*/ 0 h 5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0540" h="510540">
                  <a:moveTo>
                    <a:pt x="100331" y="0"/>
                  </a:moveTo>
                  <a:lnTo>
                    <a:pt x="410209" y="0"/>
                  </a:lnTo>
                  <a:cubicBezTo>
                    <a:pt x="465620" y="0"/>
                    <a:pt x="510540" y="44920"/>
                    <a:pt x="510540" y="100331"/>
                  </a:cubicBezTo>
                  <a:lnTo>
                    <a:pt x="510540" y="297180"/>
                  </a:lnTo>
                  <a:lnTo>
                    <a:pt x="510540" y="410209"/>
                  </a:lnTo>
                  <a:lnTo>
                    <a:pt x="510540" y="510540"/>
                  </a:lnTo>
                  <a:lnTo>
                    <a:pt x="410209" y="510540"/>
                  </a:lnTo>
                  <a:lnTo>
                    <a:pt x="235296" y="510540"/>
                  </a:lnTo>
                  <a:lnTo>
                    <a:pt x="100331" y="510540"/>
                  </a:lnTo>
                  <a:cubicBezTo>
                    <a:pt x="44920" y="510540"/>
                    <a:pt x="0" y="465620"/>
                    <a:pt x="0" y="410209"/>
                  </a:cubicBezTo>
                  <a:lnTo>
                    <a:pt x="0" y="100331"/>
                  </a:lnTo>
                  <a:cubicBezTo>
                    <a:pt x="0" y="44920"/>
                    <a:pt x="44920" y="0"/>
                    <a:pt x="100331" y="0"/>
                  </a:cubicBezTo>
                  <a:close/>
                </a:path>
              </a:pathLst>
            </a:custGeom>
            <a:solidFill>
              <a:srgbClr val="4664F2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0948D-6837-4B8E-8782-09EAE052C56B}"/>
                </a:ext>
              </a:extLst>
            </p:cNvPr>
            <p:cNvSpPr/>
            <p:nvPr/>
          </p:nvSpPr>
          <p:spPr>
            <a:xfrm>
              <a:off x="2704749" y="1297125"/>
              <a:ext cx="419452" cy="242115"/>
            </a:xfrm>
            <a:prstGeom prst="rect">
              <a:avLst/>
            </a:prstGeom>
            <a:solidFill>
              <a:srgbClr val="99ABB4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1C3CFDF-226F-4AB8-8FFB-D9EE01AF7E2F}"/>
                </a:ext>
              </a:extLst>
            </p:cNvPr>
            <p:cNvCxnSpPr/>
            <p:nvPr/>
          </p:nvCxnSpPr>
          <p:spPr>
            <a:xfrm>
              <a:off x="3124201" y="1303020"/>
              <a:ext cx="0" cy="358140"/>
            </a:xfrm>
            <a:prstGeom prst="line">
              <a:avLst/>
            </a:prstGeom>
            <a:noFill/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EF3D2E8-E270-4C87-9DF3-4B81A8CA1631}"/>
                </a:ext>
              </a:extLst>
            </p:cNvPr>
            <p:cNvSpPr/>
            <p:nvPr/>
          </p:nvSpPr>
          <p:spPr>
            <a:xfrm>
              <a:off x="1795168" y="629659"/>
              <a:ext cx="723152" cy="723152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49D15C2-0173-4B0F-B99F-7C1873DB76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78819" y="800100"/>
              <a:ext cx="170021" cy="199334"/>
            </a:xfrm>
            <a:prstGeom prst="line">
              <a:avLst/>
            </a:prstGeom>
            <a:noFill/>
            <a:ln w="19050" cap="rnd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D9D66D1-82B3-4E93-88F5-62B53DC53B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6008" y="933450"/>
              <a:ext cx="144280" cy="67310"/>
            </a:xfrm>
            <a:prstGeom prst="line">
              <a:avLst/>
            </a:prstGeom>
            <a:noFill/>
            <a:ln w="19050" cap="rnd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34" name="Rectangle: Top Corners Rounded 33">
              <a:extLst>
                <a:ext uri="{FF2B5EF4-FFF2-40B4-BE49-F238E27FC236}">
                  <a16:creationId xmlns:a16="http://schemas.microsoft.com/office/drawing/2014/main" id="{F9F8D374-9EDA-4764-A0DA-040F8F06892E}"/>
                </a:ext>
              </a:extLst>
            </p:cNvPr>
            <p:cNvSpPr/>
            <p:nvPr/>
          </p:nvSpPr>
          <p:spPr>
            <a:xfrm rot="5400000">
              <a:off x="2630040" y="868326"/>
              <a:ext cx="266123" cy="10783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99ABB4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53B794-D55B-43F2-A451-874EF59E4342}"/>
              </a:ext>
            </a:extLst>
          </p:cNvPr>
          <p:cNvGrpSpPr/>
          <p:nvPr/>
        </p:nvGrpSpPr>
        <p:grpSpPr>
          <a:xfrm>
            <a:off x="5271711" y="979710"/>
            <a:ext cx="753102" cy="407988"/>
            <a:chOff x="3951407" y="342900"/>
            <a:chExt cx="5052975" cy="273742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BBFC806-2399-455B-9795-37B43D1D0CD4}"/>
                </a:ext>
              </a:extLst>
            </p:cNvPr>
            <p:cNvGrpSpPr/>
            <p:nvPr/>
          </p:nvGrpSpPr>
          <p:grpSpPr>
            <a:xfrm rot="1800000">
              <a:off x="6312658" y="970754"/>
              <a:ext cx="2691724" cy="1533526"/>
              <a:chOff x="6276490" y="835775"/>
              <a:chExt cx="2691724" cy="1533526"/>
            </a:xfrm>
            <a:solidFill>
              <a:srgbClr val="F2F4F4"/>
            </a:solidFill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7979283-44EC-4A82-BECE-C3051CE44054}"/>
                  </a:ext>
                </a:extLst>
              </p:cNvPr>
              <p:cNvSpPr/>
              <p:nvPr/>
            </p:nvSpPr>
            <p:spPr>
              <a:xfrm>
                <a:off x="6691738" y="835775"/>
                <a:ext cx="2276476" cy="1533526"/>
              </a:xfrm>
              <a:custGeom>
                <a:avLst/>
                <a:gdLst>
                  <a:gd name="connsiteX0" fmla="*/ 0 w 2276476"/>
                  <a:gd name="connsiteY0" fmla="*/ 766762 h 1533526"/>
                  <a:gd name="connsiteX1" fmla="*/ 0 w 2276476"/>
                  <a:gd name="connsiteY1" fmla="*/ 766763 h 1533526"/>
                  <a:gd name="connsiteX2" fmla="*/ 0 w 2276476"/>
                  <a:gd name="connsiteY2" fmla="*/ 766763 h 1533526"/>
                  <a:gd name="connsiteX3" fmla="*/ 802462 w 2276476"/>
                  <a:gd name="connsiteY3" fmla="*/ 348267 h 1533526"/>
                  <a:gd name="connsiteX4" fmla="*/ 392469 w 2276476"/>
                  <a:gd name="connsiteY4" fmla="*/ 682422 h 1533526"/>
                  <a:gd name="connsiteX5" fmla="*/ 383966 w 2276476"/>
                  <a:gd name="connsiteY5" fmla="*/ 766763 h 1533526"/>
                  <a:gd name="connsiteX6" fmla="*/ 383966 w 2276476"/>
                  <a:gd name="connsiteY6" fmla="*/ 766762 h 1533526"/>
                  <a:gd name="connsiteX7" fmla="*/ 383966 w 2276476"/>
                  <a:gd name="connsiteY7" fmla="*/ 766763 h 1533526"/>
                  <a:gd name="connsiteX8" fmla="*/ 383966 w 2276476"/>
                  <a:gd name="connsiteY8" fmla="*/ 766763 h 1533526"/>
                  <a:gd name="connsiteX9" fmla="*/ 392469 w 2276476"/>
                  <a:gd name="connsiteY9" fmla="*/ 851104 h 1533526"/>
                  <a:gd name="connsiteX10" fmla="*/ 802462 w 2276476"/>
                  <a:gd name="connsiteY10" fmla="*/ 1185258 h 1533526"/>
                  <a:gd name="connsiteX11" fmla="*/ 1474012 w 2276476"/>
                  <a:gd name="connsiteY11" fmla="*/ 1185259 h 1533526"/>
                  <a:gd name="connsiteX12" fmla="*/ 1892508 w 2276476"/>
                  <a:gd name="connsiteY12" fmla="*/ 766763 h 1533526"/>
                  <a:gd name="connsiteX13" fmla="*/ 1892509 w 2276476"/>
                  <a:gd name="connsiteY13" fmla="*/ 766763 h 1533526"/>
                  <a:gd name="connsiteX14" fmla="*/ 1474013 w 2276476"/>
                  <a:gd name="connsiteY14" fmla="*/ 348267 h 1533526"/>
                  <a:gd name="connsiteX15" fmla="*/ 766763 w 2276476"/>
                  <a:gd name="connsiteY15" fmla="*/ 0 h 1533526"/>
                  <a:gd name="connsiteX16" fmla="*/ 1509713 w 2276476"/>
                  <a:gd name="connsiteY16" fmla="*/ 0 h 1533526"/>
                  <a:gd name="connsiteX17" fmla="*/ 2276476 w 2276476"/>
                  <a:gd name="connsiteY17" fmla="*/ 766763 h 1533526"/>
                  <a:gd name="connsiteX18" fmla="*/ 2276475 w 2276476"/>
                  <a:gd name="connsiteY18" fmla="*/ 766763 h 1533526"/>
                  <a:gd name="connsiteX19" fmla="*/ 1509712 w 2276476"/>
                  <a:gd name="connsiteY19" fmla="*/ 1533526 h 1533526"/>
                  <a:gd name="connsiteX20" fmla="*/ 766763 w 2276476"/>
                  <a:gd name="connsiteY20" fmla="*/ 1533525 h 1533526"/>
                  <a:gd name="connsiteX21" fmla="*/ 15578 w 2276476"/>
                  <a:gd name="connsiteY21" fmla="*/ 921292 h 1533526"/>
                  <a:gd name="connsiteX22" fmla="*/ 0 w 2276476"/>
                  <a:gd name="connsiteY22" fmla="*/ 766763 h 1533526"/>
                  <a:gd name="connsiteX23" fmla="*/ 15578 w 2276476"/>
                  <a:gd name="connsiteY23" fmla="*/ 612234 h 1533526"/>
                  <a:gd name="connsiteX24" fmla="*/ 766763 w 2276476"/>
                  <a:gd name="connsiteY24" fmla="*/ 0 h 1533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76476" h="1533526">
                    <a:moveTo>
                      <a:pt x="0" y="766762"/>
                    </a:moveTo>
                    <a:lnTo>
                      <a:pt x="0" y="766763"/>
                    </a:lnTo>
                    <a:lnTo>
                      <a:pt x="0" y="766763"/>
                    </a:lnTo>
                    <a:close/>
                    <a:moveTo>
                      <a:pt x="802462" y="348267"/>
                    </a:moveTo>
                    <a:cubicBezTo>
                      <a:pt x="600224" y="348267"/>
                      <a:pt x="431492" y="491720"/>
                      <a:pt x="392469" y="682422"/>
                    </a:cubicBezTo>
                    <a:lnTo>
                      <a:pt x="383966" y="766763"/>
                    </a:lnTo>
                    <a:lnTo>
                      <a:pt x="383966" y="766762"/>
                    </a:lnTo>
                    <a:lnTo>
                      <a:pt x="383966" y="766763"/>
                    </a:lnTo>
                    <a:lnTo>
                      <a:pt x="383966" y="766763"/>
                    </a:lnTo>
                    <a:lnTo>
                      <a:pt x="392469" y="851104"/>
                    </a:lnTo>
                    <a:cubicBezTo>
                      <a:pt x="431492" y="1041805"/>
                      <a:pt x="600224" y="1185258"/>
                      <a:pt x="802462" y="1185258"/>
                    </a:cubicBezTo>
                    <a:lnTo>
                      <a:pt x="1474012" y="1185259"/>
                    </a:lnTo>
                    <a:cubicBezTo>
                      <a:pt x="1705141" y="1185259"/>
                      <a:pt x="1892508" y="997892"/>
                      <a:pt x="1892508" y="766763"/>
                    </a:cubicBezTo>
                    <a:lnTo>
                      <a:pt x="1892509" y="766763"/>
                    </a:lnTo>
                    <a:cubicBezTo>
                      <a:pt x="1892509" y="535634"/>
                      <a:pt x="1705142" y="348267"/>
                      <a:pt x="1474013" y="348267"/>
                    </a:cubicBezTo>
                    <a:close/>
                    <a:moveTo>
                      <a:pt x="766763" y="0"/>
                    </a:moveTo>
                    <a:lnTo>
                      <a:pt x="1509713" y="0"/>
                    </a:lnTo>
                    <a:cubicBezTo>
                      <a:pt x="1933185" y="0"/>
                      <a:pt x="2276476" y="343291"/>
                      <a:pt x="2276476" y="766763"/>
                    </a:cubicBezTo>
                    <a:lnTo>
                      <a:pt x="2276475" y="766763"/>
                    </a:lnTo>
                    <a:cubicBezTo>
                      <a:pt x="2276475" y="1190235"/>
                      <a:pt x="1933184" y="1533526"/>
                      <a:pt x="1509712" y="1533526"/>
                    </a:cubicBezTo>
                    <a:lnTo>
                      <a:pt x="766763" y="1533525"/>
                    </a:lnTo>
                    <a:cubicBezTo>
                      <a:pt x="396225" y="1533525"/>
                      <a:pt x="87076" y="1270693"/>
                      <a:pt x="15578" y="921292"/>
                    </a:cubicBezTo>
                    <a:lnTo>
                      <a:pt x="0" y="766763"/>
                    </a:lnTo>
                    <a:lnTo>
                      <a:pt x="15578" y="612234"/>
                    </a:lnTo>
                    <a:cubicBezTo>
                      <a:pt x="87076" y="262832"/>
                      <a:pt x="396225" y="0"/>
                      <a:pt x="766763" y="0"/>
                    </a:cubicBezTo>
                    <a:close/>
                  </a:path>
                </a:pathLst>
              </a:custGeom>
              <a:solidFill>
                <a:srgbClr val="4664F2"/>
              </a:solidFill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66AFE51-3EB6-4DB8-A555-9BA1808F0F92}"/>
                  </a:ext>
                </a:extLst>
              </p:cNvPr>
              <p:cNvSpPr/>
              <p:nvPr/>
            </p:nvSpPr>
            <p:spPr>
              <a:xfrm>
                <a:off x="6276490" y="1427439"/>
                <a:ext cx="1219806" cy="350197"/>
              </a:xfrm>
              <a:custGeom>
                <a:avLst/>
                <a:gdLst>
                  <a:gd name="connsiteX0" fmla="*/ 116731 w 1219807"/>
                  <a:gd name="connsiteY0" fmla="*/ 0 h 350196"/>
                  <a:gd name="connsiteX1" fmla="*/ 1044709 w 1219807"/>
                  <a:gd name="connsiteY1" fmla="*/ 0 h 350196"/>
                  <a:gd name="connsiteX2" fmla="*/ 1219807 w 1219807"/>
                  <a:gd name="connsiteY2" fmla="*/ 175098 h 350196"/>
                  <a:gd name="connsiteX3" fmla="*/ 1044709 w 1219807"/>
                  <a:gd name="connsiteY3" fmla="*/ 350196 h 350196"/>
                  <a:gd name="connsiteX4" fmla="*/ 129838 w 1219807"/>
                  <a:gd name="connsiteY4" fmla="*/ 350196 h 350196"/>
                  <a:gd name="connsiteX5" fmla="*/ 246569 w 1219807"/>
                  <a:gd name="connsiteY5" fmla="*/ 175098 h 350196"/>
                  <a:gd name="connsiteX6" fmla="*/ 0 w 1219807"/>
                  <a:gd name="connsiteY6" fmla="*/ 175098 h 350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9807" h="350196">
                    <a:moveTo>
                      <a:pt x="116731" y="0"/>
                    </a:moveTo>
                    <a:lnTo>
                      <a:pt x="1044709" y="0"/>
                    </a:lnTo>
                    <a:cubicBezTo>
                      <a:pt x="1141413" y="0"/>
                      <a:pt x="1219807" y="78394"/>
                      <a:pt x="1219807" y="175098"/>
                    </a:cubicBezTo>
                    <a:cubicBezTo>
                      <a:pt x="1219807" y="271802"/>
                      <a:pt x="1141413" y="350196"/>
                      <a:pt x="1044709" y="350196"/>
                    </a:cubicBezTo>
                    <a:lnTo>
                      <a:pt x="129838" y="350196"/>
                    </a:lnTo>
                    <a:lnTo>
                      <a:pt x="246569" y="175098"/>
                    </a:lnTo>
                    <a:lnTo>
                      <a:pt x="0" y="175098"/>
                    </a:lnTo>
                    <a:close/>
                  </a:path>
                </a:pathLst>
              </a:custGeom>
              <a:solidFill>
                <a:srgbClr val="99ABB4"/>
              </a:solidFill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0AEE51B-742A-45E9-A60C-E31387CC8ECE}"/>
                </a:ext>
              </a:extLst>
            </p:cNvPr>
            <p:cNvGrpSpPr/>
            <p:nvPr/>
          </p:nvGrpSpPr>
          <p:grpSpPr>
            <a:xfrm rot="18900000">
              <a:off x="3951407" y="1546795"/>
              <a:ext cx="2752933" cy="1533526"/>
              <a:chOff x="3910012" y="1609724"/>
              <a:chExt cx="2752933" cy="1533526"/>
            </a:xfrm>
            <a:solidFill>
              <a:srgbClr val="F2F4F4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4E506C6-965C-44BD-8546-01605ABF9F99}"/>
                  </a:ext>
                </a:extLst>
              </p:cNvPr>
              <p:cNvSpPr/>
              <p:nvPr/>
            </p:nvSpPr>
            <p:spPr>
              <a:xfrm>
                <a:off x="3910012" y="1609724"/>
                <a:ext cx="2276476" cy="1533526"/>
              </a:xfrm>
              <a:custGeom>
                <a:avLst/>
                <a:gdLst>
                  <a:gd name="connsiteX0" fmla="*/ 0 w 2276476"/>
                  <a:gd name="connsiteY0" fmla="*/ 766762 h 1533526"/>
                  <a:gd name="connsiteX1" fmla="*/ 0 w 2276476"/>
                  <a:gd name="connsiteY1" fmla="*/ 766763 h 1533526"/>
                  <a:gd name="connsiteX2" fmla="*/ 0 w 2276476"/>
                  <a:gd name="connsiteY2" fmla="*/ 766763 h 1533526"/>
                  <a:gd name="connsiteX3" fmla="*/ 802462 w 2276476"/>
                  <a:gd name="connsiteY3" fmla="*/ 348267 h 1533526"/>
                  <a:gd name="connsiteX4" fmla="*/ 392469 w 2276476"/>
                  <a:gd name="connsiteY4" fmla="*/ 682422 h 1533526"/>
                  <a:gd name="connsiteX5" fmla="*/ 383966 w 2276476"/>
                  <a:gd name="connsiteY5" fmla="*/ 766763 h 1533526"/>
                  <a:gd name="connsiteX6" fmla="*/ 383966 w 2276476"/>
                  <a:gd name="connsiteY6" fmla="*/ 766762 h 1533526"/>
                  <a:gd name="connsiteX7" fmla="*/ 383966 w 2276476"/>
                  <a:gd name="connsiteY7" fmla="*/ 766763 h 1533526"/>
                  <a:gd name="connsiteX8" fmla="*/ 383966 w 2276476"/>
                  <a:gd name="connsiteY8" fmla="*/ 766763 h 1533526"/>
                  <a:gd name="connsiteX9" fmla="*/ 392469 w 2276476"/>
                  <a:gd name="connsiteY9" fmla="*/ 851104 h 1533526"/>
                  <a:gd name="connsiteX10" fmla="*/ 802462 w 2276476"/>
                  <a:gd name="connsiteY10" fmla="*/ 1185258 h 1533526"/>
                  <a:gd name="connsiteX11" fmla="*/ 1474012 w 2276476"/>
                  <a:gd name="connsiteY11" fmla="*/ 1185259 h 1533526"/>
                  <a:gd name="connsiteX12" fmla="*/ 1892508 w 2276476"/>
                  <a:gd name="connsiteY12" fmla="*/ 766763 h 1533526"/>
                  <a:gd name="connsiteX13" fmla="*/ 1892509 w 2276476"/>
                  <a:gd name="connsiteY13" fmla="*/ 766763 h 1533526"/>
                  <a:gd name="connsiteX14" fmla="*/ 1474013 w 2276476"/>
                  <a:gd name="connsiteY14" fmla="*/ 348267 h 1533526"/>
                  <a:gd name="connsiteX15" fmla="*/ 766763 w 2276476"/>
                  <a:gd name="connsiteY15" fmla="*/ 0 h 1533526"/>
                  <a:gd name="connsiteX16" fmla="*/ 1509713 w 2276476"/>
                  <a:gd name="connsiteY16" fmla="*/ 0 h 1533526"/>
                  <a:gd name="connsiteX17" fmla="*/ 2276476 w 2276476"/>
                  <a:gd name="connsiteY17" fmla="*/ 766763 h 1533526"/>
                  <a:gd name="connsiteX18" fmla="*/ 2276475 w 2276476"/>
                  <a:gd name="connsiteY18" fmla="*/ 766763 h 1533526"/>
                  <a:gd name="connsiteX19" fmla="*/ 1509712 w 2276476"/>
                  <a:gd name="connsiteY19" fmla="*/ 1533526 h 1533526"/>
                  <a:gd name="connsiteX20" fmla="*/ 766763 w 2276476"/>
                  <a:gd name="connsiteY20" fmla="*/ 1533525 h 1533526"/>
                  <a:gd name="connsiteX21" fmla="*/ 15578 w 2276476"/>
                  <a:gd name="connsiteY21" fmla="*/ 921292 h 1533526"/>
                  <a:gd name="connsiteX22" fmla="*/ 0 w 2276476"/>
                  <a:gd name="connsiteY22" fmla="*/ 766763 h 1533526"/>
                  <a:gd name="connsiteX23" fmla="*/ 15578 w 2276476"/>
                  <a:gd name="connsiteY23" fmla="*/ 612234 h 1533526"/>
                  <a:gd name="connsiteX24" fmla="*/ 766763 w 2276476"/>
                  <a:gd name="connsiteY24" fmla="*/ 0 h 1533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76476" h="1533526">
                    <a:moveTo>
                      <a:pt x="0" y="766762"/>
                    </a:moveTo>
                    <a:lnTo>
                      <a:pt x="0" y="766763"/>
                    </a:lnTo>
                    <a:lnTo>
                      <a:pt x="0" y="766763"/>
                    </a:lnTo>
                    <a:close/>
                    <a:moveTo>
                      <a:pt x="802462" y="348267"/>
                    </a:moveTo>
                    <a:cubicBezTo>
                      <a:pt x="600224" y="348267"/>
                      <a:pt x="431492" y="491720"/>
                      <a:pt x="392469" y="682422"/>
                    </a:cubicBezTo>
                    <a:lnTo>
                      <a:pt x="383966" y="766763"/>
                    </a:lnTo>
                    <a:lnTo>
                      <a:pt x="383966" y="766762"/>
                    </a:lnTo>
                    <a:lnTo>
                      <a:pt x="383966" y="766763"/>
                    </a:lnTo>
                    <a:lnTo>
                      <a:pt x="383966" y="766763"/>
                    </a:lnTo>
                    <a:lnTo>
                      <a:pt x="392469" y="851104"/>
                    </a:lnTo>
                    <a:cubicBezTo>
                      <a:pt x="431492" y="1041805"/>
                      <a:pt x="600224" y="1185258"/>
                      <a:pt x="802462" y="1185258"/>
                    </a:cubicBezTo>
                    <a:lnTo>
                      <a:pt x="1474012" y="1185259"/>
                    </a:lnTo>
                    <a:cubicBezTo>
                      <a:pt x="1705141" y="1185259"/>
                      <a:pt x="1892508" y="997892"/>
                      <a:pt x="1892508" y="766763"/>
                    </a:cubicBezTo>
                    <a:lnTo>
                      <a:pt x="1892509" y="766763"/>
                    </a:lnTo>
                    <a:cubicBezTo>
                      <a:pt x="1892509" y="535634"/>
                      <a:pt x="1705142" y="348267"/>
                      <a:pt x="1474013" y="348267"/>
                    </a:cubicBezTo>
                    <a:close/>
                    <a:moveTo>
                      <a:pt x="766763" y="0"/>
                    </a:moveTo>
                    <a:lnTo>
                      <a:pt x="1509713" y="0"/>
                    </a:lnTo>
                    <a:cubicBezTo>
                      <a:pt x="1933185" y="0"/>
                      <a:pt x="2276476" y="343291"/>
                      <a:pt x="2276476" y="766763"/>
                    </a:cubicBezTo>
                    <a:lnTo>
                      <a:pt x="2276475" y="766763"/>
                    </a:lnTo>
                    <a:cubicBezTo>
                      <a:pt x="2276475" y="1190235"/>
                      <a:pt x="1933184" y="1533526"/>
                      <a:pt x="1509712" y="1533526"/>
                    </a:cubicBezTo>
                    <a:lnTo>
                      <a:pt x="766763" y="1533525"/>
                    </a:lnTo>
                    <a:cubicBezTo>
                      <a:pt x="396225" y="1533525"/>
                      <a:pt x="87076" y="1270693"/>
                      <a:pt x="15578" y="921292"/>
                    </a:cubicBezTo>
                    <a:lnTo>
                      <a:pt x="0" y="766763"/>
                    </a:lnTo>
                    <a:lnTo>
                      <a:pt x="15578" y="612234"/>
                    </a:lnTo>
                    <a:cubicBezTo>
                      <a:pt x="87076" y="262832"/>
                      <a:pt x="396225" y="0"/>
                      <a:pt x="766763" y="0"/>
                    </a:cubicBezTo>
                    <a:close/>
                  </a:path>
                </a:pathLst>
              </a:custGeom>
              <a:solidFill>
                <a:srgbClr val="4664F2"/>
              </a:solidFill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DA4FB04-036C-4364-B1B4-1B3D2C8EFB4C}"/>
                  </a:ext>
                </a:extLst>
              </p:cNvPr>
              <p:cNvSpPr/>
              <p:nvPr/>
            </p:nvSpPr>
            <p:spPr>
              <a:xfrm>
                <a:off x="5378556" y="2201389"/>
                <a:ext cx="1284389" cy="350196"/>
              </a:xfrm>
              <a:custGeom>
                <a:avLst/>
                <a:gdLst>
                  <a:gd name="connsiteX0" fmla="*/ 175098 w 1284389"/>
                  <a:gd name="connsiteY0" fmla="*/ 0 h 350196"/>
                  <a:gd name="connsiteX1" fmla="*/ 1154551 w 1284389"/>
                  <a:gd name="connsiteY1" fmla="*/ 0 h 350196"/>
                  <a:gd name="connsiteX2" fmla="*/ 1037820 w 1284389"/>
                  <a:gd name="connsiteY2" fmla="*/ 175098 h 350196"/>
                  <a:gd name="connsiteX3" fmla="*/ 1284389 w 1284389"/>
                  <a:gd name="connsiteY3" fmla="*/ 175098 h 350196"/>
                  <a:gd name="connsiteX4" fmla="*/ 1167658 w 1284389"/>
                  <a:gd name="connsiteY4" fmla="*/ 350196 h 350196"/>
                  <a:gd name="connsiteX5" fmla="*/ 175098 w 1284389"/>
                  <a:gd name="connsiteY5" fmla="*/ 350196 h 350196"/>
                  <a:gd name="connsiteX6" fmla="*/ 0 w 1284389"/>
                  <a:gd name="connsiteY6" fmla="*/ 175098 h 350196"/>
                  <a:gd name="connsiteX7" fmla="*/ 175098 w 1284389"/>
                  <a:gd name="connsiteY7" fmla="*/ 0 h 350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84389" h="350196">
                    <a:moveTo>
                      <a:pt x="175098" y="0"/>
                    </a:moveTo>
                    <a:lnTo>
                      <a:pt x="1154551" y="0"/>
                    </a:lnTo>
                    <a:lnTo>
                      <a:pt x="1037820" y="175098"/>
                    </a:lnTo>
                    <a:lnTo>
                      <a:pt x="1284389" y="175098"/>
                    </a:lnTo>
                    <a:lnTo>
                      <a:pt x="1167658" y="350196"/>
                    </a:lnTo>
                    <a:lnTo>
                      <a:pt x="175098" y="350196"/>
                    </a:lnTo>
                    <a:cubicBezTo>
                      <a:pt x="78394" y="350196"/>
                      <a:pt x="0" y="271802"/>
                      <a:pt x="0" y="175098"/>
                    </a:cubicBezTo>
                    <a:cubicBezTo>
                      <a:pt x="0" y="78394"/>
                      <a:pt x="78394" y="0"/>
                      <a:pt x="175098" y="0"/>
                    </a:cubicBezTo>
                    <a:close/>
                  </a:path>
                </a:pathLst>
              </a:custGeom>
              <a:solidFill>
                <a:srgbClr val="99ABB4"/>
              </a:solidFill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7FCAE10-EC53-4F05-A5C5-BABBA5A378A7}"/>
                </a:ext>
              </a:extLst>
            </p:cNvPr>
            <p:cNvCxnSpPr/>
            <p:nvPr/>
          </p:nvCxnSpPr>
          <p:spPr>
            <a:xfrm flipH="1" flipV="1">
              <a:off x="5768340" y="342900"/>
              <a:ext cx="236220" cy="570045"/>
            </a:xfrm>
            <a:prstGeom prst="line">
              <a:avLst/>
            </a:prstGeom>
            <a:solidFill>
              <a:srgbClr val="99ABB4"/>
            </a:solidFill>
            <a:ln w="19050" cap="flat">
              <a:solidFill>
                <a:srgbClr val="99ABB4"/>
              </a:solidFill>
              <a:prstDash val="solid"/>
              <a:round/>
            </a:ln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5B29B2-D123-4381-A1E6-D1B54D6195EA}"/>
                </a:ext>
              </a:extLst>
            </p:cNvPr>
            <p:cNvCxnSpPr/>
            <p:nvPr/>
          </p:nvCxnSpPr>
          <p:spPr>
            <a:xfrm flipV="1">
              <a:off x="6278880" y="432748"/>
              <a:ext cx="146116" cy="376469"/>
            </a:xfrm>
            <a:prstGeom prst="line">
              <a:avLst/>
            </a:prstGeom>
            <a:solidFill>
              <a:srgbClr val="99ABB4"/>
            </a:solidFill>
            <a:ln w="19050" cap="flat">
              <a:solidFill>
                <a:srgbClr val="99ABB4"/>
              </a:solidFill>
              <a:prstDash val="solid"/>
              <a:round/>
            </a:ln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09D2542-83F3-48CE-9AC9-D13879430A83}"/>
                </a:ext>
              </a:extLst>
            </p:cNvPr>
            <p:cNvCxnSpPr/>
            <p:nvPr/>
          </p:nvCxnSpPr>
          <p:spPr>
            <a:xfrm flipH="1">
              <a:off x="5364480" y="1134971"/>
              <a:ext cx="521970" cy="0"/>
            </a:xfrm>
            <a:prstGeom prst="line">
              <a:avLst/>
            </a:prstGeom>
            <a:solidFill>
              <a:srgbClr val="99ABB4"/>
            </a:solidFill>
            <a:ln w="19050" cap="flat">
              <a:solidFill>
                <a:srgbClr val="99ABB4"/>
              </a:solidFill>
              <a:prstDash val="solid"/>
              <a:round/>
            </a:ln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4A2ED3-D933-4077-B28F-016A703B182B}"/>
              </a:ext>
            </a:extLst>
          </p:cNvPr>
          <p:cNvGrpSpPr/>
          <p:nvPr/>
        </p:nvGrpSpPr>
        <p:grpSpPr>
          <a:xfrm>
            <a:off x="5296744" y="2183518"/>
            <a:ext cx="668798" cy="628262"/>
            <a:chOff x="5361039" y="2243916"/>
            <a:chExt cx="540208" cy="507466"/>
          </a:xfrm>
        </p:grpSpPr>
        <p:grpSp>
          <p:nvGrpSpPr>
            <p:cNvPr id="46" name="Group 22">
              <a:extLst>
                <a:ext uri="{FF2B5EF4-FFF2-40B4-BE49-F238E27FC236}">
                  <a16:creationId xmlns:a16="http://schemas.microsoft.com/office/drawing/2014/main" id="{6B1F58B4-6148-47BA-B1EC-1D224D60137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61039" y="2243916"/>
              <a:ext cx="540208" cy="507466"/>
              <a:chOff x="2715" y="1465"/>
              <a:chExt cx="330" cy="310"/>
            </a:xfrm>
          </p:grpSpPr>
          <p:sp>
            <p:nvSpPr>
              <p:cNvPr id="47" name="Freeform 23">
                <a:extLst>
                  <a:ext uri="{FF2B5EF4-FFF2-40B4-BE49-F238E27FC236}">
                    <a16:creationId xmlns:a16="http://schemas.microsoft.com/office/drawing/2014/main" id="{4C08EE0D-EAD3-4C54-8FBB-89821B838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1465"/>
                <a:ext cx="310" cy="310"/>
              </a:xfrm>
              <a:custGeom>
                <a:avLst/>
                <a:gdLst>
                  <a:gd name="T0" fmla="*/ 30 w 152"/>
                  <a:gd name="T1" fmla="*/ 136 h 152"/>
                  <a:gd name="T2" fmla="*/ 76 w 152"/>
                  <a:gd name="T3" fmla="*/ 152 h 152"/>
                  <a:gd name="T4" fmla="*/ 152 w 152"/>
                  <a:gd name="T5" fmla="*/ 76 h 152"/>
                  <a:gd name="T6" fmla="*/ 76 w 152"/>
                  <a:gd name="T7" fmla="*/ 0 h 152"/>
                  <a:gd name="T8" fmla="*/ 0 w 152"/>
                  <a:gd name="T9" fmla="*/ 76 h 152"/>
                  <a:gd name="T10" fmla="*/ 7 w 152"/>
                  <a:gd name="T11" fmla="*/ 107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2" h="152">
                    <a:moveTo>
                      <a:pt x="30" y="136"/>
                    </a:moveTo>
                    <a:cubicBezTo>
                      <a:pt x="43" y="146"/>
                      <a:pt x="59" y="152"/>
                      <a:pt x="76" y="152"/>
                    </a:cubicBezTo>
                    <a:cubicBezTo>
                      <a:pt x="118" y="152"/>
                      <a:pt x="152" y="118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87"/>
                      <a:pt x="3" y="98"/>
                      <a:pt x="7" y="107"/>
                    </a:cubicBezTo>
                  </a:path>
                </a:pathLst>
              </a:custGeom>
              <a:noFill/>
              <a:ln w="19050" cap="rnd">
                <a:solidFill>
                  <a:srgbClr val="4664F2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eform 25">
                <a:extLst>
                  <a:ext uri="{FF2B5EF4-FFF2-40B4-BE49-F238E27FC236}">
                    <a16:creationId xmlns:a16="http://schemas.microsoft.com/office/drawing/2014/main" id="{28907401-1F1D-422C-B85D-4A5BD100A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1651"/>
                <a:ext cx="53" cy="34"/>
              </a:xfrm>
              <a:custGeom>
                <a:avLst/>
                <a:gdLst>
                  <a:gd name="T0" fmla="*/ 53 w 53"/>
                  <a:gd name="T1" fmla="*/ 0 h 34"/>
                  <a:gd name="T2" fmla="*/ 35 w 53"/>
                  <a:gd name="T3" fmla="*/ 34 h 34"/>
                  <a:gd name="T4" fmla="*/ 0 w 53"/>
                  <a:gd name="T5" fmla="*/ 1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3" h="34">
                    <a:moveTo>
                      <a:pt x="53" y="0"/>
                    </a:moveTo>
                    <a:lnTo>
                      <a:pt x="35" y="34"/>
                    </a:lnTo>
                    <a:lnTo>
                      <a:pt x="0" y="16"/>
                    </a:lnTo>
                  </a:path>
                </a:pathLst>
              </a:custGeom>
              <a:noFill/>
              <a:ln w="19050" cap="rnd">
                <a:solidFill>
                  <a:srgbClr val="4664F2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A67EE13-6F67-4AA8-AA7E-7D592C4F7CC8}"/>
                </a:ext>
              </a:extLst>
            </p:cNvPr>
            <p:cNvGrpSpPr/>
            <p:nvPr/>
          </p:nvGrpSpPr>
          <p:grpSpPr>
            <a:xfrm>
              <a:off x="5508374" y="2360591"/>
              <a:ext cx="274116" cy="274116"/>
              <a:chOff x="5584106" y="3822790"/>
              <a:chExt cx="274116" cy="274116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A572FF4-7336-4EEB-A943-B4CDA2D8FDC3}"/>
                  </a:ext>
                </a:extLst>
              </p:cNvPr>
              <p:cNvSpPr/>
              <p:nvPr/>
            </p:nvSpPr>
            <p:spPr>
              <a:xfrm>
                <a:off x="5584106" y="3822790"/>
                <a:ext cx="274116" cy="274116"/>
              </a:xfrm>
              <a:prstGeom prst="ellipse">
                <a:avLst/>
              </a:prstGeom>
              <a:solidFill>
                <a:srgbClr val="99ABB4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1724C54-7936-4847-884A-914F5CDD55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53720" y="3887397"/>
                <a:ext cx="64448" cy="75559"/>
              </a:xfrm>
              <a:prstGeom prst="line">
                <a:avLst/>
              </a:prstGeom>
              <a:noFill/>
              <a:ln w="19050" cap="rnd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DB505DDC-BACA-43A3-8C1B-F90B8BAC9E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20885" y="3937944"/>
                <a:ext cx="54690" cy="25514"/>
              </a:xfrm>
              <a:prstGeom prst="line">
                <a:avLst/>
              </a:prstGeom>
              <a:noFill/>
              <a:ln w="19050" cap="rnd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48" name="Arc 47">
            <a:extLst>
              <a:ext uri="{FF2B5EF4-FFF2-40B4-BE49-F238E27FC236}">
                <a16:creationId xmlns:a16="http://schemas.microsoft.com/office/drawing/2014/main" id="{F271E7F1-C9E4-464F-A45C-5725477ABAAE}"/>
              </a:ext>
            </a:extLst>
          </p:cNvPr>
          <p:cNvSpPr/>
          <p:nvPr/>
        </p:nvSpPr>
        <p:spPr>
          <a:xfrm>
            <a:off x="5136220" y="698500"/>
            <a:ext cx="1024084" cy="1024084"/>
          </a:xfrm>
          <a:prstGeom prst="arc">
            <a:avLst>
              <a:gd name="adj1" fmla="val 17103368"/>
              <a:gd name="adj2" fmla="val 4667269"/>
            </a:avLst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747E6CDE-1912-4276-913D-F51659CD075B}"/>
              </a:ext>
            </a:extLst>
          </p:cNvPr>
          <p:cNvSpPr/>
          <p:nvPr/>
        </p:nvSpPr>
        <p:spPr>
          <a:xfrm flipH="1">
            <a:off x="5136220" y="698500"/>
            <a:ext cx="1024084" cy="1024084"/>
          </a:xfrm>
          <a:prstGeom prst="arc">
            <a:avLst>
              <a:gd name="adj1" fmla="val 17210928"/>
              <a:gd name="adj2" fmla="val 4566361"/>
            </a:avLst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3824929F-45CC-40E0-981D-584D99486BAD}"/>
              </a:ext>
            </a:extLst>
          </p:cNvPr>
          <p:cNvSpPr/>
          <p:nvPr/>
        </p:nvSpPr>
        <p:spPr>
          <a:xfrm>
            <a:off x="5136220" y="2008507"/>
            <a:ext cx="1024084" cy="1024084"/>
          </a:xfrm>
          <a:prstGeom prst="arc">
            <a:avLst>
              <a:gd name="adj1" fmla="val 17103368"/>
              <a:gd name="adj2" fmla="val 4667269"/>
            </a:avLst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3933BC2E-777E-4877-BC07-C292AEED3BA5}"/>
              </a:ext>
            </a:extLst>
          </p:cNvPr>
          <p:cNvSpPr/>
          <p:nvPr/>
        </p:nvSpPr>
        <p:spPr>
          <a:xfrm flipH="1">
            <a:off x="5136220" y="2008507"/>
            <a:ext cx="1024084" cy="1024084"/>
          </a:xfrm>
          <a:prstGeom prst="arc">
            <a:avLst>
              <a:gd name="adj1" fmla="val 17210928"/>
              <a:gd name="adj2" fmla="val 4566361"/>
            </a:avLst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8F201C9D-D8EA-43ED-9394-2E77B54D0313}"/>
              </a:ext>
            </a:extLst>
          </p:cNvPr>
          <p:cNvSpPr/>
          <p:nvPr/>
        </p:nvSpPr>
        <p:spPr>
          <a:xfrm>
            <a:off x="5136220" y="3318513"/>
            <a:ext cx="1024084" cy="1024084"/>
          </a:xfrm>
          <a:prstGeom prst="arc">
            <a:avLst>
              <a:gd name="adj1" fmla="val 17103368"/>
              <a:gd name="adj2" fmla="val 4667269"/>
            </a:avLst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F8795C34-DCEC-418F-9C1F-7AA1B2A8EC51}"/>
              </a:ext>
            </a:extLst>
          </p:cNvPr>
          <p:cNvSpPr/>
          <p:nvPr/>
        </p:nvSpPr>
        <p:spPr>
          <a:xfrm flipH="1">
            <a:off x="5136220" y="3318513"/>
            <a:ext cx="1024084" cy="1024084"/>
          </a:xfrm>
          <a:prstGeom prst="arc">
            <a:avLst>
              <a:gd name="adj1" fmla="val 17210928"/>
              <a:gd name="adj2" fmla="val 4566361"/>
            </a:avLst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0.03819 -0.00031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0.03819 -0.00031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82716E-6 L 0.03715 -3.82716E-6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accel="10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0 L -0.03819 -0.00031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5.55556E-7 -3.82716E-6 L 0.03715 -3.82716E-6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0 L -0.03819 -0.00031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" y="-31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-3.82716E-6 L 0.03715 -3.82716E-6 " pathEditMode="relative" rAng="0" ptsTypes="AA">
                                      <p:cBhvr>
                                        <p:cTn id="51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mph" presetSubtype="0" accel="10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mph" presetSubtype="0" accel="100000" autoRev="1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mph" presetSubtype="0" accel="10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mph" presetSubtype="0" accel="10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67" dur="250" fill="hold"/>
                                        <p:tgtEl>
                                          <p:spTgt spid="3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50" fill="hold"/>
                                        <p:tgtEl>
                                          <p:spTgt spid="55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mph" presetSubtype="0" accel="10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79" dur="250" fill="hold"/>
                                        <p:tgtEl>
                                          <p:spTgt spid="57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mph" presetSubtype="0" accel="10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83" dur="250" fill="hold"/>
                                        <p:tgtEl>
                                          <p:spTgt spid="56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mph" presetSubtype="0" accel="10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7" dur="250" fill="hold"/>
                                        <p:tgtEl>
                                          <p:spTgt spid="59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" presetClass="emph" presetSubtype="0" accel="10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1" dur="250" fill="hold"/>
                                        <p:tgtEl>
                                          <p:spTgt spid="58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/>
      <p:bldP spid="17" grpId="1"/>
      <p:bldP spid="18" grpId="0"/>
      <p:bldP spid="18" grpId="1"/>
      <p:bldP spid="48" grpId="0" animBg="1"/>
      <p:bldP spid="48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9B887-A0DF-4D1E-A33F-CFBAEE10C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De-couple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9DC050-90ED-4C8F-BC3C-95C80E7ACA6F}"/>
              </a:ext>
            </a:extLst>
          </p:cNvPr>
          <p:cNvSpPr/>
          <p:nvPr/>
        </p:nvSpPr>
        <p:spPr>
          <a:xfrm>
            <a:off x="0" y="1144774"/>
            <a:ext cx="9143993" cy="1426976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81C9A2-F6C8-4D6E-A829-B330E9DAD9F2}"/>
              </a:ext>
            </a:extLst>
          </p:cNvPr>
          <p:cNvSpPr txBox="1">
            <a:spLocks/>
          </p:cNvSpPr>
          <p:nvPr/>
        </p:nvSpPr>
        <p:spPr>
          <a:xfrm>
            <a:off x="665402" y="1562672"/>
            <a:ext cx="7813196" cy="433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New code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from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new feature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2D46A7-318D-433C-9B24-D63FED7A8FE5}"/>
              </a:ext>
            </a:extLst>
          </p:cNvPr>
          <p:cNvSpPr txBox="1">
            <a:spLocks/>
          </p:cNvSpPr>
          <p:nvPr/>
        </p:nvSpPr>
        <p:spPr>
          <a:xfrm>
            <a:off x="1094790" y="2800525"/>
            <a:ext cx="3515306" cy="982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Incrementally change system with many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small safe updates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DF2DE-C546-45DD-8513-326F597F5929}"/>
              </a:ext>
            </a:extLst>
          </p:cNvPr>
          <p:cNvCxnSpPr>
            <a:cxnSpLocks/>
          </p:cNvCxnSpPr>
          <p:nvPr/>
        </p:nvCxnSpPr>
        <p:spPr>
          <a:xfrm>
            <a:off x="1974850" y="2162713"/>
            <a:ext cx="1765300" cy="0"/>
          </a:xfrm>
          <a:prstGeom prst="line">
            <a:avLst/>
          </a:prstGeom>
          <a:ln>
            <a:solidFill>
              <a:srgbClr val="99AB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17ACA1-AEFB-4AD4-9A54-44E46243EBBE}"/>
              </a:ext>
            </a:extLst>
          </p:cNvPr>
          <p:cNvGrpSpPr/>
          <p:nvPr/>
        </p:nvGrpSpPr>
        <p:grpSpPr>
          <a:xfrm>
            <a:off x="2743200" y="2162712"/>
            <a:ext cx="228600" cy="609221"/>
            <a:chOff x="2920189" y="2821021"/>
            <a:chExt cx="228600" cy="60922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94299F9-4485-4147-969A-91B93BCB8FA9}"/>
                </a:ext>
              </a:extLst>
            </p:cNvPr>
            <p:cNvCxnSpPr/>
            <p:nvPr/>
          </p:nvCxnSpPr>
          <p:spPr>
            <a:xfrm>
              <a:off x="3034489" y="2821021"/>
              <a:ext cx="0" cy="609217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ECD054-1912-4B60-B380-02D7FA02D96A}"/>
                </a:ext>
              </a:extLst>
            </p:cNvPr>
            <p:cNvCxnSpPr/>
            <p:nvPr/>
          </p:nvCxnSpPr>
          <p:spPr>
            <a:xfrm>
              <a:off x="2920189" y="3430242"/>
              <a:ext cx="228600" cy="0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F330EF-AAED-4C1C-937E-0C5A6434B0C7}"/>
              </a:ext>
            </a:extLst>
          </p:cNvPr>
          <p:cNvCxnSpPr>
            <a:cxnSpLocks/>
          </p:cNvCxnSpPr>
          <p:nvPr/>
        </p:nvCxnSpPr>
        <p:spPr>
          <a:xfrm>
            <a:off x="4940300" y="2162713"/>
            <a:ext cx="2241550" cy="0"/>
          </a:xfrm>
          <a:prstGeom prst="line">
            <a:avLst/>
          </a:prstGeom>
          <a:ln>
            <a:solidFill>
              <a:srgbClr val="99AB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D485D3-CF61-4D49-96B4-F96E0FB1EEA7}"/>
              </a:ext>
            </a:extLst>
          </p:cNvPr>
          <p:cNvGrpSpPr/>
          <p:nvPr/>
        </p:nvGrpSpPr>
        <p:grpSpPr>
          <a:xfrm>
            <a:off x="5946775" y="2162712"/>
            <a:ext cx="228600" cy="609221"/>
            <a:chOff x="2920189" y="2821021"/>
            <a:chExt cx="228600" cy="60922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BE713C3-E378-45FF-B7E7-F3D9BA383F78}"/>
                </a:ext>
              </a:extLst>
            </p:cNvPr>
            <p:cNvCxnSpPr/>
            <p:nvPr/>
          </p:nvCxnSpPr>
          <p:spPr>
            <a:xfrm>
              <a:off x="3034489" y="2821021"/>
              <a:ext cx="0" cy="609217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2209F9-ACDE-4847-ADC4-E95B907A02EB}"/>
                </a:ext>
              </a:extLst>
            </p:cNvPr>
            <p:cNvCxnSpPr/>
            <p:nvPr/>
          </p:nvCxnSpPr>
          <p:spPr>
            <a:xfrm>
              <a:off x="2920189" y="3430242"/>
              <a:ext cx="228600" cy="0"/>
            </a:xfrm>
            <a:prstGeom prst="line">
              <a:avLst/>
            </a:prstGeom>
            <a:ln>
              <a:solidFill>
                <a:srgbClr val="99ABB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8CE4D88-639A-41C1-A91B-151AC1F41D2F}"/>
              </a:ext>
            </a:extLst>
          </p:cNvPr>
          <p:cNvSpPr txBox="1">
            <a:spLocks/>
          </p:cNvSpPr>
          <p:nvPr/>
        </p:nvSpPr>
        <p:spPr>
          <a:xfrm>
            <a:off x="4724400" y="2800525"/>
            <a:ext cx="2686050" cy="982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Turn on features for testing and when it works – for everyone</a:t>
            </a:r>
          </a:p>
        </p:txBody>
      </p:sp>
    </p:spTree>
    <p:extLst>
      <p:ext uri="{BB962C8B-B14F-4D97-AF65-F5344CB8AC3E}">
        <p14:creationId xmlns:p14="http://schemas.microsoft.com/office/powerpoint/2010/main" val="2900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-4.81481E-6 L 8.33333E-7 0.05433 " pathEditMode="relative" rAng="0" ptsTypes="AA">
                                      <p:cBhvr>
                                        <p:cTn id="15" dur="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-4.81481E-6 L -1.66667E-6 0.05433 " pathEditMode="relative" rAng="0" ptsTypes="AA">
                                      <p:cBhvr>
                                        <p:cTn id="27" dur="2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3" grpId="0"/>
      <p:bldP spid="2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val 40">
            <a:extLst>
              <a:ext uri="{FF2B5EF4-FFF2-40B4-BE49-F238E27FC236}">
                <a16:creationId xmlns:a16="http://schemas.microsoft.com/office/drawing/2014/main" id="{10DAEBDE-E491-4ACC-818E-C4D2635D5FA7}"/>
              </a:ext>
            </a:extLst>
          </p:cNvPr>
          <p:cNvSpPr/>
          <p:nvPr/>
        </p:nvSpPr>
        <p:spPr>
          <a:xfrm>
            <a:off x="1084101" y="1092261"/>
            <a:ext cx="2967752" cy="296775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0156C6-401A-46FF-95FA-74907ABD1A89}"/>
              </a:ext>
            </a:extLst>
          </p:cNvPr>
          <p:cNvGrpSpPr/>
          <p:nvPr/>
        </p:nvGrpSpPr>
        <p:grpSpPr>
          <a:xfrm>
            <a:off x="1285256" y="1293416"/>
            <a:ext cx="2565443" cy="2565443"/>
            <a:chOff x="1285256" y="1293416"/>
            <a:chExt cx="2565443" cy="256544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B5CE78-C59B-433E-800F-D706E0716517}"/>
                </a:ext>
              </a:extLst>
            </p:cNvPr>
            <p:cNvSpPr/>
            <p:nvPr/>
          </p:nvSpPr>
          <p:spPr>
            <a:xfrm>
              <a:off x="1285256" y="1293416"/>
              <a:ext cx="2565443" cy="2565443"/>
            </a:xfrm>
            <a:prstGeom prst="ellipse">
              <a:avLst/>
            </a:pr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10667CCC-2730-4F97-8D91-3F2B5FA5C5F8}"/>
                </a:ext>
              </a:extLst>
            </p:cNvPr>
            <p:cNvSpPr txBox="1">
              <a:spLocks/>
            </p:cNvSpPr>
            <p:nvPr/>
          </p:nvSpPr>
          <p:spPr>
            <a:xfrm>
              <a:off x="1285256" y="2118492"/>
              <a:ext cx="2565443" cy="1109846"/>
            </a:xfrm>
            <a:prstGeom prst="rect">
              <a:avLst/>
            </a:prstGeom>
          </p:spPr>
          <p:txBody>
            <a:bodyPr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400" b="1" i="0" kern="1200">
                  <a:solidFill>
                    <a:srgbClr val="0E2735"/>
                  </a:solidFill>
                  <a:latin typeface="Amazon Ember Regular" charset="0"/>
                  <a:ea typeface="+mj-ea"/>
                  <a:cs typeface="Amazon Ember Regular" charset="0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mazon Ember Regular" charset="0"/>
                  <a:ea typeface="+mj-ea"/>
                  <a:cs typeface="Amazon Ember Regular" charset="0"/>
                </a:rPr>
                <a:t>Small 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mazon Ember Regular" charset="0"/>
                  <a:ea typeface="+mj-ea"/>
                  <a:cs typeface="Amazon Ember Regular" charset="0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mazon Ember Regular" charset="0"/>
                  <a:ea typeface="+mj-ea"/>
                  <a:cs typeface="Amazon Ember Regular" charset="0"/>
                </a:rPr>
                <a:t>changes</a:t>
              </a: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2235E40-F165-4D8F-8928-8850E66F48CC}"/>
              </a:ext>
            </a:extLst>
          </p:cNvPr>
          <p:cNvSpPr/>
          <p:nvPr/>
        </p:nvSpPr>
        <p:spPr>
          <a:xfrm>
            <a:off x="1564498" y="1298492"/>
            <a:ext cx="634040" cy="601897"/>
          </a:xfrm>
          <a:custGeom>
            <a:avLst/>
            <a:gdLst>
              <a:gd name="connsiteX0" fmla="*/ 191684 w 492797"/>
              <a:gd name="connsiteY0" fmla="*/ 0 h 467814"/>
              <a:gd name="connsiteX1" fmla="*/ 409446 w 492797"/>
              <a:gd name="connsiteY1" fmla="*/ 217762 h 467814"/>
              <a:gd name="connsiteX2" fmla="*/ 492797 w 492797"/>
              <a:gd name="connsiteY2" fmla="*/ 134411 h 467814"/>
              <a:gd name="connsiteX3" fmla="*/ 492797 w 492797"/>
              <a:gd name="connsiteY3" fmla="*/ 467814 h 467814"/>
              <a:gd name="connsiteX4" fmla="*/ 159394 w 492797"/>
              <a:gd name="connsiteY4" fmla="*/ 467814 h 467814"/>
              <a:gd name="connsiteX5" fmla="*/ 242745 w 492797"/>
              <a:gd name="connsiteY5" fmla="*/ 384463 h 467814"/>
              <a:gd name="connsiteX6" fmla="*/ 0 w 492797"/>
              <a:gd name="connsiteY6" fmla="*/ 141718 h 467814"/>
              <a:gd name="connsiteX7" fmla="*/ 42519 w 492797"/>
              <a:gd name="connsiteY7" fmla="*/ 103074 h 467814"/>
              <a:gd name="connsiteX8" fmla="*/ 131305 w 492797"/>
              <a:gd name="connsiteY8" fmla="*/ 36681 h 46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797" h="467814">
                <a:moveTo>
                  <a:pt x="191684" y="0"/>
                </a:moveTo>
                <a:lnTo>
                  <a:pt x="409446" y="217762"/>
                </a:lnTo>
                <a:lnTo>
                  <a:pt x="492797" y="134411"/>
                </a:lnTo>
                <a:lnTo>
                  <a:pt x="492797" y="467814"/>
                </a:lnTo>
                <a:lnTo>
                  <a:pt x="159394" y="467814"/>
                </a:lnTo>
                <a:lnTo>
                  <a:pt x="242745" y="384463"/>
                </a:lnTo>
                <a:lnTo>
                  <a:pt x="0" y="141718"/>
                </a:lnTo>
                <a:lnTo>
                  <a:pt x="42519" y="103074"/>
                </a:lnTo>
                <a:cubicBezTo>
                  <a:pt x="70999" y="79570"/>
                  <a:pt x="100626" y="57407"/>
                  <a:pt x="131305" y="36681"/>
                </a:cubicBezTo>
                <a:close/>
              </a:path>
            </a:pathLst>
          </a:custGeom>
          <a:solidFill>
            <a:srgbClr val="99ABB4"/>
          </a:solidFill>
          <a:ln w="222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B233EF-2B78-4BD4-AD83-9411597AD074}"/>
              </a:ext>
            </a:extLst>
          </p:cNvPr>
          <p:cNvSpPr/>
          <p:nvPr/>
        </p:nvSpPr>
        <p:spPr>
          <a:xfrm flipH="1">
            <a:off x="2933860" y="1298492"/>
            <a:ext cx="634040" cy="601897"/>
          </a:xfrm>
          <a:custGeom>
            <a:avLst/>
            <a:gdLst>
              <a:gd name="connsiteX0" fmla="*/ 191684 w 492797"/>
              <a:gd name="connsiteY0" fmla="*/ 0 h 467814"/>
              <a:gd name="connsiteX1" fmla="*/ 409446 w 492797"/>
              <a:gd name="connsiteY1" fmla="*/ 217762 h 467814"/>
              <a:gd name="connsiteX2" fmla="*/ 492797 w 492797"/>
              <a:gd name="connsiteY2" fmla="*/ 134411 h 467814"/>
              <a:gd name="connsiteX3" fmla="*/ 492797 w 492797"/>
              <a:gd name="connsiteY3" fmla="*/ 467814 h 467814"/>
              <a:gd name="connsiteX4" fmla="*/ 159394 w 492797"/>
              <a:gd name="connsiteY4" fmla="*/ 467814 h 467814"/>
              <a:gd name="connsiteX5" fmla="*/ 242745 w 492797"/>
              <a:gd name="connsiteY5" fmla="*/ 384463 h 467814"/>
              <a:gd name="connsiteX6" fmla="*/ 0 w 492797"/>
              <a:gd name="connsiteY6" fmla="*/ 141718 h 467814"/>
              <a:gd name="connsiteX7" fmla="*/ 42519 w 492797"/>
              <a:gd name="connsiteY7" fmla="*/ 103074 h 467814"/>
              <a:gd name="connsiteX8" fmla="*/ 131305 w 492797"/>
              <a:gd name="connsiteY8" fmla="*/ 36681 h 46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797" h="467814">
                <a:moveTo>
                  <a:pt x="191684" y="0"/>
                </a:moveTo>
                <a:lnTo>
                  <a:pt x="409446" y="217762"/>
                </a:lnTo>
                <a:lnTo>
                  <a:pt x="492797" y="134411"/>
                </a:lnTo>
                <a:lnTo>
                  <a:pt x="492797" y="467814"/>
                </a:lnTo>
                <a:lnTo>
                  <a:pt x="159394" y="467814"/>
                </a:lnTo>
                <a:lnTo>
                  <a:pt x="242745" y="384463"/>
                </a:lnTo>
                <a:lnTo>
                  <a:pt x="0" y="141718"/>
                </a:lnTo>
                <a:lnTo>
                  <a:pt x="42519" y="103074"/>
                </a:lnTo>
                <a:cubicBezTo>
                  <a:pt x="70999" y="79570"/>
                  <a:pt x="100626" y="57407"/>
                  <a:pt x="131305" y="36681"/>
                </a:cubicBezTo>
                <a:close/>
              </a:path>
            </a:pathLst>
          </a:custGeom>
          <a:solidFill>
            <a:srgbClr val="99ABB4"/>
          </a:solidFill>
          <a:ln w="222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0115FBC-6E6A-4E24-B568-1A26D0DC8D75}"/>
              </a:ext>
            </a:extLst>
          </p:cNvPr>
          <p:cNvSpPr/>
          <p:nvPr/>
        </p:nvSpPr>
        <p:spPr>
          <a:xfrm flipV="1">
            <a:off x="1564498" y="3251887"/>
            <a:ext cx="634040" cy="601897"/>
          </a:xfrm>
          <a:custGeom>
            <a:avLst/>
            <a:gdLst>
              <a:gd name="connsiteX0" fmla="*/ 191684 w 492797"/>
              <a:gd name="connsiteY0" fmla="*/ 0 h 467814"/>
              <a:gd name="connsiteX1" fmla="*/ 409446 w 492797"/>
              <a:gd name="connsiteY1" fmla="*/ 217762 h 467814"/>
              <a:gd name="connsiteX2" fmla="*/ 492797 w 492797"/>
              <a:gd name="connsiteY2" fmla="*/ 134411 h 467814"/>
              <a:gd name="connsiteX3" fmla="*/ 492797 w 492797"/>
              <a:gd name="connsiteY3" fmla="*/ 467814 h 467814"/>
              <a:gd name="connsiteX4" fmla="*/ 159394 w 492797"/>
              <a:gd name="connsiteY4" fmla="*/ 467814 h 467814"/>
              <a:gd name="connsiteX5" fmla="*/ 242745 w 492797"/>
              <a:gd name="connsiteY5" fmla="*/ 384463 h 467814"/>
              <a:gd name="connsiteX6" fmla="*/ 0 w 492797"/>
              <a:gd name="connsiteY6" fmla="*/ 141718 h 467814"/>
              <a:gd name="connsiteX7" fmla="*/ 42519 w 492797"/>
              <a:gd name="connsiteY7" fmla="*/ 103074 h 467814"/>
              <a:gd name="connsiteX8" fmla="*/ 131305 w 492797"/>
              <a:gd name="connsiteY8" fmla="*/ 36681 h 46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797" h="467814">
                <a:moveTo>
                  <a:pt x="191684" y="0"/>
                </a:moveTo>
                <a:lnTo>
                  <a:pt x="409446" y="217762"/>
                </a:lnTo>
                <a:lnTo>
                  <a:pt x="492797" y="134411"/>
                </a:lnTo>
                <a:lnTo>
                  <a:pt x="492797" y="467814"/>
                </a:lnTo>
                <a:lnTo>
                  <a:pt x="159394" y="467814"/>
                </a:lnTo>
                <a:lnTo>
                  <a:pt x="242745" y="384463"/>
                </a:lnTo>
                <a:lnTo>
                  <a:pt x="0" y="141718"/>
                </a:lnTo>
                <a:lnTo>
                  <a:pt x="42519" y="103074"/>
                </a:lnTo>
                <a:cubicBezTo>
                  <a:pt x="70999" y="79570"/>
                  <a:pt x="100626" y="57407"/>
                  <a:pt x="131305" y="36681"/>
                </a:cubicBezTo>
                <a:close/>
              </a:path>
            </a:pathLst>
          </a:custGeom>
          <a:solidFill>
            <a:srgbClr val="99ABB4"/>
          </a:solidFill>
          <a:ln w="222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633096D-D96A-4942-99B5-E855A3808A8C}"/>
              </a:ext>
            </a:extLst>
          </p:cNvPr>
          <p:cNvSpPr/>
          <p:nvPr/>
        </p:nvSpPr>
        <p:spPr>
          <a:xfrm flipH="1" flipV="1">
            <a:off x="2933860" y="3251887"/>
            <a:ext cx="634040" cy="601897"/>
          </a:xfrm>
          <a:custGeom>
            <a:avLst/>
            <a:gdLst>
              <a:gd name="connsiteX0" fmla="*/ 191684 w 492797"/>
              <a:gd name="connsiteY0" fmla="*/ 0 h 467814"/>
              <a:gd name="connsiteX1" fmla="*/ 409446 w 492797"/>
              <a:gd name="connsiteY1" fmla="*/ 217762 h 467814"/>
              <a:gd name="connsiteX2" fmla="*/ 492797 w 492797"/>
              <a:gd name="connsiteY2" fmla="*/ 134411 h 467814"/>
              <a:gd name="connsiteX3" fmla="*/ 492797 w 492797"/>
              <a:gd name="connsiteY3" fmla="*/ 467814 h 467814"/>
              <a:gd name="connsiteX4" fmla="*/ 159394 w 492797"/>
              <a:gd name="connsiteY4" fmla="*/ 467814 h 467814"/>
              <a:gd name="connsiteX5" fmla="*/ 242745 w 492797"/>
              <a:gd name="connsiteY5" fmla="*/ 384463 h 467814"/>
              <a:gd name="connsiteX6" fmla="*/ 0 w 492797"/>
              <a:gd name="connsiteY6" fmla="*/ 141718 h 467814"/>
              <a:gd name="connsiteX7" fmla="*/ 42519 w 492797"/>
              <a:gd name="connsiteY7" fmla="*/ 103074 h 467814"/>
              <a:gd name="connsiteX8" fmla="*/ 131305 w 492797"/>
              <a:gd name="connsiteY8" fmla="*/ 36681 h 46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797" h="467814">
                <a:moveTo>
                  <a:pt x="191684" y="0"/>
                </a:moveTo>
                <a:lnTo>
                  <a:pt x="409446" y="217762"/>
                </a:lnTo>
                <a:lnTo>
                  <a:pt x="492797" y="134411"/>
                </a:lnTo>
                <a:lnTo>
                  <a:pt x="492797" y="467814"/>
                </a:lnTo>
                <a:lnTo>
                  <a:pt x="159394" y="467814"/>
                </a:lnTo>
                <a:lnTo>
                  <a:pt x="242745" y="384463"/>
                </a:lnTo>
                <a:lnTo>
                  <a:pt x="0" y="141718"/>
                </a:lnTo>
                <a:lnTo>
                  <a:pt x="42519" y="103074"/>
                </a:lnTo>
                <a:cubicBezTo>
                  <a:pt x="70999" y="79570"/>
                  <a:pt x="100626" y="57407"/>
                  <a:pt x="131305" y="36681"/>
                </a:cubicBezTo>
                <a:close/>
              </a:path>
            </a:pathLst>
          </a:custGeom>
          <a:solidFill>
            <a:srgbClr val="99ABB4"/>
          </a:solidFill>
          <a:ln w="2222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 useBgFill="1">
        <p:nvSpPr>
          <p:cNvPr id="39" name="Freeform: Shape 38">
            <a:extLst>
              <a:ext uri="{FF2B5EF4-FFF2-40B4-BE49-F238E27FC236}">
                <a16:creationId xmlns:a16="http://schemas.microsoft.com/office/drawing/2014/main" id="{E6FB0BB3-30CB-473F-AB31-23DDDD961AC5}"/>
              </a:ext>
            </a:extLst>
          </p:cNvPr>
          <p:cNvSpPr/>
          <p:nvPr/>
        </p:nvSpPr>
        <p:spPr>
          <a:xfrm>
            <a:off x="0" y="101600"/>
            <a:ext cx="5003800" cy="4527550"/>
          </a:xfrm>
          <a:custGeom>
            <a:avLst/>
            <a:gdLst>
              <a:gd name="connsiteX0" fmla="*/ 2567977 w 5003800"/>
              <a:gd name="connsiteY0" fmla="*/ 990661 h 4527550"/>
              <a:gd name="connsiteX1" fmla="*/ 1084101 w 5003800"/>
              <a:gd name="connsiteY1" fmla="*/ 2474537 h 4527550"/>
              <a:gd name="connsiteX2" fmla="*/ 2567977 w 5003800"/>
              <a:gd name="connsiteY2" fmla="*/ 3958413 h 4527550"/>
              <a:gd name="connsiteX3" fmla="*/ 4051853 w 5003800"/>
              <a:gd name="connsiteY3" fmla="*/ 2474537 h 4527550"/>
              <a:gd name="connsiteX4" fmla="*/ 2567977 w 5003800"/>
              <a:gd name="connsiteY4" fmla="*/ 990661 h 4527550"/>
              <a:gd name="connsiteX5" fmla="*/ 0 w 5003800"/>
              <a:gd name="connsiteY5" fmla="*/ 0 h 4527550"/>
              <a:gd name="connsiteX6" fmla="*/ 5003800 w 5003800"/>
              <a:gd name="connsiteY6" fmla="*/ 0 h 4527550"/>
              <a:gd name="connsiteX7" fmla="*/ 5003800 w 5003800"/>
              <a:gd name="connsiteY7" fmla="*/ 4527550 h 4527550"/>
              <a:gd name="connsiteX8" fmla="*/ 0 w 5003800"/>
              <a:gd name="connsiteY8" fmla="*/ 4527550 h 452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03800" h="4527550">
                <a:moveTo>
                  <a:pt x="2567977" y="990661"/>
                </a:moveTo>
                <a:cubicBezTo>
                  <a:pt x="1748455" y="990661"/>
                  <a:pt x="1084101" y="1655015"/>
                  <a:pt x="1084101" y="2474537"/>
                </a:cubicBezTo>
                <a:cubicBezTo>
                  <a:pt x="1084101" y="3294059"/>
                  <a:pt x="1748455" y="3958413"/>
                  <a:pt x="2567977" y="3958413"/>
                </a:cubicBezTo>
                <a:cubicBezTo>
                  <a:pt x="3387499" y="3958413"/>
                  <a:pt x="4051853" y="3294059"/>
                  <a:pt x="4051853" y="2474537"/>
                </a:cubicBezTo>
                <a:cubicBezTo>
                  <a:pt x="4051853" y="1655015"/>
                  <a:pt x="3387499" y="990661"/>
                  <a:pt x="2567977" y="990661"/>
                </a:cubicBezTo>
                <a:close/>
                <a:moveTo>
                  <a:pt x="0" y="0"/>
                </a:moveTo>
                <a:lnTo>
                  <a:pt x="5003800" y="0"/>
                </a:lnTo>
                <a:lnTo>
                  <a:pt x="5003800" y="4527550"/>
                </a:lnTo>
                <a:lnTo>
                  <a:pt x="0" y="452755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98CB921-97B4-4753-8292-FD03F039401A}"/>
              </a:ext>
            </a:extLst>
          </p:cNvPr>
          <p:cNvSpPr txBox="1">
            <a:spLocks/>
          </p:cNvSpPr>
          <p:nvPr/>
        </p:nvSpPr>
        <p:spPr>
          <a:xfrm>
            <a:off x="4572000" y="731838"/>
            <a:ext cx="4102100" cy="3552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Less risk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Faster problem detection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Faster repair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Less work in progress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Less time merging changes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Happier developers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Faster flow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9CBBDF57-2E28-4FA3-AC6D-AA228D9D3FFC}"/>
              </a:ext>
            </a:extLst>
          </p:cNvPr>
          <p:cNvSpPr/>
          <p:nvPr/>
        </p:nvSpPr>
        <p:spPr>
          <a:xfrm>
            <a:off x="786049" y="781693"/>
            <a:ext cx="3549498" cy="3549498"/>
          </a:xfrm>
          <a:prstGeom prst="arc">
            <a:avLst>
              <a:gd name="adj1" fmla="val 18927554"/>
              <a:gd name="adj2" fmla="val 2715803"/>
            </a:avLst>
          </a:prstGeom>
          <a:noFill/>
          <a:ln w="254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457906-7F84-44EB-BEE5-D188C74BE25E}"/>
              </a:ext>
            </a:extLst>
          </p:cNvPr>
          <p:cNvCxnSpPr>
            <a:cxnSpLocks/>
          </p:cNvCxnSpPr>
          <p:nvPr/>
        </p:nvCxnSpPr>
        <p:spPr>
          <a:xfrm>
            <a:off x="4288006" y="525294"/>
            <a:ext cx="5116749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950FE6-FD63-4544-BCFE-AF06C391A218}"/>
              </a:ext>
            </a:extLst>
          </p:cNvPr>
          <p:cNvCxnSpPr/>
          <p:nvPr/>
        </p:nvCxnSpPr>
        <p:spPr>
          <a:xfrm>
            <a:off x="4288006" y="4494179"/>
            <a:ext cx="5116749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E41CA0F-57FD-4E28-A811-F8750A20DCFF}"/>
              </a:ext>
            </a:extLst>
          </p:cNvPr>
          <p:cNvCxnSpPr>
            <a:cxnSpLocks/>
            <a:endCxn id="23" idx="2"/>
          </p:cNvCxnSpPr>
          <p:nvPr/>
        </p:nvCxnSpPr>
        <p:spPr>
          <a:xfrm flipH="1" flipV="1">
            <a:off x="3809953" y="3817135"/>
            <a:ext cx="478054" cy="677046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DF7B8B2-35E5-47D7-BAB8-A0BA7B49313C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3825753" y="525294"/>
            <a:ext cx="462254" cy="78631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C73AD47-396A-44F6-9C7D-F9A826F98C3A}"/>
              </a:ext>
            </a:extLst>
          </p:cNvPr>
          <p:cNvSpPr/>
          <p:nvPr/>
        </p:nvSpPr>
        <p:spPr>
          <a:xfrm>
            <a:off x="1084101" y="1092261"/>
            <a:ext cx="2967752" cy="2967752"/>
          </a:xfrm>
          <a:prstGeom prst="ellipse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1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" fill="hold"/>
                                        <p:tgtEl>
                                          <p:spTgt spid="41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100000" autoRev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6" dur="300" fill="hold"/>
                                        <p:tgtEl>
                                          <p:spTgt spid="4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2.46914E-6 L -0.05851 -0.11327 " pathEditMode="relative" rAng="0" ptsTypes="AA">
                                      <p:cBhvr>
                                        <p:cTn id="20" dur="2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" y="-56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-2.46914E-6 L 0.06042 -0.10494 " pathEditMode="relative" rAng="0" ptsTypes="AA">
                                      <p:cBhvr>
                                        <p:cTn id="24" dur="2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-524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-7.40741E-7 L 0.05799 0.10926 " pathEditMode="relative" rAng="0" ptsTypes="AA">
                                      <p:cBhvr>
                                        <p:cTn id="28" dur="2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546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7.40741E-7 L -0.05903 0.10617 " pathEditMode="relative" rAng="0" ptsTypes="AA">
                                      <p:cBhvr>
                                        <p:cTn id="32" dur="2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5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-4.32099E-6 L 0.03715 -4.32099E-6 " pathEditMode="relative" rAng="0" ptsTypes="AA">
                                      <p:cBhvr>
                                        <p:cTn id="53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6" grpId="0"/>
      <p:bldP spid="6" grpId="1"/>
      <p:bldP spid="23" grpId="0" animBg="1"/>
      <p:bldP spid="7" grpId="0" animBg="1"/>
      <p:bldP spid="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E54683AA-ACA5-416B-9482-3CF1A813635C}"/>
              </a:ext>
            </a:extLst>
          </p:cNvPr>
          <p:cNvGrpSpPr/>
          <p:nvPr/>
        </p:nvGrpSpPr>
        <p:grpSpPr>
          <a:xfrm>
            <a:off x="0" y="1485900"/>
            <a:ext cx="14073926" cy="2616817"/>
            <a:chOff x="-4301275" y="1485900"/>
            <a:chExt cx="14073926" cy="261681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526123A-8FFE-457D-A64B-4AA231FF8A04}"/>
                </a:ext>
              </a:extLst>
            </p:cNvPr>
            <p:cNvSpPr/>
            <p:nvPr/>
          </p:nvSpPr>
          <p:spPr>
            <a:xfrm>
              <a:off x="-4301275" y="1485900"/>
              <a:ext cx="14073926" cy="2616817"/>
            </a:xfrm>
            <a:custGeom>
              <a:avLst/>
              <a:gdLst>
                <a:gd name="connsiteX0" fmla="*/ 10145579 w 17148174"/>
                <a:gd name="connsiteY0" fmla="*/ 0 h 3188423"/>
                <a:gd name="connsiteX1" fmla="*/ 10172031 w 17148174"/>
                <a:gd name="connsiteY1" fmla="*/ 0 h 3188423"/>
                <a:gd name="connsiteX2" fmla="*/ 11277254 w 17148174"/>
                <a:gd name="connsiteY2" fmla="*/ 997370 h 3188423"/>
                <a:gd name="connsiteX3" fmla="*/ 11280562 w 17148174"/>
                <a:gd name="connsiteY3" fmla="*/ 1062865 h 3188423"/>
                <a:gd name="connsiteX4" fmla="*/ 11279411 w 17148174"/>
                <a:gd name="connsiteY4" fmla="*/ 1062865 h 3188423"/>
                <a:gd name="connsiteX5" fmla="*/ 11279411 w 17148174"/>
                <a:gd name="connsiteY5" fmla="*/ 1081542 h 3188423"/>
                <a:gd name="connsiteX6" fmla="*/ 11755536 w 17148174"/>
                <a:gd name="connsiteY6" fmla="*/ 1557667 h 3188423"/>
                <a:gd name="connsiteX7" fmla="*/ 13448505 w 17148174"/>
                <a:gd name="connsiteY7" fmla="*/ 1557667 h 3188423"/>
                <a:gd name="connsiteX8" fmla="*/ 13448506 w 17148174"/>
                <a:gd name="connsiteY8" fmla="*/ 1557667 h 3188423"/>
                <a:gd name="connsiteX9" fmla="*/ 17148174 w 17148174"/>
                <a:gd name="connsiteY9" fmla="*/ 1557667 h 3188423"/>
                <a:gd name="connsiteX10" fmla="*/ 17148174 w 17148174"/>
                <a:gd name="connsiteY10" fmla="*/ 2192501 h 3188423"/>
                <a:gd name="connsiteX11" fmla="*/ 13448506 w 17148174"/>
                <a:gd name="connsiteY11" fmla="*/ 2192501 h 3188423"/>
                <a:gd name="connsiteX12" fmla="*/ 13448505 w 17148174"/>
                <a:gd name="connsiteY12" fmla="*/ 2192501 h 3188423"/>
                <a:gd name="connsiteX13" fmla="*/ 11755536 w 17148174"/>
                <a:gd name="connsiteY13" fmla="*/ 2192501 h 3188423"/>
                <a:gd name="connsiteX14" fmla="*/ 10644577 w 17148174"/>
                <a:gd name="connsiteY14" fmla="*/ 1081542 h 3188423"/>
                <a:gd name="connsiteX15" fmla="*/ 10644577 w 17148174"/>
                <a:gd name="connsiteY15" fmla="*/ 1062865 h 3188423"/>
                <a:gd name="connsiteX16" fmla="*/ 10643308 w 17148174"/>
                <a:gd name="connsiteY16" fmla="*/ 1062865 h 3188423"/>
                <a:gd name="connsiteX17" fmla="*/ 10638483 w 17148174"/>
                <a:gd name="connsiteY17" fmla="*/ 1015003 h 3188423"/>
                <a:gd name="connsiteX18" fmla="*/ 10172031 w 17148174"/>
                <a:gd name="connsiteY18" fmla="*/ 634834 h 3188423"/>
                <a:gd name="connsiteX19" fmla="*/ 10145579 w 17148174"/>
                <a:gd name="connsiteY19" fmla="*/ 634834 h 3188423"/>
                <a:gd name="connsiteX20" fmla="*/ 9669454 w 17148174"/>
                <a:gd name="connsiteY20" fmla="*/ 1110959 h 3188423"/>
                <a:gd name="connsiteX21" fmla="*/ 9669454 w 17148174"/>
                <a:gd name="connsiteY21" fmla="*/ 1552625 h 3188423"/>
                <a:gd name="connsiteX22" fmla="*/ 9670290 w 17148174"/>
                <a:gd name="connsiteY22" fmla="*/ 1552625 h 3188423"/>
                <a:gd name="connsiteX23" fmla="*/ 9670290 w 17148174"/>
                <a:gd name="connsiteY23" fmla="*/ 2077464 h 3188423"/>
                <a:gd name="connsiteX24" fmla="*/ 8559331 w 17148174"/>
                <a:gd name="connsiteY24" fmla="*/ 3188423 h 3188423"/>
                <a:gd name="connsiteX25" fmla="*/ 8532879 w 17148174"/>
                <a:gd name="connsiteY25" fmla="*/ 3188423 h 3188423"/>
                <a:gd name="connsiteX26" fmla="*/ 7421920 w 17148174"/>
                <a:gd name="connsiteY26" fmla="*/ 2077464 h 3188423"/>
                <a:gd name="connsiteX27" fmla="*/ 7421920 w 17148174"/>
                <a:gd name="connsiteY27" fmla="*/ 1550474 h 3188423"/>
                <a:gd name="connsiteX28" fmla="*/ 7413525 w 17148174"/>
                <a:gd name="connsiteY28" fmla="*/ 1467195 h 3188423"/>
                <a:gd name="connsiteX29" fmla="*/ 6947073 w 17148174"/>
                <a:gd name="connsiteY29" fmla="*/ 1087026 h 3188423"/>
                <a:gd name="connsiteX30" fmla="*/ 6920621 w 17148174"/>
                <a:gd name="connsiteY30" fmla="*/ 1087026 h 3188423"/>
                <a:gd name="connsiteX31" fmla="*/ 6454169 w 17148174"/>
                <a:gd name="connsiteY31" fmla="*/ 1467195 h 3188423"/>
                <a:gd name="connsiteX32" fmla="*/ 6445558 w 17148174"/>
                <a:gd name="connsiteY32" fmla="*/ 1552626 h 3188423"/>
                <a:gd name="connsiteX33" fmla="*/ 6446383 w 17148174"/>
                <a:gd name="connsiteY33" fmla="*/ 1552626 h 3188423"/>
                <a:gd name="connsiteX34" fmla="*/ 6446383 w 17148174"/>
                <a:gd name="connsiteY34" fmla="*/ 1581158 h 3188423"/>
                <a:gd name="connsiteX35" fmla="*/ 5335424 w 17148174"/>
                <a:gd name="connsiteY35" fmla="*/ 2692117 h 3188423"/>
                <a:gd name="connsiteX36" fmla="*/ 0 w 17148174"/>
                <a:gd name="connsiteY36" fmla="*/ 2692117 h 3188423"/>
                <a:gd name="connsiteX37" fmla="*/ 0 w 17148174"/>
                <a:gd name="connsiteY37" fmla="*/ 2057283 h 3188423"/>
                <a:gd name="connsiteX38" fmla="*/ 5335424 w 17148174"/>
                <a:gd name="connsiteY38" fmla="*/ 2057283 h 3188423"/>
                <a:gd name="connsiteX39" fmla="*/ 5811549 w 17148174"/>
                <a:gd name="connsiteY39" fmla="*/ 1581158 h 3188423"/>
                <a:gd name="connsiteX40" fmla="*/ 5811549 w 17148174"/>
                <a:gd name="connsiteY40" fmla="*/ 1552626 h 3188423"/>
                <a:gd name="connsiteX41" fmla="*/ 5810195 w 17148174"/>
                <a:gd name="connsiteY41" fmla="*/ 1552626 h 3188423"/>
                <a:gd name="connsiteX42" fmla="*/ 5815399 w 17148174"/>
                <a:gd name="connsiteY42" fmla="*/ 1449562 h 3188423"/>
                <a:gd name="connsiteX43" fmla="*/ 6920621 w 17148174"/>
                <a:gd name="connsiteY43" fmla="*/ 452192 h 3188423"/>
                <a:gd name="connsiteX44" fmla="*/ 6947073 w 17148174"/>
                <a:gd name="connsiteY44" fmla="*/ 452192 h 3188423"/>
                <a:gd name="connsiteX45" fmla="*/ 8052296 w 17148174"/>
                <a:gd name="connsiteY45" fmla="*/ 1449562 h 3188423"/>
                <a:gd name="connsiteX46" fmla="*/ 8057501 w 17148174"/>
                <a:gd name="connsiteY46" fmla="*/ 1552626 h 3188423"/>
                <a:gd name="connsiteX47" fmla="*/ 8056754 w 17148174"/>
                <a:gd name="connsiteY47" fmla="*/ 1552626 h 3188423"/>
                <a:gd name="connsiteX48" fmla="*/ 8056754 w 17148174"/>
                <a:gd name="connsiteY48" fmla="*/ 2077464 h 3188423"/>
                <a:gd name="connsiteX49" fmla="*/ 8532879 w 17148174"/>
                <a:gd name="connsiteY49" fmla="*/ 2553589 h 3188423"/>
                <a:gd name="connsiteX50" fmla="*/ 8559331 w 17148174"/>
                <a:gd name="connsiteY50" fmla="*/ 2553589 h 3188423"/>
                <a:gd name="connsiteX51" fmla="*/ 9035456 w 17148174"/>
                <a:gd name="connsiteY51" fmla="*/ 2077464 h 3188423"/>
                <a:gd name="connsiteX52" fmla="*/ 9035456 w 17148174"/>
                <a:gd name="connsiteY52" fmla="*/ 1562151 h 3188423"/>
                <a:gd name="connsiteX53" fmla="*/ 9034620 w 17148174"/>
                <a:gd name="connsiteY53" fmla="*/ 1562151 h 3188423"/>
                <a:gd name="connsiteX54" fmla="*/ 9034620 w 17148174"/>
                <a:gd name="connsiteY54" fmla="*/ 1110959 h 3188423"/>
                <a:gd name="connsiteX55" fmla="*/ 10145579 w 17148174"/>
                <a:gd name="connsiteY55" fmla="*/ 0 h 31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7148174" h="3188423">
                  <a:moveTo>
                    <a:pt x="10145579" y="0"/>
                  </a:moveTo>
                  <a:lnTo>
                    <a:pt x="10172031" y="0"/>
                  </a:lnTo>
                  <a:cubicBezTo>
                    <a:pt x="10747249" y="0"/>
                    <a:pt x="11220362" y="437162"/>
                    <a:pt x="11277254" y="997370"/>
                  </a:cubicBezTo>
                  <a:lnTo>
                    <a:pt x="11280562" y="1062865"/>
                  </a:lnTo>
                  <a:lnTo>
                    <a:pt x="11279411" y="1062865"/>
                  </a:lnTo>
                  <a:lnTo>
                    <a:pt x="11279411" y="1081542"/>
                  </a:lnTo>
                  <a:cubicBezTo>
                    <a:pt x="11279411" y="1344499"/>
                    <a:pt x="11492579" y="1557667"/>
                    <a:pt x="11755536" y="1557667"/>
                  </a:cubicBezTo>
                  <a:lnTo>
                    <a:pt x="13448505" y="1557667"/>
                  </a:lnTo>
                  <a:lnTo>
                    <a:pt x="13448506" y="1557667"/>
                  </a:lnTo>
                  <a:lnTo>
                    <a:pt x="17148174" y="1557667"/>
                  </a:lnTo>
                  <a:lnTo>
                    <a:pt x="17148174" y="2192501"/>
                  </a:lnTo>
                  <a:lnTo>
                    <a:pt x="13448506" y="2192501"/>
                  </a:lnTo>
                  <a:lnTo>
                    <a:pt x="13448505" y="2192501"/>
                  </a:lnTo>
                  <a:lnTo>
                    <a:pt x="11755536" y="2192501"/>
                  </a:lnTo>
                  <a:cubicBezTo>
                    <a:pt x="11141970" y="2192501"/>
                    <a:pt x="10644577" y="1695108"/>
                    <a:pt x="10644577" y="1081542"/>
                  </a:cubicBezTo>
                  <a:lnTo>
                    <a:pt x="10644577" y="1062865"/>
                  </a:lnTo>
                  <a:lnTo>
                    <a:pt x="10643308" y="1062865"/>
                  </a:lnTo>
                  <a:lnTo>
                    <a:pt x="10638483" y="1015003"/>
                  </a:lnTo>
                  <a:cubicBezTo>
                    <a:pt x="10594086" y="798041"/>
                    <a:pt x="10402119" y="634834"/>
                    <a:pt x="10172031" y="634834"/>
                  </a:cubicBezTo>
                  <a:lnTo>
                    <a:pt x="10145579" y="634834"/>
                  </a:lnTo>
                  <a:cubicBezTo>
                    <a:pt x="9882622" y="634834"/>
                    <a:pt x="9669454" y="848002"/>
                    <a:pt x="9669454" y="1110959"/>
                  </a:cubicBezTo>
                  <a:lnTo>
                    <a:pt x="9669454" y="1552625"/>
                  </a:lnTo>
                  <a:lnTo>
                    <a:pt x="9670290" y="1552625"/>
                  </a:lnTo>
                  <a:lnTo>
                    <a:pt x="9670290" y="2077464"/>
                  </a:lnTo>
                  <a:cubicBezTo>
                    <a:pt x="9670290" y="2691030"/>
                    <a:pt x="9172897" y="3188423"/>
                    <a:pt x="8559331" y="3188423"/>
                  </a:cubicBezTo>
                  <a:lnTo>
                    <a:pt x="8532879" y="3188423"/>
                  </a:lnTo>
                  <a:cubicBezTo>
                    <a:pt x="7919313" y="3188423"/>
                    <a:pt x="7421920" y="2691030"/>
                    <a:pt x="7421920" y="2077464"/>
                  </a:cubicBezTo>
                  <a:lnTo>
                    <a:pt x="7421920" y="1550474"/>
                  </a:lnTo>
                  <a:lnTo>
                    <a:pt x="7413525" y="1467195"/>
                  </a:lnTo>
                  <a:cubicBezTo>
                    <a:pt x="7369128" y="1250233"/>
                    <a:pt x="7177161" y="1087026"/>
                    <a:pt x="6947073" y="1087026"/>
                  </a:cubicBezTo>
                  <a:lnTo>
                    <a:pt x="6920621" y="1087026"/>
                  </a:lnTo>
                  <a:cubicBezTo>
                    <a:pt x="6690535" y="1087026"/>
                    <a:pt x="6498566" y="1250233"/>
                    <a:pt x="6454169" y="1467195"/>
                  </a:cubicBezTo>
                  <a:lnTo>
                    <a:pt x="6445558" y="1552626"/>
                  </a:lnTo>
                  <a:lnTo>
                    <a:pt x="6446383" y="1552626"/>
                  </a:lnTo>
                  <a:lnTo>
                    <a:pt x="6446383" y="1581158"/>
                  </a:lnTo>
                  <a:cubicBezTo>
                    <a:pt x="6446383" y="2194724"/>
                    <a:pt x="5948990" y="2692117"/>
                    <a:pt x="5335424" y="2692117"/>
                  </a:cubicBezTo>
                  <a:lnTo>
                    <a:pt x="0" y="2692117"/>
                  </a:lnTo>
                  <a:lnTo>
                    <a:pt x="0" y="2057283"/>
                  </a:lnTo>
                  <a:lnTo>
                    <a:pt x="5335424" y="2057283"/>
                  </a:lnTo>
                  <a:cubicBezTo>
                    <a:pt x="5598381" y="2057283"/>
                    <a:pt x="5811549" y="1844115"/>
                    <a:pt x="5811549" y="1581158"/>
                  </a:cubicBezTo>
                  <a:lnTo>
                    <a:pt x="5811549" y="1552626"/>
                  </a:lnTo>
                  <a:lnTo>
                    <a:pt x="5810195" y="1552626"/>
                  </a:lnTo>
                  <a:lnTo>
                    <a:pt x="5815399" y="1449562"/>
                  </a:lnTo>
                  <a:cubicBezTo>
                    <a:pt x="5872291" y="889354"/>
                    <a:pt x="6345403" y="452192"/>
                    <a:pt x="6920621" y="452192"/>
                  </a:cubicBezTo>
                  <a:lnTo>
                    <a:pt x="6947073" y="452192"/>
                  </a:lnTo>
                  <a:cubicBezTo>
                    <a:pt x="7522291" y="452192"/>
                    <a:pt x="7995404" y="889354"/>
                    <a:pt x="8052296" y="1449562"/>
                  </a:cubicBezTo>
                  <a:lnTo>
                    <a:pt x="8057501" y="1552626"/>
                  </a:lnTo>
                  <a:lnTo>
                    <a:pt x="8056754" y="1552626"/>
                  </a:lnTo>
                  <a:lnTo>
                    <a:pt x="8056754" y="2077464"/>
                  </a:lnTo>
                  <a:cubicBezTo>
                    <a:pt x="8056754" y="2340421"/>
                    <a:pt x="8269922" y="2553589"/>
                    <a:pt x="8532879" y="2553589"/>
                  </a:cubicBezTo>
                  <a:lnTo>
                    <a:pt x="8559331" y="2553589"/>
                  </a:lnTo>
                  <a:cubicBezTo>
                    <a:pt x="8822288" y="2553589"/>
                    <a:pt x="9035456" y="2340421"/>
                    <a:pt x="9035456" y="2077464"/>
                  </a:cubicBezTo>
                  <a:lnTo>
                    <a:pt x="9035456" y="1562151"/>
                  </a:lnTo>
                  <a:lnTo>
                    <a:pt x="9034620" y="1562151"/>
                  </a:lnTo>
                  <a:lnTo>
                    <a:pt x="9034620" y="1110959"/>
                  </a:lnTo>
                  <a:cubicBezTo>
                    <a:pt x="9034620" y="497393"/>
                    <a:pt x="9532013" y="0"/>
                    <a:pt x="10145579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raphic 48">
              <a:extLst>
                <a:ext uri="{FF2B5EF4-FFF2-40B4-BE49-F238E27FC236}">
                  <a16:creationId xmlns:a16="http://schemas.microsoft.com/office/drawing/2014/main" id="{394D59AB-7B7D-480C-9B75-2527BE53F1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301275" y="1718158"/>
              <a:ext cx="14072616" cy="2110892"/>
            </a:xfrm>
            <a:custGeom>
              <a:avLst/>
              <a:gdLst>
                <a:gd name="connsiteX0" fmla="*/ 9139696 w 9135216"/>
                <a:gd name="connsiteY0" fmla="*/ 846473 h 1370282"/>
                <a:gd name="connsiteX1" fmla="*/ 6253846 w 9135216"/>
                <a:gd name="connsiteY1" fmla="*/ 846473 h 1370282"/>
                <a:gd name="connsiteX2" fmla="*/ 6258678 w 9135216"/>
                <a:gd name="connsiteY2" fmla="*/ 846034 h 1370282"/>
                <a:gd name="connsiteX3" fmla="*/ 5845572 w 9135216"/>
                <a:gd name="connsiteY3" fmla="*/ 426341 h 1370282"/>
                <a:gd name="connsiteX4" fmla="*/ 5845572 w 9135216"/>
                <a:gd name="connsiteY4" fmla="*/ 432490 h 1370282"/>
                <a:gd name="connsiteX5" fmla="*/ 5845484 w 9135216"/>
                <a:gd name="connsiteY5" fmla="*/ 425375 h 1370282"/>
                <a:gd name="connsiteX6" fmla="*/ 5405413 w 9135216"/>
                <a:gd name="connsiteY6" fmla="*/ 60 h 1370282"/>
                <a:gd name="connsiteX7" fmla="*/ 4979572 w 9135216"/>
                <a:gd name="connsiteY7" fmla="*/ 439605 h 1370282"/>
                <a:gd name="connsiteX8" fmla="*/ 4981680 w 9135216"/>
                <a:gd name="connsiteY8" fmla="*/ 438639 h 1370282"/>
                <a:gd name="connsiteX9" fmla="*/ 4979484 w 9135216"/>
                <a:gd name="connsiteY9" fmla="*/ 935981 h 1370282"/>
                <a:gd name="connsiteX10" fmla="*/ 4979396 w 9135216"/>
                <a:gd name="connsiteY10" fmla="*/ 932028 h 1370282"/>
                <a:gd name="connsiteX11" fmla="*/ 4556541 w 9135216"/>
                <a:gd name="connsiteY11" fmla="*/ 1371572 h 1370282"/>
                <a:gd name="connsiteX12" fmla="*/ 4119631 w 9135216"/>
                <a:gd name="connsiteY12" fmla="*/ 946170 h 1370282"/>
                <a:gd name="connsiteX13" fmla="*/ 4119543 w 9135216"/>
                <a:gd name="connsiteY13" fmla="*/ 939055 h 1370282"/>
                <a:gd name="connsiteX14" fmla="*/ 4119543 w 9135216"/>
                <a:gd name="connsiteY14" fmla="*/ 942130 h 1370282"/>
                <a:gd name="connsiteX15" fmla="*/ 4125780 w 9135216"/>
                <a:gd name="connsiteY15" fmla="*/ 682654 h 1370282"/>
                <a:gd name="connsiteX16" fmla="*/ 4125780 w 9135216"/>
                <a:gd name="connsiteY16" fmla="*/ 679492 h 1370282"/>
                <a:gd name="connsiteX17" fmla="*/ 4125692 w 9135216"/>
                <a:gd name="connsiteY17" fmla="*/ 672377 h 1370282"/>
                <a:gd name="connsiteX18" fmla="*/ 3685621 w 9135216"/>
                <a:gd name="connsiteY18" fmla="*/ 247063 h 1370282"/>
                <a:gd name="connsiteX19" fmla="*/ 3259779 w 9135216"/>
                <a:gd name="connsiteY19" fmla="*/ 686607 h 1370282"/>
                <a:gd name="connsiteX20" fmla="*/ 3259691 w 9135216"/>
                <a:gd name="connsiteY20" fmla="*/ 687222 h 1370282"/>
                <a:gd name="connsiteX21" fmla="*/ 2821640 w 9135216"/>
                <a:gd name="connsiteY21" fmla="*/ 1112009 h 1370282"/>
                <a:gd name="connsiteX22" fmla="*/ 2823397 w 9135216"/>
                <a:gd name="connsiteY22" fmla="*/ 1112009 h 1370282"/>
                <a:gd name="connsiteX23" fmla="*/ 0 w 9135216"/>
                <a:gd name="connsiteY23" fmla="*/ 1112185 h 137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35216" h="1370282">
                  <a:moveTo>
                    <a:pt x="9139696" y="846473"/>
                  </a:moveTo>
                  <a:lnTo>
                    <a:pt x="6253846" y="846473"/>
                  </a:lnTo>
                  <a:lnTo>
                    <a:pt x="6258678" y="846034"/>
                  </a:lnTo>
                  <a:cubicBezTo>
                    <a:pt x="6027486" y="835757"/>
                    <a:pt x="5845572" y="650857"/>
                    <a:pt x="5845572" y="426341"/>
                  </a:cubicBezTo>
                  <a:lnTo>
                    <a:pt x="5845572" y="432490"/>
                  </a:lnTo>
                  <a:cubicBezTo>
                    <a:pt x="5845572" y="430118"/>
                    <a:pt x="5845572" y="427747"/>
                    <a:pt x="5845484" y="425375"/>
                  </a:cubicBezTo>
                  <a:cubicBezTo>
                    <a:pt x="5841532" y="186542"/>
                    <a:pt x="5644510" y="-3892"/>
                    <a:pt x="5405413" y="60"/>
                  </a:cubicBezTo>
                  <a:cubicBezTo>
                    <a:pt x="5166316" y="4013"/>
                    <a:pt x="4975619" y="200772"/>
                    <a:pt x="4979572" y="439605"/>
                  </a:cubicBezTo>
                  <a:lnTo>
                    <a:pt x="4981680" y="438639"/>
                  </a:lnTo>
                  <a:lnTo>
                    <a:pt x="4979484" y="935981"/>
                  </a:lnTo>
                  <a:lnTo>
                    <a:pt x="4979396" y="932028"/>
                  </a:lnTo>
                  <a:cubicBezTo>
                    <a:pt x="4983261" y="1170861"/>
                    <a:pt x="4793969" y="1367620"/>
                    <a:pt x="4556541" y="1371572"/>
                  </a:cubicBezTo>
                  <a:cubicBezTo>
                    <a:pt x="4319113" y="1375525"/>
                    <a:pt x="4123496" y="1185003"/>
                    <a:pt x="4119631" y="946170"/>
                  </a:cubicBezTo>
                  <a:cubicBezTo>
                    <a:pt x="4119631" y="943798"/>
                    <a:pt x="4119543" y="941427"/>
                    <a:pt x="4119543" y="939055"/>
                  </a:cubicBezTo>
                  <a:lnTo>
                    <a:pt x="4119543" y="942130"/>
                  </a:lnTo>
                  <a:lnTo>
                    <a:pt x="4125780" y="682654"/>
                  </a:lnTo>
                  <a:lnTo>
                    <a:pt x="4125780" y="679492"/>
                  </a:lnTo>
                  <a:cubicBezTo>
                    <a:pt x="4125780" y="677120"/>
                    <a:pt x="4125780" y="674749"/>
                    <a:pt x="4125692" y="672377"/>
                  </a:cubicBezTo>
                  <a:cubicBezTo>
                    <a:pt x="4121739" y="433544"/>
                    <a:pt x="3924717" y="243110"/>
                    <a:pt x="3685621" y="247063"/>
                  </a:cubicBezTo>
                  <a:cubicBezTo>
                    <a:pt x="3446524" y="251015"/>
                    <a:pt x="3255826" y="447774"/>
                    <a:pt x="3259779" y="686607"/>
                  </a:cubicBezTo>
                  <a:lnTo>
                    <a:pt x="3259691" y="687222"/>
                  </a:lnTo>
                  <a:cubicBezTo>
                    <a:pt x="3255475" y="925001"/>
                    <a:pt x="3059770" y="1114820"/>
                    <a:pt x="2821640" y="1112009"/>
                  </a:cubicBezTo>
                  <a:lnTo>
                    <a:pt x="2823397" y="1112009"/>
                  </a:lnTo>
                  <a:lnTo>
                    <a:pt x="0" y="1112185"/>
                  </a:lnTo>
                </a:path>
              </a:pathLst>
            </a:custGeom>
            <a:noFill/>
            <a:ln w="34925" cap="flat">
              <a:solidFill>
                <a:srgbClr val="FF9900"/>
              </a:solidFill>
              <a:prstDash val="dash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6D70A6-25E6-42FE-B2C5-7508B32FC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How do we get there?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C6BFD41-8F53-4CA1-84EA-0F7BEB2A845B}"/>
              </a:ext>
            </a:extLst>
          </p:cNvPr>
          <p:cNvSpPr txBox="1">
            <a:spLocks/>
          </p:cNvSpPr>
          <p:nvPr/>
        </p:nvSpPr>
        <p:spPr>
          <a:xfrm>
            <a:off x="1808630" y="1997929"/>
            <a:ext cx="2939932" cy="461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Automate collection and reporting of commit to deploy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1294A1-209A-463D-9D6F-CBBAB856D378}"/>
              </a:ext>
            </a:extLst>
          </p:cNvPr>
          <p:cNvSpPr/>
          <p:nvPr/>
        </p:nvSpPr>
        <p:spPr>
          <a:xfrm>
            <a:off x="1808630" y="996950"/>
            <a:ext cx="2730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Measure time to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value everywhere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BA1F6E-468B-4BE4-A8D3-F46B0D17E370}"/>
              </a:ext>
            </a:extLst>
          </p:cNvPr>
          <p:cNvGrpSpPr/>
          <p:nvPr/>
        </p:nvGrpSpPr>
        <p:grpSpPr>
          <a:xfrm>
            <a:off x="5118838" y="835299"/>
            <a:ext cx="1103781" cy="1332382"/>
            <a:chOff x="3265713" y="996950"/>
            <a:chExt cx="914400" cy="110377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BF6934-B11B-4E1F-A113-8D4FB5B89594}"/>
                </a:ext>
              </a:extLst>
            </p:cNvPr>
            <p:cNvSpPr/>
            <p:nvPr/>
          </p:nvSpPr>
          <p:spPr>
            <a:xfrm>
              <a:off x="3265713" y="996950"/>
              <a:ext cx="914400" cy="1103779"/>
            </a:xfrm>
            <a:custGeom>
              <a:avLst/>
              <a:gdLst>
                <a:gd name="connsiteX0" fmla="*/ 457200 w 914400"/>
                <a:gd name="connsiteY0" fmla="*/ 0 h 1103779"/>
                <a:gd name="connsiteX1" fmla="*/ 780489 w 914400"/>
                <a:gd name="connsiteY1" fmla="*/ 133911 h 1103779"/>
                <a:gd name="connsiteX2" fmla="*/ 780489 w 914400"/>
                <a:gd name="connsiteY2" fmla="*/ 780489 h 1103779"/>
                <a:gd name="connsiteX3" fmla="*/ 457200 w 914400"/>
                <a:gd name="connsiteY3" fmla="*/ 1103779 h 1103779"/>
                <a:gd name="connsiteX4" fmla="*/ 133911 w 914400"/>
                <a:gd name="connsiteY4" fmla="*/ 780489 h 1103779"/>
                <a:gd name="connsiteX5" fmla="*/ 133911 w 914400"/>
                <a:gd name="connsiteY5" fmla="*/ 133911 h 1103779"/>
                <a:gd name="connsiteX6" fmla="*/ 457200 w 914400"/>
                <a:gd name="connsiteY6" fmla="*/ 0 h 110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1103779">
                  <a:moveTo>
                    <a:pt x="457200" y="0"/>
                  </a:moveTo>
                  <a:cubicBezTo>
                    <a:pt x="574208" y="0"/>
                    <a:pt x="691215" y="44637"/>
                    <a:pt x="780489" y="133911"/>
                  </a:cubicBezTo>
                  <a:cubicBezTo>
                    <a:pt x="959037" y="312459"/>
                    <a:pt x="959037" y="601941"/>
                    <a:pt x="780489" y="780489"/>
                  </a:cubicBezTo>
                  <a:lnTo>
                    <a:pt x="457200" y="1103779"/>
                  </a:lnTo>
                  <a:lnTo>
                    <a:pt x="133911" y="780489"/>
                  </a:lnTo>
                  <a:cubicBezTo>
                    <a:pt x="-44637" y="601941"/>
                    <a:pt x="-44637" y="312459"/>
                    <a:pt x="133911" y="133911"/>
                  </a:cubicBezTo>
                  <a:cubicBezTo>
                    <a:pt x="223185" y="44637"/>
                    <a:pt x="340193" y="0"/>
                    <a:pt x="457200" y="0"/>
                  </a:cubicBezTo>
                  <a:close/>
                </a:path>
              </a:pathLst>
            </a:cu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C1F7FD7-5F98-47A0-9C9A-95E0D60E84E4}"/>
                </a:ext>
              </a:extLst>
            </p:cNvPr>
            <p:cNvSpPr/>
            <p:nvPr/>
          </p:nvSpPr>
          <p:spPr>
            <a:xfrm>
              <a:off x="3377321" y="1115145"/>
              <a:ext cx="691185" cy="691185"/>
            </a:xfrm>
            <a:prstGeom prst="ellipse">
              <a:avLst/>
            </a:prstGeom>
            <a:solidFill>
              <a:srgbClr val="F2F4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F98030B-55C2-4DCF-AACB-4E6CA094DD56}"/>
              </a:ext>
            </a:extLst>
          </p:cNvPr>
          <p:cNvGrpSpPr/>
          <p:nvPr/>
        </p:nvGrpSpPr>
        <p:grpSpPr>
          <a:xfrm>
            <a:off x="5397809" y="1080521"/>
            <a:ext cx="545838" cy="636235"/>
            <a:chOff x="4747098" y="736870"/>
            <a:chExt cx="2305455" cy="268726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BC4DC73-4D0D-4A5C-9CA6-9BBFBA15E09A}"/>
                </a:ext>
              </a:extLst>
            </p:cNvPr>
            <p:cNvSpPr/>
            <p:nvPr/>
          </p:nvSpPr>
          <p:spPr>
            <a:xfrm>
              <a:off x="5734725" y="996950"/>
              <a:ext cx="330200" cy="226033"/>
            </a:xfrm>
            <a:prstGeom prst="rect">
              <a:avLst/>
            </a:prstGeom>
            <a:solidFill>
              <a:srgbClr val="99ABB4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Rectangle: Top Corners Rounded 81">
              <a:extLst>
                <a:ext uri="{FF2B5EF4-FFF2-40B4-BE49-F238E27FC236}">
                  <a16:creationId xmlns:a16="http://schemas.microsoft.com/office/drawing/2014/main" id="{30D6711C-C360-48D3-8611-625C77307B8C}"/>
                </a:ext>
              </a:extLst>
            </p:cNvPr>
            <p:cNvSpPr/>
            <p:nvPr/>
          </p:nvSpPr>
          <p:spPr>
            <a:xfrm rot="2700000">
              <a:off x="6525579" y="1210047"/>
              <a:ext cx="310811" cy="310811"/>
            </a:xfrm>
            <a:prstGeom prst="round2SameRect">
              <a:avLst>
                <a:gd name="adj1" fmla="val 26780"/>
                <a:gd name="adj2" fmla="val 0"/>
              </a:avLst>
            </a:prstGeom>
            <a:solidFill>
              <a:srgbClr val="99ABB4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576D625-DB2F-4675-B635-0B55125DB847}"/>
                </a:ext>
              </a:extLst>
            </p:cNvPr>
            <p:cNvSpPr/>
            <p:nvPr/>
          </p:nvSpPr>
          <p:spPr>
            <a:xfrm>
              <a:off x="4747098" y="1118681"/>
              <a:ext cx="2305455" cy="2305455"/>
            </a:xfrm>
            <a:prstGeom prst="ellipse">
              <a:avLst/>
            </a:prstGeom>
            <a:solidFill>
              <a:srgbClr val="335769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229C43-66B0-4DC3-B668-7A59FCEF2E9A}"/>
                </a:ext>
              </a:extLst>
            </p:cNvPr>
            <p:cNvSpPr/>
            <p:nvPr/>
          </p:nvSpPr>
          <p:spPr>
            <a:xfrm>
              <a:off x="4954350" y="1325933"/>
              <a:ext cx="1890950" cy="1890950"/>
            </a:xfrm>
            <a:prstGeom prst="ellipse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9DB35B-B44E-4F39-AB63-B0F939144E01}"/>
                </a:ext>
              </a:extLst>
            </p:cNvPr>
            <p:cNvCxnSpPr/>
            <p:nvPr/>
          </p:nvCxnSpPr>
          <p:spPr>
            <a:xfrm flipH="1">
              <a:off x="5422900" y="2235200"/>
              <a:ext cx="444500" cy="52705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 type="oval"/>
              <a:tailEnd/>
            </a:ln>
          </p:spPr>
        </p:cxn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0316BCAB-4D2A-46FC-93A9-02CDBC0C67AE}"/>
                </a:ext>
              </a:extLst>
            </p:cNvPr>
            <p:cNvSpPr/>
            <p:nvPr/>
          </p:nvSpPr>
          <p:spPr>
            <a:xfrm>
              <a:off x="5180383" y="1551966"/>
              <a:ext cx="1438884" cy="1438884"/>
            </a:xfrm>
            <a:prstGeom prst="arc">
              <a:avLst>
                <a:gd name="adj1" fmla="val 16200000"/>
                <a:gd name="adj2" fmla="val 7507304"/>
              </a:avLst>
            </a:prstGeom>
            <a:noFill/>
            <a:ln w="19050" cap="flat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262BB8D0-E316-4DFF-9151-F02F01C47F50}"/>
                </a:ext>
              </a:extLst>
            </p:cNvPr>
            <p:cNvSpPr/>
            <p:nvPr/>
          </p:nvSpPr>
          <p:spPr>
            <a:xfrm>
              <a:off x="5555034" y="736870"/>
              <a:ext cx="689583" cy="260080"/>
            </a:xfrm>
            <a:prstGeom prst="roundRect">
              <a:avLst>
                <a:gd name="adj" fmla="val 50000"/>
              </a:avLst>
            </a:prstGeom>
            <a:solidFill>
              <a:srgbClr val="99ABB4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4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6 -2.71605E-6 L -0.03681 -2.71605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850"/>
                                  </p:stCondLst>
                                  <p:childTnLst>
                                    <p:animMotion origin="layout" path="M 3.05556E-6 -3.33333E-6 L -0.0375 -3.33333E-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2.83951E-6 L 3.33333E-6 -0.0339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mph" presetSubtype="0" ac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8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4" grpId="0"/>
      <p:bldP spid="34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E54683AA-ACA5-416B-9482-3CF1A813635C}"/>
              </a:ext>
            </a:extLst>
          </p:cNvPr>
          <p:cNvGrpSpPr/>
          <p:nvPr/>
        </p:nvGrpSpPr>
        <p:grpSpPr>
          <a:xfrm>
            <a:off x="-1335314" y="1485900"/>
            <a:ext cx="14073926" cy="2616817"/>
            <a:chOff x="-4301275" y="1485900"/>
            <a:chExt cx="14073926" cy="261681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526123A-8FFE-457D-A64B-4AA231FF8A04}"/>
                </a:ext>
              </a:extLst>
            </p:cNvPr>
            <p:cNvSpPr/>
            <p:nvPr/>
          </p:nvSpPr>
          <p:spPr>
            <a:xfrm>
              <a:off x="-4301275" y="1485900"/>
              <a:ext cx="14073926" cy="2616817"/>
            </a:xfrm>
            <a:custGeom>
              <a:avLst/>
              <a:gdLst>
                <a:gd name="connsiteX0" fmla="*/ 10145579 w 17148174"/>
                <a:gd name="connsiteY0" fmla="*/ 0 h 3188423"/>
                <a:gd name="connsiteX1" fmla="*/ 10172031 w 17148174"/>
                <a:gd name="connsiteY1" fmla="*/ 0 h 3188423"/>
                <a:gd name="connsiteX2" fmla="*/ 11277254 w 17148174"/>
                <a:gd name="connsiteY2" fmla="*/ 997370 h 3188423"/>
                <a:gd name="connsiteX3" fmla="*/ 11280562 w 17148174"/>
                <a:gd name="connsiteY3" fmla="*/ 1062865 h 3188423"/>
                <a:gd name="connsiteX4" fmla="*/ 11279411 w 17148174"/>
                <a:gd name="connsiteY4" fmla="*/ 1062865 h 3188423"/>
                <a:gd name="connsiteX5" fmla="*/ 11279411 w 17148174"/>
                <a:gd name="connsiteY5" fmla="*/ 1081542 h 3188423"/>
                <a:gd name="connsiteX6" fmla="*/ 11755536 w 17148174"/>
                <a:gd name="connsiteY6" fmla="*/ 1557667 h 3188423"/>
                <a:gd name="connsiteX7" fmla="*/ 13448505 w 17148174"/>
                <a:gd name="connsiteY7" fmla="*/ 1557667 h 3188423"/>
                <a:gd name="connsiteX8" fmla="*/ 13448506 w 17148174"/>
                <a:gd name="connsiteY8" fmla="*/ 1557667 h 3188423"/>
                <a:gd name="connsiteX9" fmla="*/ 17148174 w 17148174"/>
                <a:gd name="connsiteY9" fmla="*/ 1557667 h 3188423"/>
                <a:gd name="connsiteX10" fmla="*/ 17148174 w 17148174"/>
                <a:gd name="connsiteY10" fmla="*/ 2192501 h 3188423"/>
                <a:gd name="connsiteX11" fmla="*/ 13448506 w 17148174"/>
                <a:gd name="connsiteY11" fmla="*/ 2192501 h 3188423"/>
                <a:gd name="connsiteX12" fmla="*/ 13448505 w 17148174"/>
                <a:gd name="connsiteY12" fmla="*/ 2192501 h 3188423"/>
                <a:gd name="connsiteX13" fmla="*/ 11755536 w 17148174"/>
                <a:gd name="connsiteY13" fmla="*/ 2192501 h 3188423"/>
                <a:gd name="connsiteX14" fmla="*/ 10644577 w 17148174"/>
                <a:gd name="connsiteY14" fmla="*/ 1081542 h 3188423"/>
                <a:gd name="connsiteX15" fmla="*/ 10644577 w 17148174"/>
                <a:gd name="connsiteY15" fmla="*/ 1062865 h 3188423"/>
                <a:gd name="connsiteX16" fmla="*/ 10643308 w 17148174"/>
                <a:gd name="connsiteY16" fmla="*/ 1062865 h 3188423"/>
                <a:gd name="connsiteX17" fmla="*/ 10638483 w 17148174"/>
                <a:gd name="connsiteY17" fmla="*/ 1015003 h 3188423"/>
                <a:gd name="connsiteX18" fmla="*/ 10172031 w 17148174"/>
                <a:gd name="connsiteY18" fmla="*/ 634834 h 3188423"/>
                <a:gd name="connsiteX19" fmla="*/ 10145579 w 17148174"/>
                <a:gd name="connsiteY19" fmla="*/ 634834 h 3188423"/>
                <a:gd name="connsiteX20" fmla="*/ 9669454 w 17148174"/>
                <a:gd name="connsiteY20" fmla="*/ 1110959 h 3188423"/>
                <a:gd name="connsiteX21" fmla="*/ 9669454 w 17148174"/>
                <a:gd name="connsiteY21" fmla="*/ 1552625 h 3188423"/>
                <a:gd name="connsiteX22" fmla="*/ 9670290 w 17148174"/>
                <a:gd name="connsiteY22" fmla="*/ 1552625 h 3188423"/>
                <a:gd name="connsiteX23" fmla="*/ 9670290 w 17148174"/>
                <a:gd name="connsiteY23" fmla="*/ 2077464 h 3188423"/>
                <a:gd name="connsiteX24" fmla="*/ 8559331 w 17148174"/>
                <a:gd name="connsiteY24" fmla="*/ 3188423 h 3188423"/>
                <a:gd name="connsiteX25" fmla="*/ 8532879 w 17148174"/>
                <a:gd name="connsiteY25" fmla="*/ 3188423 h 3188423"/>
                <a:gd name="connsiteX26" fmla="*/ 7421920 w 17148174"/>
                <a:gd name="connsiteY26" fmla="*/ 2077464 h 3188423"/>
                <a:gd name="connsiteX27" fmla="*/ 7421920 w 17148174"/>
                <a:gd name="connsiteY27" fmla="*/ 1550474 h 3188423"/>
                <a:gd name="connsiteX28" fmla="*/ 7413525 w 17148174"/>
                <a:gd name="connsiteY28" fmla="*/ 1467195 h 3188423"/>
                <a:gd name="connsiteX29" fmla="*/ 6947073 w 17148174"/>
                <a:gd name="connsiteY29" fmla="*/ 1087026 h 3188423"/>
                <a:gd name="connsiteX30" fmla="*/ 6920621 w 17148174"/>
                <a:gd name="connsiteY30" fmla="*/ 1087026 h 3188423"/>
                <a:gd name="connsiteX31" fmla="*/ 6454169 w 17148174"/>
                <a:gd name="connsiteY31" fmla="*/ 1467195 h 3188423"/>
                <a:gd name="connsiteX32" fmla="*/ 6445558 w 17148174"/>
                <a:gd name="connsiteY32" fmla="*/ 1552626 h 3188423"/>
                <a:gd name="connsiteX33" fmla="*/ 6446383 w 17148174"/>
                <a:gd name="connsiteY33" fmla="*/ 1552626 h 3188423"/>
                <a:gd name="connsiteX34" fmla="*/ 6446383 w 17148174"/>
                <a:gd name="connsiteY34" fmla="*/ 1581158 h 3188423"/>
                <a:gd name="connsiteX35" fmla="*/ 5335424 w 17148174"/>
                <a:gd name="connsiteY35" fmla="*/ 2692117 h 3188423"/>
                <a:gd name="connsiteX36" fmla="*/ 0 w 17148174"/>
                <a:gd name="connsiteY36" fmla="*/ 2692117 h 3188423"/>
                <a:gd name="connsiteX37" fmla="*/ 0 w 17148174"/>
                <a:gd name="connsiteY37" fmla="*/ 2057283 h 3188423"/>
                <a:gd name="connsiteX38" fmla="*/ 5335424 w 17148174"/>
                <a:gd name="connsiteY38" fmla="*/ 2057283 h 3188423"/>
                <a:gd name="connsiteX39" fmla="*/ 5811549 w 17148174"/>
                <a:gd name="connsiteY39" fmla="*/ 1581158 h 3188423"/>
                <a:gd name="connsiteX40" fmla="*/ 5811549 w 17148174"/>
                <a:gd name="connsiteY40" fmla="*/ 1552626 h 3188423"/>
                <a:gd name="connsiteX41" fmla="*/ 5810195 w 17148174"/>
                <a:gd name="connsiteY41" fmla="*/ 1552626 h 3188423"/>
                <a:gd name="connsiteX42" fmla="*/ 5815399 w 17148174"/>
                <a:gd name="connsiteY42" fmla="*/ 1449562 h 3188423"/>
                <a:gd name="connsiteX43" fmla="*/ 6920621 w 17148174"/>
                <a:gd name="connsiteY43" fmla="*/ 452192 h 3188423"/>
                <a:gd name="connsiteX44" fmla="*/ 6947073 w 17148174"/>
                <a:gd name="connsiteY44" fmla="*/ 452192 h 3188423"/>
                <a:gd name="connsiteX45" fmla="*/ 8052296 w 17148174"/>
                <a:gd name="connsiteY45" fmla="*/ 1449562 h 3188423"/>
                <a:gd name="connsiteX46" fmla="*/ 8057501 w 17148174"/>
                <a:gd name="connsiteY46" fmla="*/ 1552626 h 3188423"/>
                <a:gd name="connsiteX47" fmla="*/ 8056754 w 17148174"/>
                <a:gd name="connsiteY47" fmla="*/ 1552626 h 3188423"/>
                <a:gd name="connsiteX48" fmla="*/ 8056754 w 17148174"/>
                <a:gd name="connsiteY48" fmla="*/ 2077464 h 3188423"/>
                <a:gd name="connsiteX49" fmla="*/ 8532879 w 17148174"/>
                <a:gd name="connsiteY49" fmla="*/ 2553589 h 3188423"/>
                <a:gd name="connsiteX50" fmla="*/ 8559331 w 17148174"/>
                <a:gd name="connsiteY50" fmla="*/ 2553589 h 3188423"/>
                <a:gd name="connsiteX51" fmla="*/ 9035456 w 17148174"/>
                <a:gd name="connsiteY51" fmla="*/ 2077464 h 3188423"/>
                <a:gd name="connsiteX52" fmla="*/ 9035456 w 17148174"/>
                <a:gd name="connsiteY52" fmla="*/ 1562151 h 3188423"/>
                <a:gd name="connsiteX53" fmla="*/ 9034620 w 17148174"/>
                <a:gd name="connsiteY53" fmla="*/ 1562151 h 3188423"/>
                <a:gd name="connsiteX54" fmla="*/ 9034620 w 17148174"/>
                <a:gd name="connsiteY54" fmla="*/ 1110959 h 3188423"/>
                <a:gd name="connsiteX55" fmla="*/ 10145579 w 17148174"/>
                <a:gd name="connsiteY55" fmla="*/ 0 h 31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7148174" h="3188423">
                  <a:moveTo>
                    <a:pt x="10145579" y="0"/>
                  </a:moveTo>
                  <a:lnTo>
                    <a:pt x="10172031" y="0"/>
                  </a:lnTo>
                  <a:cubicBezTo>
                    <a:pt x="10747249" y="0"/>
                    <a:pt x="11220362" y="437162"/>
                    <a:pt x="11277254" y="997370"/>
                  </a:cubicBezTo>
                  <a:lnTo>
                    <a:pt x="11280562" y="1062865"/>
                  </a:lnTo>
                  <a:lnTo>
                    <a:pt x="11279411" y="1062865"/>
                  </a:lnTo>
                  <a:lnTo>
                    <a:pt x="11279411" y="1081542"/>
                  </a:lnTo>
                  <a:cubicBezTo>
                    <a:pt x="11279411" y="1344499"/>
                    <a:pt x="11492579" y="1557667"/>
                    <a:pt x="11755536" y="1557667"/>
                  </a:cubicBezTo>
                  <a:lnTo>
                    <a:pt x="13448505" y="1557667"/>
                  </a:lnTo>
                  <a:lnTo>
                    <a:pt x="13448506" y="1557667"/>
                  </a:lnTo>
                  <a:lnTo>
                    <a:pt x="17148174" y="1557667"/>
                  </a:lnTo>
                  <a:lnTo>
                    <a:pt x="17148174" y="2192501"/>
                  </a:lnTo>
                  <a:lnTo>
                    <a:pt x="13448506" y="2192501"/>
                  </a:lnTo>
                  <a:lnTo>
                    <a:pt x="13448505" y="2192501"/>
                  </a:lnTo>
                  <a:lnTo>
                    <a:pt x="11755536" y="2192501"/>
                  </a:lnTo>
                  <a:cubicBezTo>
                    <a:pt x="11141970" y="2192501"/>
                    <a:pt x="10644577" y="1695108"/>
                    <a:pt x="10644577" y="1081542"/>
                  </a:cubicBezTo>
                  <a:lnTo>
                    <a:pt x="10644577" y="1062865"/>
                  </a:lnTo>
                  <a:lnTo>
                    <a:pt x="10643308" y="1062865"/>
                  </a:lnTo>
                  <a:lnTo>
                    <a:pt x="10638483" y="1015003"/>
                  </a:lnTo>
                  <a:cubicBezTo>
                    <a:pt x="10594086" y="798041"/>
                    <a:pt x="10402119" y="634834"/>
                    <a:pt x="10172031" y="634834"/>
                  </a:cubicBezTo>
                  <a:lnTo>
                    <a:pt x="10145579" y="634834"/>
                  </a:lnTo>
                  <a:cubicBezTo>
                    <a:pt x="9882622" y="634834"/>
                    <a:pt x="9669454" y="848002"/>
                    <a:pt x="9669454" y="1110959"/>
                  </a:cubicBezTo>
                  <a:lnTo>
                    <a:pt x="9669454" y="1552625"/>
                  </a:lnTo>
                  <a:lnTo>
                    <a:pt x="9670290" y="1552625"/>
                  </a:lnTo>
                  <a:lnTo>
                    <a:pt x="9670290" y="2077464"/>
                  </a:lnTo>
                  <a:cubicBezTo>
                    <a:pt x="9670290" y="2691030"/>
                    <a:pt x="9172897" y="3188423"/>
                    <a:pt x="8559331" y="3188423"/>
                  </a:cubicBezTo>
                  <a:lnTo>
                    <a:pt x="8532879" y="3188423"/>
                  </a:lnTo>
                  <a:cubicBezTo>
                    <a:pt x="7919313" y="3188423"/>
                    <a:pt x="7421920" y="2691030"/>
                    <a:pt x="7421920" y="2077464"/>
                  </a:cubicBezTo>
                  <a:lnTo>
                    <a:pt x="7421920" y="1550474"/>
                  </a:lnTo>
                  <a:lnTo>
                    <a:pt x="7413525" y="1467195"/>
                  </a:lnTo>
                  <a:cubicBezTo>
                    <a:pt x="7369128" y="1250233"/>
                    <a:pt x="7177161" y="1087026"/>
                    <a:pt x="6947073" y="1087026"/>
                  </a:cubicBezTo>
                  <a:lnTo>
                    <a:pt x="6920621" y="1087026"/>
                  </a:lnTo>
                  <a:cubicBezTo>
                    <a:pt x="6690535" y="1087026"/>
                    <a:pt x="6498566" y="1250233"/>
                    <a:pt x="6454169" y="1467195"/>
                  </a:cubicBezTo>
                  <a:lnTo>
                    <a:pt x="6445558" y="1552626"/>
                  </a:lnTo>
                  <a:lnTo>
                    <a:pt x="6446383" y="1552626"/>
                  </a:lnTo>
                  <a:lnTo>
                    <a:pt x="6446383" y="1581158"/>
                  </a:lnTo>
                  <a:cubicBezTo>
                    <a:pt x="6446383" y="2194724"/>
                    <a:pt x="5948990" y="2692117"/>
                    <a:pt x="5335424" y="2692117"/>
                  </a:cubicBezTo>
                  <a:lnTo>
                    <a:pt x="0" y="2692117"/>
                  </a:lnTo>
                  <a:lnTo>
                    <a:pt x="0" y="2057283"/>
                  </a:lnTo>
                  <a:lnTo>
                    <a:pt x="5335424" y="2057283"/>
                  </a:lnTo>
                  <a:cubicBezTo>
                    <a:pt x="5598381" y="2057283"/>
                    <a:pt x="5811549" y="1844115"/>
                    <a:pt x="5811549" y="1581158"/>
                  </a:cubicBezTo>
                  <a:lnTo>
                    <a:pt x="5811549" y="1552626"/>
                  </a:lnTo>
                  <a:lnTo>
                    <a:pt x="5810195" y="1552626"/>
                  </a:lnTo>
                  <a:lnTo>
                    <a:pt x="5815399" y="1449562"/>
                  </a:lnTo>
                  <a:cubicBezTo>
                    <a:pt x="5872291" y="889354"/>
                    <a:pt x="6345403" y="452192"/>
                    <a:pt x="6920621" y="452192"/>
                  </a:cubicBezTo>
                  <a:lnTo>
                    <a:pt x="6947073" y="452192"/>
                  </a:lnTo>
                  <a:cubicBezTo>
                    <a:pt x="7522291" y="452192"/>
                    <a:pt x="7995404" y="889354"/>
                    <a:pt x="8052296" y="1449562"/>
                  </a:cubicBezTo>
                  <a:lnTo>
                    <a:pt x="8057501" y="1552626"/>
                  </a:lnTo>
                  <a:lnTo>
                    <a:pt x="8056754" y="1552626"/>
                  </a:lnTo>
                  <a:lnTo>
                    <a:pt x="8056754" y="2077464"/>
                  </a:lnTo>
                  <a:cubicBezTo>
                    <a:pt x="8056754" y="2340421"/>
                    <a:pt x="8269922" y="2553589"/>
                    <a:pt x="8532879" y="2553589"/>
                  </a:cubicBezTo>
                  <a:lnTo>
                    <a:pt x="8559331" y="2553589"/>
                  </a:lnTo>
                  <a:cubicBezTo>
                    <a:pt x="8822288" y="2553589"/>
                    <a:pt x="9035456" y="2340421"/>
                    <a:pt x="9035456" y="2077464"/>
                  </a:cubicBezTo>
                  <a:lnTo>
                    <a:pt x="9035456" y="1562151"/>
                  </a:lnTo>
                  <a:lnTo>
                    <a:pt x="9034620" y="1562151"/>
                  </a:lnTo>
                  <a:lnTo>
                    <a:pt x="9034620" y="1110959"/>
                  </a:lnTo>
                  <a:cubicBezTo>
                    <a:pt x="9034620" y="497393"/>
                    <a:pt x="9532013" y="0"/>
                    <a:pt x="10145579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raphic 48">
              <a:extLst>
                <a:ext uri="{FF2B5EF4-FFF2-40B4-BE49-F238E27FC236}">
                  <a16:creationId xmlns:a16="http://schemas.microsoft.com/office/drawing/2014/main" id="{394D59AB-7B7D-480C-9B75-2527BE53F1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301275" y="1718158"/>
              <a:ext cx="14072616" cy="2110892"/>
            </a:xfrm>
            <a:custGeom>
              <a:avLst/>
              <a:gdLst>
                <a:gd name="connsiteX0" fmla="*/ 9139696 w 9135216"/>
                <a:gd name="connsiteY0" fmla="*/ 846473 h 1370282"/>
                <a:gd name="connsiteX1" fmla="*/ 6253846 w 9135216"/>
                <a:gd name="connsiteY1" fmla="*/ 846473 h 1370282"/>
                <a:gd name="connsiteX2" fmla="*/ 6258678 w 9135216"/>
                <a:gd name="connsiteY2" fmla="*/ 846034 h 1370282"/>
                <a:gd name="connsiteX3" fmla="*/ 5845572 w 9135216"/>
                <a:gd name="connsiteY3" fmla="*/ 426341 h 1370282"/>
                <a:gd name="connsiteX4" fmla="*/ 5845572 w 9135216"/>
                <a:gd name="connsiteY4" fmla="*/ 432490 h 1370282"/>
                <a:gd name="connsiteX5" fmla="*/ 5845484 w 9135216"/>
                <a:gd name="connsiteY5" fmla="*/ 425375 h 1370282"/>
                <a:gd name="connsiteX6" fmla="*/ 5405413 w 9135216"/>
                <a:gd name="connsiteY6" fmla="*/ 60 h 1370282"/>
                <a:gd name="connsiteX7" fmla="*/ 4979572 w 9135216"/>
                <a:gd name="connsiteY7" fmla="*/ 439605 h 1370282"/>
                <a:gd name="connsiteX8" fmla="*/ 4981680 w 9135216"/>
                <a:gd name="connsiteY8" fmla="*/ 438639 h 1370282"/>
                <a:gd name="connsiteX9" fmla="*/ 4979484 w 9135216"/>
                <a:gd name="connsiteY9" fmla="*/ 935981 h 1370282"/>
                <a:gd name="connsiteX10" fmla="*/ 4979396 w 9135216"/>
                <a:gd name="connsiteY10" fmla="*/ 932028 h 1370282"/>
                <a:gd name="connsiteX11" fmla="*/ 4556541 w 9135216"/>
                <a:gd name="connsiteY11" fmla="*/ 1371572 h 1370282"/>
                <a:gd name="connsiteX12" fmla="*/ 4119631 w 9135216"/>
                <a:gd name="connsiteY12" fmla="*/ 946170 h 1370282"/>
                <a:gd name="connsiteX13" fmla="*/ 4119543 w 9135216"/>
                <a:gd name="connsiteY13" fmla="*/ 939055 h 1370282"/>
                <a:gd name="connsiteX14" fmla="*/ 4119543 w 9135216"/>
                <a:gd name="connsiteY14" fmla="*/ 942130 h 1370282"/>
                <a:gd name="connsiteX15" fmla="*/ 4125780 w 9135216"/>
                <a:gd name="connsiteY15" fmla="*/ 682654 h 1370282"/>
                <a:gd name="connsiteX16" fmla="*/ 4125780 w 9135216"/>
                <a:gd name="connsiteY16" fmla="*/ 679492 h 1370282"/>
                <a:gd name="connsiteX17" fmla="*/ 4125692 w 9135216"/>
                <a:gd name="connsiteY17" fmla="*/ 672377 h 1370282"/>
                <a:gd name="connsiteX18" fmla="*/ 3685621 w 9135216"/>
                <a:gd name="connsiteY18" fmla="*/ 247063 h 1370282"/>
                <a:gd name="connsiteX19" fmla="*/ 3259779 w 9135216"/>
                <a:gd name="connsiteY19" fmla="*/ 686607 h 1370282"/>
                <a:gd name="connsiteX20" fmla="*/ 3259691 w 9135216"/>
                <a:gd name="connsiteY20" fmla="*/ 687222 h 1370282"/>
                <a:gd name="connsiteX21" fmla="*/ 2821640 w 9135216"/>
                <a:gd name="connsiteY21" fmla="*/ 1112009 h 1370282"/>
                <a:gd name="connsiteX22" fmla="*/ 2823397 w 9135216"/>
                <a:gd name="connsiteY22" fmla="*/ 1112009 h 1370282"/>
                <a:gd name="connsiteX23" fmla="*/ 0 w 9135216"/>
                <a:gd name="connsiteY23" fmla="*/ 1112185 h 137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35216" h="1370282">
                  <a:moveTo>
                    <a:pt x="9139696" y="846473"/>
                  </a:moveTo>
                  <a:lnTo>
                    <a:pt x="6253846" y="846473"/>
                  </a:lnTo>
                  <a:lnTo>
                    <a:pt x="6258678" y="846034"/>
                  </a:lnTo>
                  <a:cubicBezTo>
                    <a:pt x="6027486" y="835757"/>
                    <a:pt x="5845572" y="650857"/>
                    <a:pt x="5845572" y="426341"/>
                  </a:cubicBezTo>
                  <a:lnTo>
                    <a:pt x="5845572" y="432490"/>
                  </a:lnTo>
                  <a:cubicBezTo>
                    <a:pt x="5845572" y="430118"/>
                    <a:pt x="5845572" y="427747"/>
                    <a:pt x="5845484" y="425375"/>
                  </a:cubicBezTo>
                  <a:cubicBezTo>
                    <a:pt x="5841532" y="186542"/>
                    <a:pt x="5644510" y="-3892"/>
                    <a:pt x="5405413" y="60"/>
                  </a:cubicBezTo>
                  <a:cubicBezTo>
                    <a:pt x="5166316" y="4013"/>
                    <a:pt x="4975619" y="200772"/>
                    <a:pt x="4979572" y="439605"/>
                  </a:cubicBezTo>
                  <a:lnTo>
                    <a:pt x="4981680" y="438639"/>
                  </a:lnTo>
                  <a:lnTo>
                    <a:pt x="4979484" y="935981"/>
                  </a:lnTo>
                  <a:lnTo>
                    <a:pt x="4979396" y="932028"/>
                  </a:lnTo>
                  <a:cubicBezTo>
                    <a:pt x="4983261" y="1170861"/>
                    <a:pt x="4793969" y="1367620"/>
                    <a:pt x="4556541" y="1371572"/>
                  </a:cubicBezTo>
                  <a:cubicBezTo>
                    <a:pt x="4319113" y="1375525"/>
                    <a:pt x="4123496" y="1185003"/>
                    <a:pt x="4119631" y="946170"/>
                  </a:cubicBezTo>
                  <a:cubicBezTo>
                    <a:pt x="4119631" y="943798"/>
                    <a:pt x="4119543" y="941427"/>
                    <a:pt x="4119543" y="939055"/>
                  </a:cubicBezTo>
                  <a:lnTo>
                    <a:pt x="4119543" y="942130"/>
                  </a:lnTo>
                  <a:lnTo>
                    <a:pt x="4125780" y="682654"/>
                  </a:lnTo>
                  <a:lnTo>
                    <a:pt x="4125780" y="679492"/>
                  </a:lnTo>
                  <a:cubicBezTo>
                    <a:pt x="4125780" y="677120"/>
                    <a:pt x="4125780" y="674749"/>
                    <a:pt x="4125692" y="672377"/>
                  </a:cubicBezTo>
                  <a:cubicBezTo>
                    <a:pt x="4121739" y="433544"/>
                    <a:pt x="3924717" y="243110"/>
                    <a:pt x="3685621" y="247063"/>
                  </a:cubicBezTo>
                  <a:cubicBezTo>
                    <a:pt x="3446524" y="251015"/>
                    <a:pt x="3255826" y="447774"/>
                    <a:pt x="3259779" y="686607"/>
                  </a:cubicBezTo>
                  <a:lnTo>
                    <a:pt x="3259691" y="687222"/>
                  </a:lnTo>
                  <a:cubicBezTo>
                    <a:pt x="3255475" y="925001"/>
                    <a:pt x="3059770" y="1114820"/>
                    <a:pt x="2821640" y="1112009"/>
                  </a:cubicBezTo>
                  <a:lnTo>
                    <a:pt x="2823397" y="1112009"/>
                  </a:lnTo>
                  <a:lnTo>
                    <a:pt x="0" y="1112185"/>
                  </a:lnTo>
                </a:path>
              </a:pathLst>
            </a:custGeom>
            <a:noFill/>
            <a:ln w="34925" cap="flat">
              <a:solidFill>
                <a:srgbClr val="FF9900"/>
              </a:solidFill>
              <a:prstDash val="dash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6D70A6-25E6-42FE-B2C5-7508B32FC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How do we get there?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C6BFD41-8F53-4CA1-84EA-0F7BEB2A845B}"/>
              </a:ext>
            </a:extLst>
          </p:cNvPr>
          <p:cNvSpPr txBox="1">
            <a:spLocks/>
          </p:cNvSpPr>
          <p:nvPr/>
        </p:nvSpPr>
        <p:spPr>
          <a:xfrm>
            <a:off x="150005" y="4217465"/>
            <a:ext cx="4955480" cy="461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Don’t get bogged down speeding up everything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1294A1-209A-463D-9D6F-CBBAB856D378}"/>
              </a:ext>
            </a:extLst>
          </p:cNvPr>
          <p:cNvSpPr/>
          <p:nvPr/>
        </p:nvSpPr>
        <p:spPr>
          <a:xfrm>
            <a:off x="280125" y="3770570"/>
            <a:ext cx="48253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Learn to do small things quickly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BA8D86-C63E-41E8-A972-D584E45ED998}"/>
              </a:ext>
            </a:extLst>
          </p:cNvPr>
          <p:cNvGrpSpPr/>
          <p:nvPr/>
        </p:nvGrpSpPr>
        <p:grpSpPr>
          <a:xfrm>
            <a:off x="5124358" y="2323440"/>
            <a:ext cx="1103781" cy="1332382"/>
            <a:chOff x="3265713" y="996950"/>
            <a:chExt cx="914400" cy="110377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F99D99E-C025-4243-A804-D8DA09CE1D93}"/>
                </a:ext>
              </a:extLst>
            </p:cNvPr>
            <p:cNvSpPr/>
            <p:nvPr/>
          </p:nvSpPr>
          <p:spPr>
            <a:xfrm>
              <a:off x="3265713" y="996950"/>
              <a:ext cx="914400" cy="1103779"/>
            </a:xfrm>
            <a:custGeom>
              <a:avLst/>
              <a:gdLst>
                <a:gd name="connsiteX0" fmla="*/ 457200 w 914400"/>
                <a:gd name="connsiteY0" fmla="*/ 0 h 1103779"/>
                <a:gd name="connsiteX1" fmla="*/ 780489 w 914400"/>
                <a:gd name="connsiteY1" fmla="*/ 133911 h 1103779"/>
                <a:gd name="connsiteX2" fmla="*/ 780489 w 914400"/>
                <a:gd name="connsiteY2" fmla="*/ 780489 h 1103779"/>
                <a:gd name="connsiteX3" fmla="*/ 457200 w 914400"/>
                <a:gd name="connsiteY3" fmla="*/ 1103779 h 1103779"/>
                <a:gd name="connsiteX4" fmla="*/ 133911 w 914400"/>
                <a:gd name="connsiteY4" fmla="*/ 780489 h 1103779"/>
                <a:gd name="connsiteX5" fmla="*/ 133911 w 914400"/>
                <a:gd name="connsiteY5" fmla="*/ 133911 h 1103779"/>
                <a:gd name="connsiteX6" fmla="*/ 457200 w 914400"/>
                <a:gd name="connsiteY6" fmla="*/ 0 h 110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1103779">
                  <a:moveTo>
                    <a:pt x="457200" y="0"/>
                  </a:moveTo>
                  <a:cubicBezTo>
                    <a:pt x="574208" y="0"/>
                    <a:pt x="691215" y="44637"/>
                    <a:pt x="780489" y="133911"/>
                  </a:cubicBezTo>
                  <a:cubicBezTo>
                    <a:pt x="959037" y="312459"/>
                    <a:pt x="959037" y="601941"/>
                    <a:pt x="780489" y="780489"/>
                  </a:cubicBezTo>
                  <a:lnTo>
                    <a:pt x="457200" y="1103779"/>
                  </a:lnTo>
                  <a:lnTo>
                    <a:pt x="133911" y="780489"/>
                  </a:lnTo>
                  <a:cubicBezTo>
                    <a:pt x="-44637" y="601941"/>
                    <a:pt x="-44637" y="312459"/>
                    <a:pt x="133911" y="133911"/>
                  </a:cubicBezTo>
                  <a:cubicBezTo>
                    <a:pt x="223185" y="44637"/>
                    <a:pt x="340193" y="0"/>
                    <a:pt x="457200" y="0"/>
                  </a:cubicBezTo>
                  <a:close/>
                </a:path>
              </a:pathLst>
            </a:cu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4172F6-1AEC-46C8-95F2-88E7033E9E79}"/>
                </a:ext>
              </a:extLst>
            </p:cNvPr>
            <p:cNvSpPr/>
            <p:nvPr/>
          </p:nvSpPr>
          <p:spPr>
            <a:xfrm>
              <a:off x="3377321" y="1115145"/>
              <a:ext cx="691185" cy="691185"/>
            </a:xfrm>
            <a:prstGeom prst="ellipse">
              <a:avLst/>
            </a:prstGeom>
            <a:solidFill>
              <a:srgbClr val="F2F4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BA1F6E-468B-4BE4-A8D3-F46B0D17E370}"/>
              </a:ext>
            </a:extLst>
          </p:cNvPr>
          <p:cNvGrpSpPr/>
          <p:nvPr/>
        </p:nvGrpSpPr>
        <p:grpSpPr>
          <a:xfrm>
            <a:off x="3783524" y="835299"/>
            <a:ext cx="1103781" cy="1332382"/>
            <a:chOff x="3265713" y="996950"/>
            <a:chExt cx="914400" cy="110377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BF6934-B11B-4E1F-A113-8D4FB5B89594}"/>
                </a:ext>
              </a:extLst>
            </p:cNvPr>
            <p:cNvSpPr/>
            <p:nvPr/>
          </p:nvSpPr>
          <p:spPr>
            <a:xfrm>
              <a:off x="3265713" y="996950"/>
              <a:ext cx="914400" cy="1103779"/>
            </a:xfrm>
            <a:custGeom>
              <a:avLst/>
              <a:gdLst>
                <a:gd name="connsiteX0" fmla="*/ 457200 w 914400"/>
                <a:gd name="connsiteY0" fmla="*/ 0 h 1103779"/>
                <a:gd name="connsiteX1" fmla="*/ 780489 w 914400"/>
                <a:gd name="connsiteY1" fmla="*/ 133911 h 1103779"/>
                <a:gd name="connsiteX2" fmla="*/ 780489 w 914400"/>
                <a:gd name="connsiteY2" fmla="*/ 780489 h 1103779"/>
                <a:gd name="connsiteX3" fmla="*/ 457200 w 914400"/>
                <a:gd name="connsiteY3" fmla="*/ 1103779 h 1103779"/>
                <a:gd name="connsiteX4" fmla="*/ 133911 w 914400"/>
                <a:gd name="connsiteY4" fmla="*/ 780489 h 1103779"/>
                <a:gd name="connsiteX5" fmla="*/ 133911 w 914400"/>
                <a:gd name="connsiteY5" fmla="*/ 133911 h 1103779"/>
                <a:gd name="connsiteX6" fmla="*/ 457200 w 914400"/>
                <a:gd name="connsiteY6" fmla="*/ 0 h 110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1103779">
                  <a:moveTo>
                    <a:pt x="457200" y="0"/>
                  </a:moveTo>
                  <a:cubicBezTo>
                    <a:pt x="574208" y="0"/>
                    <a:pt x="691215" y="44637"/>
                    <a:pt x="780489" y="133911"/>
                  </a:cubicBezTo>
                  <a:cubicBezTo>
                    <a:pt x="959037" y="312459"/>
                    <a:pt x="959037" y="601941"/>
                    <a:pt x="780489" y="780489"/>
                  </a:cubicBezTo>
                  <a:lnTo>
                    <a:pt x="457200" y="1103779"/>
                  </a:lnTo>
                  <a:lnTo>
                    <a:pt x="133911" y="780489"/>
                  </a:lnTo>
                  <a:cubicBezTo>
                    <a:pt x="-44637" y="601941"/>
                    <a:pt x="-44637" y="312459"/>
                    <a:pt x="133911" y="133911"/>
                  </a:cubicBezTo>
                  <a:cubicBezTo>
                    <a:pt x="223185" y="44637"/>
                    <a:pt x="340193" y="0"/>
                    <a:pt x="457200" y="0"/>
                  </a:cubicBezTo>
                  <a:close/>
                </a:path>
              </a:pathLst>
            </a:cu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C1F7FD7-5F98-47A0-9C9A-95E0D60E84E4}"/>
                </a:ext>
              </a:extLst>
            </p:cNvPr>
            <p:cNvSpPr/>
            <p:nvPr/>
          </p:nvSpPr>
          <p:spPr>
            <a:xfrm>
              <a:off x="3377321" y="1115145"/>
              <a:ext cx="691185" cy="691185"/>
            </a:xfrm>
            <a:prstGeom prst="ellipse">
              <a:avLst/>
            </a:prstGeom>
            <a:solidFill>
              <a:srgbClr val="F2F4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F98030B-55C2-4DCF-AACB-4E6CA094DD56}"/>
              </a:ext>
            </a:extLst>
          </p:cNvPr>
          <p:cNvGrpSpPr/>
          <p:nvPr/>
        </p:nvGrpSpPr>
        <p:grpSpPr>
          <a:xfrm>
            <a:off x="4062495" y="1080521"/>
            <a:ext cx="545838" cy="636235"/>
            <a:chOff x="4747098" y="736870"/>
            <a:chExt cx="2305455" cy="268726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BC4DC73-4D0D-4A5C-9CA6-9BBFBA15E09A}"/>
                </a:ext>
              </a:extLst>
            </p:cNvPr>
            <p:cNvSpPr/>
            <p:nvPr/>
          </p:nvSpPr>
          <p:spPr>
            <a:xfrm>
              <a:off x="5734725" y="996950"/>
              <a:ext cx="330200" cy="226033"/>
            </a:xfrm>
            <a:prstGeom prst="rect">
              <a:avLst/>
            </a:prstGeom>
            <a:solidFill>
              <a:srgbClr val="99ABB4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Rectangle: Top Corners Rounded 81">
              <a:extLst>
                <a:ext uri="{FF2B5EF4-FFF2-40B4-BE49-F238E27FC236}">
                  <a16:creationId xmlns:a16="http://schemas.microsoft.com/office/drawing/2014/main" id="{30D6711C-C360-48D3-8611-625C77307B8C}"/>
                </a:ext>
              </a:extLst>
            </p:cNvPr>
            <p:cNvSpPr/>
            <p:nvPr/>
          </p:nvSpPr>
          <p:spPr>
            <a:xfrm rot="2700000">
              <a:off x="6525579" y="1210047"/>
              <a:ext cx="310811" cy="310811"/>
            </a:xfrm>
            <a:prstGeom prst="round2SameRect">
              <a:avLst>
                <a:gd name="adj1" fmla="val 26780"/>
                <a:gd name="adj2" fmla="val 0"/>
              </a:avLst>
            </a:prstGeom>
            <a:solidFill>
              <a:srgbClr val="99ABB4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576D625-DB2F-4675-B635-0B55125DB847}"/>
                </a:ext>
              </a:extLst>
            </p:cNvPr>
            <p:cNvSpPr/>
            <p:nvPr/>
          </p:nvSpPr>
          <p:spPr>
            <a:xfrm>
              <a:off x="4747098" y="1118681"/>
              <a:ext cx="2305455" cy="2305455"/>
            </a:xfrm>
            <a:prstGeom prst="ellipse">
              <a:avLst/>
            </a:prstGeom>
            <a:solidFill>
              <a:srgbClr val="335769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229C43-66B0-4DC3-B668-7A59FCEF2E9A}"/>
                </a:ext>
              </a:extLst>
            </p:cNvPr>
            <p:cNvSpPr/>
            <p:nvPr/>
          </p:nvSpPr>
          <p:spPr>
            <a:xfrm>
              <a:off x="4954350" y="1325933"/>
              <a:ext cx="1890950" cy="1890950"/>
            </a:xfrm>
            <a:prstGeom prst="ellipse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9DB35B-B44E-4F39-AB63-B0F939144E01}"/>
                </a:ext>
              </a:extLst>
            </p:cNvPr>
            <p:cNvCxnSpPr/>
            <p:nvPr/>
          </p:nvCxnSpPr>
          <p:spPr>
            <a:xfrm flipH="1">
              <a:off x="5422900" y="2235200"/>
              <a:ext cx="444500" cy="52705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 type="oval"/>
              <a:tailEnd/>
            </a:ln>
          </p:spPr>
        </p:cxn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0316BCAB-4D2A-46FC-93A9-02CDBC0C67AE}"/>
                </a:ext>
              </a:extLst>
            </p:cNvPr>
            <p:cNvSpPr/>
            <p:nvPr/>
          </p:nvSpPr>
          <p:spPr>
            <a:xfrm>
              <a:off x="5180383" y="1551966"/>
              <a:ext cx="1438884" cy="1438884"/>
            </a:xfrm>
            <a:prstGeom prst="arc">
              <a:avLst>
                <a:gd name="adj1" fmla="val 16200000"/>
                <a:gd name="adj2" fmla="val 7507304"/>
              </a:avLst>
            </a:prstGeom>
            <a:noFill/>
            <a:ln w="19050" cap="flat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262BB8D0-E316-4DFF-9151-F02F01C47F50}"/>
                </a:ext>
              </a:extLst>
            </p:cNvPr>
            <p:cNvSpPr/>
            <p:nvPr/>
          </p:nvSpPr>
          <p:spPr>
            <a:xfrm>
              <a:off x="5555034" y="736870"/>
              <a:ext cx="689583" cy="260080"/>
            </a:xfrm>
            <a:prstGeom prst="roundRect">
              <a:avLst>
                <a:gd name="adj" fmla="val 50000"/>
              </a:avLst>
            </a:prstGeom>
            <a:solidFill>
              <a:srgbClr val="99ABB4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E15D43A-9EF0-428D-AEC0-7423C25B4E60}"/>
              </a:ext>
            </a:extLst>
          </p:cNvPr>
          <p:cNvGrpSpPr/>
          <p:nvPr/>
        </p:nvGrpSpPr>
        <p:grpSpPr>
          <a:xfrm>
            <a:off x="5381452" y="2615197"/>
            <a:ext cx="589592" cy="491720"/>
            <a:chOff x="4578400" y="1300163"/>
            <a:chExt cx="1979161" cy="165062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A18F43A-E0B1-4F7B-A729-F029E7CAA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400" y="1300163"/>
              <a:ext cx="1979161" cy="1423513"/>
            </a:xfrm>
            <a:custGeom>
              <a:avLst/>
              <a:gdLst>
                <a:gd name="connsiteX0" fmla="*/ 989581 w 1979161"/>
                <a:gd name="connsiteY0" fmla="*/ 0 h 1400237"/>
                <a:gd name="connsiteX1" fmla="*/ 1979161 w 1979161"/>
                <a:gd name="connsiteY1" fmla="*/ 996501 h 1400237"/>
                <a:gd name="connsiteX2" fmla="*/ 1939142 w 1979161"/>
                <a:gd name="connsiteY2" fmla="*/ 1276767 h 1400237"/>
                <a:gd name="connsiteX3" fmla="*/ 1895459 w 1979161"/>
                <a:gd name="connsiteY3" fmla="*/ 1400237 h 1400237"/>
                <a:gd name="connsiteX4" fmla="*/ 83702 w 1979161"/>
                <a:gd name="connsiteY4" fmla="*/ 1400237 h 1400237"/>
                <a:gd name="connsiteX5" fmla="*/ 40020 w 1979161"/>
                <a:gd name="connsiteY5" fmla="*/ 1276767 h 1400237"/>
                <a:gd name="connsiteX6" fmla="*/ 0 w 1979161"/>
                <a:gd name="connsiteY6" fmla="*/ 996501 h 1400237"/>
                <a:gd name="connsiteX7" fmla="*/ 989581 w 1979161"/>
                <a:gd name="connsiteY7" fmla="*/ 0 h 140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9161" h="1400237">
                  <a:moveTo>
                    <a:pt x="989581" y="0"/>
                  </a:moveTo>
                  <a:cubicBezTo>
                    <a:pt x="1542582" y="0"/>
                    <a:pt x="1979161" y="439633"/>
                    <a:pt x="1979161" y="996501"/>
                  </a:cubicBezTo>
                  <a:cubicBezTo>
                    <a:pt x="1979161" y="1091755"/>
                    <a:pt x="1964609" y="1187008"/>
                    <a:pt x="1939142" y="1276767"/>
                  </a:cubicBezTo>
                  <a:lnTo>
                    <a:pt x="1895459" y="1400237"/>
                  </a:lnTo>
                  <a:lnTo>
                    <a:pt x="83702" y="1400237"/>
                  </a:lnTo>
                  <a:lnTo>
                    <a:pt x="40020" y="1276767"/>
                  </a:lnTo>
                  <a:cubicBezTo>
                    <a:pt x="14553" y="1187008"/>
                    <a:pt x="0" y="1091755"/>
                    <a:pt x="0" y="996501"/>
                  </a:cubicBezTo>
                  <a:cubicBezTo>
                    <a:pt x="0" y="439633"/>
                    <a:pt x="436580" y="0"/>
                    <a:pt x="989581" y="0"/>
                  </a:cubicBezTo>
                  <a:close/>
                </a:path>
              </a:pathLst>
            </a:custGeom>
            <a:solidFill>
              <a:srgbClr val="335769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BA947C06-4B82-4103-A50E-A563F4EB1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500" y="1477076"/>
              <a:ext cx="1618847" cy="1246599"/>
            </a:xfrm>
            <a:custGeom>
              <a:avLst/>
              <a:gdLst>
                <a:gd name="T0" fmla="*/ 126 w 136"/>
                <a:gd name="T1" fmla="*/ 104 h 104"/>
                <a:gd name="T2" fmla="*/ 136 w 136"/>
                <a:gd name="T3" fmla="*/ 68 h 104"/>
                <a:gd name="T4" fmla="*/ 68 w 136"/>
                <a:gd name="T5" fmla="*/ 0 h 104"/>
                <a:gd name="T6" fmla="*/ 0 w 136"/>
                <a:gd name="T7" fmla="*/ 68 h 104"/>
                <a:gd name="T8" fmla="*/ 10 w 136"/>
                <a:gd name="T9" fmla="*/ 104 h 104"/>
                <a:gd name="T10" fmla="*/ 126 w 136"/>
                <a:gd name="T1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04">
                  <a:moveTo>
                    <a:pt x="126" y="104"/>
                  </a:moveTo>
                  <a:cubicBezTo>
                    <a:pt x="132" y="94"/>
                    <a:pt x="136" y="81"/>
                    <a:pt x="136" y="68"/>
                  </a:cubicBezTo>
                  <a:cubicBezTo>
                    <a:pt x="136" y="30"/>
                    <a:pt x="106" y="0"/>
                    <a:pt x="68" y="0"/>
                  </a:cubicBezTo>
                  <a:cubicBezTo>
                    <a:pt x="30" y="0"/>
                    <a:pt x="0" y="30"/>
                    <a:pt x="0" y="68"/>
                  </a:cubicBezTo>
                  <a:cubicBezTo>
                    <a:pt x="0" y="81"/>
                    <a:pt x="4" y="94"/>
                    <a:pt x="10" y="104"/>
                  </a:cubicBezTo>
                  <a:lnTo>
                    <a:pt x="126" y="104"/>
                  </a:lnTo>
                  <a:close/>
                </a:path>
              </a:pathLst>
            </a:custGeom>
            <a:solidFill>
              <a:srgbClr val="99ABB4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324AE4EA-2D64-4A60-BBC5-BA8832AA7214}"/>
                </a:ext>
              </a:extLst>
            </p:cNvPr>
            <p:cNvSpPr/>
            <p:nvPr/>
          </p:nvSpPr>
          <p:spPr>
            <a:xfrm>
              <a:off x="4971156" y="1690688"/>
              <a:ext cx="1201535" cy="1260095"/>
            </a:xfrm>
            <a:prstGeom prst="arc">
              <a:avLst>
                <a:gd name="adj1" fmla="val 10557327"/>
                <a:gd name="adj2" fmla="val 0"/>
              </a:avLst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DDD8ADE-FE00-4B45-8AA2-4C1ACCF31F13}"/>
                </a:ext>
              </a:extLst>
            </p:cNvPr>
            <p:cNvSpPr/>
            <p:nvPr/>
          </p:nvSpPr>
          <p:spPr>
            <a:xfrm rot="3677371">
              <a:off x="5664466" y="1980090"/>
              <a:ext cx="233275" cy="613756"/>
            </a:xfrm>
            <a:custGeom>
              <a:avLst/>
              <a:gdLst>
                <a:gd name="connsiteX0" fmla="*/ 220572 w 441146"/>
                <a:gd name="connsiteY0" fmla="*/ 0 h 905513"/>
                <a:gd name="connsiteX1" fmla="*/ 409962 w 441146"/>
                <a:gd name="connsiteY1" fmla="*/ 578541 h 905513"/>
                <a:gd name="connsiteX2" fmla="*/ 423812 w 441146"/>
                <a:gd name="connsiteY2" fmla="*/ 599083 h 905513"/>
                <a:gd name="connsiteX3" fmla="*/ 441146 w 441146"/>
                <a:gd name="connsiteY3" fmla="*/ 684940 h 905513"/>
                <a:gd name="connsiteX4" fmla="*/ 220573 w 441146"/>
                <a:gd name="connsiteY4" fmla="*/ 905513 h 905513"/>
                <a:gd name="connsiteX5" fmla="*/ 0 w 441146"/>
                <a:gd name="connsiteY5" fmla="*/ 684940 h 905513"/>
                <a:gd name="connsiteX6" fmla="*/ 17334 w 441146"/>
                <a:gd name="connsiteY6" fmla="*/ 599083 h 905513"/>
                <a:gd name="connsiteX7" fmla="*/ 31180 w 441146"/>
                <a:gd name="connsiteY7" fmla="*/ 578547 h 905513"/>
                <a:gd name="connsiteX0" fmla="*/ 232051 w 441146"/>
                <a:gd name="connsiteY0" fmla="*/ 0 h 1160674"/>
                <a:gd name="connsiteX1" fmla="*/ 409962 w 441146"/>
                <a:gd name="connsiteY1" fmla="*/ 833702 h 1160674"/>
                <a:gd name="connsiteX2" fmla="*/ 423812 w 441146"/>
                <a:gd name="connsiteY2" fmla="*/ 854244 h 1160674"/>
                <a:gd name="connsiteX3" fmla="*/ 441146 w 441146"/>
                <a:gd name="connsiteY3" fmla="*/ 940101 h 1160674"/>
                <a:gd name="connsiteX4" fmla="*/ 220573 w 441146"/>
                <a:gd name="connsiteY4" fmla="*/ 1160674 h 1160674"/>
                <a:gd name="connsiteX5" fmla="*/ 0 w 441146"/>
                <a:gd name="connsiteY5" fmla="*/ 940101 h 1160674"/>
                <a:gd name="connsiteX6" fmla="*/ 17334 w 441146"/>
                <a:gd name="connsiteY6" fmla="*/ 854244 h 1160674"/>
                <a:gd name="connsiteX7" fmla="*/ 31180 w 441146"/>
                <a:gd name="connsiteY7" fmla="*/ 833708 h 1160674"/>
                <a:gd name="connsiteX8" fmla="*/ 232051 w 441146"/>
                <a:gd name="connsiteY8" fmla="*/ 0 h 116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146" h="1160674">
                  <a:moveTo>
                    <a:pt x="232051" y="0"/>
                  </a:moveTo>
                  <a:lnTo>
                    <a:pt x="409962" y="833702"/>
                  </a:lnTo>
                  <a:lnTo>
                    <a:pt x="423812" y="854244"/>
                  </a:lnTo>
                  <a:cubicBezTo>
                    <a:pt x="434974" y="880633"/>
                    <a:pt x="441146" y="909646"/>
                    <a:pt x="441146" y="940101"/>
                  </a:cubicBezTo>
                  <a:cubicBezTo>
                    <a:pt x="441146" y="1061920"/>
                    <a:pt x="342392" y="1160674"/>
                    <a:pt x="220573" y="1160674"/>
                  </a:cubicBezTo>
                  <a:cubicBezTo>
                    <a:pt x="98754" y="1160674"/>
                    <a:pt x="0" y="1061920"/>
                    <a:pt x="0" y="940101"/>
                  </a:cubicBezTo>
                  <a:cubicBezTo>
                    <a:pt x="0" y="909646"/>
                    <a:pt x="6172" y="880633"/>
                    <a:pt x="17334" y="854244"/>
                  </a:cubicBezTo>
                  <a:lnTo>
                    <a:pt x="31180" y="833708"/>
                  </a:lnTo>
                  <a:cubicBezTo>
                    <a:pt x="94311" y="640859"/>
                    <a:pt x="168920" y="192849"/>
                    <a:pt x="232051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0AA9463-7553-4F95-AF6E-5D6313E8AB68}"/>
                </a:ext>
              </a:extLst>
            </p:cNvPr>
            <p:cNvSpPr/>
            <p:nvPr/>
          </p:nvSpPr>
          <p:spPr>
            <a:xfrm>
              <a:off x="4917422" y="2266662"/>
              <a:ext cx="165516" cy="165516"/>
            </a:xfrm>
            <a:prstGeom prst="ellipse">
              <a:avLst/>
            </a:prstGeom>
            <a:solidFill>
              <a:srgbClr val="FFFFFF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46D51AC-D6CB-4348-B623-135A812EF423}"/>
                </a:ext>
              </a:extLst>
            </p:cNvPr>
            <p:cNvSpPr/>
            <p:nvPr/>
          </p:nvSpPr>
          <p:spPr>
            <a:xfrm>
              <a:off x="6064335" y="2266662"/>
              <a:ext cx="165516" cy="165516"/>
            </a:xfrm>
            <a:prstGeom prst="ellipse">
              <a:avLst/>
            </a:prstGeom>
            <a:solidFill>
              <a:srgbClr val="FFFFFF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ACFE1E8A-E784-45B3-8972-5E3BB39321EB}"/>
                </a:ext>
              </a:extLst>
            </p:cNvPr>
            <p:cNvSpPr/>
            <p:nvPr/>
          </p:nvSpPr>
          <p:spPr>
            <a:xfrm>
              <a:off x="5929593" y="1824323"/>
              <a:ext cx="165516" cy="165516"/>
            </a:xfrm>
            <a:prstGeom prst="ellipse">
              <a:avLst/>
            </a:prstGeom>
            <a:solidFill>
              <a:srgbClr val="FFFFFF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4AAF242E-AB9C-4106-BD7D-FD4331D3D7AD}"/>
                </a:ext>
              </a:extLst>
            </p:cNvPr>
            <p:cNvSpPr/>
            <p:nvPr/>
          </p:nvSpPr>
          <p:spPr>
            <a:xfrm>
              <a:off x="5041424" y="1824323"/>
              <a:ext cx="165516" cy="165516"/>
            </a:xfrm>
            <a:prstGeom prst="ellipse">
              <a:avLst/>
            </a:prstGeom>
            <a:solidFill>
              <a:srgbClr val="FFFFFF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AB2839E-D6B1-4934-BBF5-F2C3D321427C}"/>
                </a:ext>
              </a:extLst>
            </p:cNvPr>
            <p:cNvSpPr/>
            <p:nvPr/>
          </p:nvSpPr>
          <p:spPr>
            <a:xfrm>
              <a:off x="5489165" y="1609580"/>
              <a:ext cx="165516" cy="165516"/>
            </a:xfrm>
            <a:prstGeom prst="ellipse">
              <a:avLst/>
            </a:prstGeom>
            <a:solidFill>
              <a:srgbClr val="FFFFFF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1572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44444E-6 2.22222E-6 L -0.0368 2.22222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-4.81481E-6 L -0.0375 -4.81481E-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83951E-6 L 2.77778E-7 -0.0339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88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4" grpId="0"/>
      <p:bldP spid="3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E54683AA-ACA5-416B-9482-3CF1A813635C}"/>
              </a:ext>
            </a:extLst>
          </p:cNvPr>
          <p:cNvGrpSpPr/>
          <p:nvPr/>
        </p:nvGrpSpPr>
        <p:grpSpPr>
          <a:xfrm>
            <a:off x="-4301275" y="1485900"/>
            <a:ext cx="14073926" cy="2616817"/>
            <a:chOff x="-4301275" y="1485900"/>
            <a:chExt cx="14073926" cy="261681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526123A-8FFE-457D-A64B-4AA231FF8A04}"/>
                </a:ext>
              </a:extLst>
            </p:cNvPr>
            <p:cNvSpPr/>
            <p:nvPr/>
          </p:nvSpPr>
          <p:spPr>
            <a:xfrm>
              <a:off x="-4301275" y="1485900"/>
              <a:ext cx="14073926" cy="2616817"/>
            </a:xfrm>
            <a:custGeom>
              <a:avLst/>
              <a:gdLst>
                <a:gd name="connsiteX0" fmla="*/ 10145579 w 17148174"/>
                <a:gd name="connsiteY0" fmla="*/ 0 h 3188423"/>
                <a:gd name="connsiteX1" fmla="*/ 10172031 w 17148174"/>
                <a:gd name="connsiteY1" fmla="*/ 0 h 3188423"/>
                <a:gd name="connsiteX2" fmla="*/ 11277254 w 17148174"/>
                <a:gd name="connsiteY2" fmla="*/ 997370 h 3188423"/>
                <a:gd name="connsiteX3" fmla="*/ 11280562 w 17148174"/>
                <a:gd name="connsiteY3" fmla="*/ 1062865 h 3188423"/>
                <a:gd name="connsiteX4" fmla="*/ 11279411 w 17148174"/>
                <a:gd name="connsiteY4" fmla="*/ 1062865 h 3188423"/>
                <a:gd name="connsiteX5" fmla="*/ 11279411 w 17148174"/>
                <a:gd name="connsiteY5" fmla="*/ 1081542 h 3188423"/>
                <a:gd name="connsiteX6" fmla="*/ 11755536 w 17148174"/>
                <a:gd name="connsiteY6" fmla="*/ 1557667 h 3188423"/>
                <a:gd name="connsiteX7" fmla="*/ 13448505 w 17148174"/>
                <a:gd name="connsiteY7" fmla="*/ 1557667 h 3188423"/>
                <a:gd name="connsiteX8" fmla="*/ 13448506 w 17148174"/>
                <a:gd name="connsiteY8" fmla="*/ 1557667 h 3188423"/>
                <a:gd name="connsiteX9" fmla="*/ 17148174 w 17148174"/>
                <a:gd name="connsiteY9" fmla="*/ 1557667 h 3188423"/>
                <a:gd name="connsiteX10" fmla="*/ 17148174 w 17148174"/>
                <a:gd name="connsiteY10" fmla="*/ 2192501 h 3188423"/>
                <a:gd name="connsiteX11" fmla="*/ 13448506 w 17148174"/>
                <a:gd name="connsiteY11" fmla="*/ 2192501 h 3188423"/>
                <a:gd name="connsiteX12" fmla="*/ 13448505 w 17148174"/>
                <a:gd name="connsiteY12" fmla="*/ 2192501 h 3188423"/>
                <a:gd name="connsiteX13" fmla="*/ 11755536 w 17148174"/>
                <a:gd name="connsiteY13" fmla="*/ 2192501 h 3188423"/>
                <a:gd name="connsiteX14" fmla="*/ 10644577 w 17148174"/>
                <a:gd name="connsiteY14" fmla="*/ 1081542 h 3188423"/>
                <a:gd name="connsiteX15" fmla="*/ 10644577 w 17148174"/>
                <a:gd name="connsiteY15" fmla="*/ 1062865 h 3188423"/>
                <a:gd name="connsiteX16" fmla="*/ 10643308 w 17148174"/>
                <a:gd name="connsiteY16" fmla="*/ 1062865 h 3188423"/>
                <a:gd name="connsiteX17" fmla="*/ 10638483 w 17148174"/>
                <a:gd name="connsiteY17" fmla="*/ 1015003 h 3188423"/>
                <a:gd name="connsiteX18" fmla="*/ 10172031 w 17148174"/>
                <a:gd name="connsiteY18" fmla="*/ 634834 h 3188423"/>
                <a:gd name="connsiteX19" fmla="*/ 10145579 w 17148174"/>
                <a:gd name="connsiteY19" fmla="*/ 634834 h 3188423"/>
                <a:gd name="connsiteX20" fmla="*/ 9669454 w 17148174"/>
                <a:gd name="connsiteY20" fmla="*/ 1110959 h 3188423"/>
                <a:gd name="connsiteX21" fmla="*/ 9669454 w 17148174"/>
                <a:gd name="connsiteY21" fmla="*/ 1552625 h 3188423"/>
                <a:gd name="connsiteX22" fmla="*/ 9670290 w 17148174"/>
                <a:gd name="connsiteY22" fmla="*/ 1552625 h 3188423"/>
                <a:gd name="connsiteX23" fmla="*/ 9670290 w 17148174"/>
                <a:gd name="connsiteY23" fmla="*/ 2077464 h 3188423"/>
                <a:gd name="connsiteX24" fmla="*/ 8559331 w 17148174"/>
                <a:gd name="connsiteY24" fmla="*/ 3188423 h 3188423"/>
                <a:gd name="connsiteX25" fmla="*/ 8532879 w 17148174"/>
                <a:gd name="connsiteY25" fmla="*/ 3188423 h 3188423"/>
                <a:gd name="connsiteX26" fmla="*/ 7421920 w 17148174"/>
                <a:gd name="connsiteY26" fmla="*/ 2077464 h 3188423"/>
                <a:gd name="connsiteX27" fmla="*/ 7421920 w 17148174"/>
                <a:gd name="connsiteY27" fmla="*/ 1550474 h 3188423"/>
                <a:gd name="connsiteX28" fmla="*/ 7413525 w 17148174"/>
                <a:gd name="connsiteY28" fmla="*/ 1467195 h 3188423"/>
                <a:gd name="connsiteX29" fmla="*/ 6947073 w 17148174"/>
                <a:gd name="connsiteY29" fmla="*/ 1087026 h 3188423"/>
                <a:gd name="connsiteX30" fmla="*/ 6920621 w 17148174"/>
                <a:gd name="connsiteY30" fmla="*/ 1087026 h 3188423"/>
                <a:gd name="connsiteX31" fmla="*/ 6454169 w 17148174"/>
                <a:gd name="connsiteY31" fmla="*/ 1467195 h 3188423"/>
                <a:gd name="connsiteX32" fmla="*/ 6445558 w 17148174"/>
                <a:gd name="connsiteY32" fmla="*/ 1552626 h 3188423"/>
                <a:gd name="connsiteX33" fmla="*/ 6446383 w 17148174"/>
                <a:gd name="connsiteY33" fmla="*/ 1552626 h 3188423"/>
                <a:gd name="connsiteX34" fmla="*/ 6446383 w 17148174"/>
                <a:gd name="connsiteY34" fmla="*/ 1581158 h 3188423"/>
                <a:gd name="connsiteX35" fmla="*/ 5335424 w 17148174"/>
                <a:gd name="connsiteY35" fmla="*/ 2692117 h 3188423"/>
                <a:gd name="connsiteX36" fmla="*/ 0 w 17148174"/>
                <a:gd name="connsiteY36" fmla="*/ 2692117 h 3188423"/>
                <a:gd name="connsiteX37" fmla="*/ 0 w 17148174"/>
                <a:gd name="connsiteY37" fmla="*/ 2057283 h 3188423"/>
                <a:gd name="connsiteX38" fmla="*/ 5335424 w 17148174"/>
                <a:gd name="connsiteY38" fmla="*/ 2057283 h 3188423"/>
                <a:gd name="connsiteX39" fmla="*/ 5811549 w 17148174"/>
                <a:gd name="connsiteY39" fmla="*/ 1581158 h 3188423"/>
                <a:gd name="connsiteX40" fmla="*/ 5811549 w 17148174"/>
                <a:gd name="connsiteY40" fmla="*/ 1552626 h 3188423"/>
                <a:gd name="connsiteX41" fmla="*/ 5810195 w 17148174"/>
                <a:gd name="connsiteY41" fmla="*/ 1552626 h 3188423"/>
                <a:gd name="connsiteX42" fmla="*/ 5815399 w 17148174"/>
                <a:gd name="connsiteY42" fmla="*/ 1449562 h 3188423"/>
                <a:gd name="connsiteX43" fmla="*/ 6920621 w 17148174"/>
                <a:gd name="connsiteY43" fmla="*/ 452192 h 3188423"/>
                <a:gd name="connsiteX44" fmla="*/ 6947073 w 17148174"/>
                <a:gd name="connsiteY44" fmla="*/ 452192 h 3188423"/>
                <a:gd name="connsiteX45" fmla="*/ 8052296 w 17148174"/>
                <a:gd name="connsiteY45" fmla="*/ 1449562 h 3188423"/>
                <a:gd name="connsiteX46" fmla="*/ 8057501 w 17148174"/>
                <a:gd name="connsiteY46" fmla="*/ 1552626 h 3188423"/>
                <a:gd name="connsiteX47" fmla="*/ 8056754 w 17148174"/>
                <a:gd name="connsiteY47" fmla="*/ 1552626 h 3188423"/>
                <a:gd name="connsiteX48" fmla="*/ 8056754 w 17148174"/>
                <a:gd name="connsiteY48" fmla="*/ 2077464 h 3188423"/>
                <a:gd name="connsiteX49" fmla="*/ 8532879 w 17148174"/>
                <a:gd name="connsiteY49" fmla="*/ 2553589 h 3188423"/>
                <a:gd name="connsiteX50" fmla="*/ 8559331 w 17148174"/>
                <a:gd name="connsiteY50" fmla="*/ 2553589 h 3188423"/>
                <a:gd name="connsiteX51" fmla="*/ 9035456 w 17148174"/>
                <a:gd name="connsiteY51" fmla="*/ 2077464 h 3188423"/>
                <a:gd name="connsiteX52" fmla="*/ 9035456 w 17148174"/>
                <a:gd name="connsiteY52" fmla="*/ 1562151 h 3188423"/>
                <a:gd name="connsiteX53" fmla="*/ 9034620 w 17148174"/>
                <a:gd name="connsiteY53" fmla="*/ 1562151 h 3188423"/>
                <a:gd name="connsiteX54" fmla="*/ 9034620 w 17148174"/>
                <a:gd name="connsiteY54" fmla="*/ 1110959 h 3188423"/>
                <a:gd name="connsiteX55" fmla="*/ 10145579 w 17148174"/>
                <a:gd name="connsiteY55" fmla="*/ 0 h 318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7148174" h="3188423">
                  <a:moveTo>
                    <a:pt x="10145579" y="0"/>
                  </a:moveTo>
                  <a:lnTo>
                    <a:pt x="10172031" y="0"/>
                  </a:lnTo>
                  <a:cubicBezTo>
                    <a:pt x="10747249" y="0"/>
                    <a:pt x="11220362" y="437162"/>
                    <a:pt x="11277254" y="997370"/>
                  </a:cubicBezTo>
                  <a:lnTo>
                    <a:pt x="11280562" y="1062865"/>
                  </a:lnTo>
                  <a:lnTo>
                    <a:pt x="11279411" y="1062865"/>
                  </a:lnTo>
                  <a:lnTo>
                    <a:pt x="11279411" y="1081542"/>
                  </a:lnTo>
                  <a:cubicBezTo>
                    <a:pt x="11279411" y="1344499"/>
                    <a:pt x="11492579" y="1557667"/>
                    <a:pt x="11755536" y="1557667"/>
                  </a:cubicBezTo>
                  <a:lnTo>
                    <a:pt x="13448505" y="1557667"/>
                  </a:lnTo>
                  <a:lnTo>
                    <a:pt x="13448506" y="1557667"/>
                  </a:lnTo>
                  <a:lnTo>
                    <a:pt x="17148174" y="1557667"/>
                  </a:lnTo>
                  <a:lnTo>
                    <a:pt x="17148174" y="2192501"/>
                  </a:lnTo>
                  <a:lnTo>
                    <a:pt x="13448506" y="2192501"/>
                  </a:lnTo>
                  <a:lnTo>
                    <a:pt x="13448505" y="2192501"/>
                  </a:lnTo>
                  <a:lnTo>
                    <a:pt x="11755536" y="2192501"/>
                  </a:lnTo>
                  <a:cubicBezTo>
                    <a:pt x="11141970" y="2192501"/>
                    <a:pt x="10644577" y="1695108"/>
                    <a:pt x="10644577" y="1081542"/>
                  </a:cubicBezTo>
                  <a:lnTo>
                    <a:pt x="10644577" y="1062865"/>
                  </a:lnTo>
                  <a:lnTo>
                    <a:pt x="10643308" y="1062865"/>
                  </a:lnTo>
                  <a:lnTo>
                    <a:pt x="10638483" y="1015003"/>
                  </a:lnTo>
                  <a:cubicBezTo>
                    <a:pt x="10594086" y="798041"/>
                    <a:pt x="10402119" y="634834"/>
                    <a:pt x="10172031" y="634834"/>
                  </a:cubicBezTo>
                  <a:lnTo>
                    <a:pt x="10145579" y="634834"/>
                  </a:lnTo>
                  <a:cubicBezTo>
                    <a:pt x="9882622" y="634834"/>
                    <a:pt x="9669454" y="848002"/>
                    <a:pt x="9669454" y="1110959"/>
                  </a:cubicBezTo>
                  <a:lnTo>
                    <a:pt x="9669454" y="1552625"/>
                  </a:lnTo>
                  <a:lnTo>
                    <a:pt x="9670290" y="1552625"/>
                  </a:lnTo>
                  <a:lnTo>
                    <a:pt x="9670290" y="2077464"/>
                  </a:lnTo>
                  <a:cubicBezTo>
                    <a:pt x="9670290" y="2691030"/>
                    <a:pt x="9172897" y="3188423"/>
                    <a:pt x="8559331" y="3188423"/>
                  </a:cubicBezTo>
                  <a:lnTo>
                    <a:pt x="8532879" y="3188423"/>
                  </a:lnTo>
                  <a:cubicBezTo>
                    <a:pt x="7919313" y="3188423"/>
                    <a:pt x="7421920" y="2691030"/>
                    <a:pt x="7421920" y="2077464"/>
                  </a:cubicBezTo>
                  <a:lnTo>
                    <a:pt x="7421920" y="1550474"/>
                  </a:lnTo>
                  <a:lnTo>
                    <a:pt x="7413525" y="1467195"/>
                  </a:lnTo>
                  <a:cubicBezTo>
                    <a:pt x="7369128" y="1250233"/>
                    <a:pt x="7177161" y="1087026"/>
                    <a:pt x="6947073" y="1087026"/>
                  </a:cubicBezTo>
                  <a:lnTo>
                    <a:pt x="6920621" y="1087026"/>
                  </a:lnTo>
                  <a:cubicBezTo>
                    <a:pt x="6690535" y="1087026"/>
                    <a:pt x="6498566" y="1250233"/>
                    <a:pt x="6454169" y="1467195"/>
                  </a:cubicBezTo>
                  <a:lnTo>
                    <a:pt x="6445558" y="1552626"/>
                  </a:lnTo>
                  <a:lnTo>
                    <a:pt x="6446383" y="1552626"/>
                  </a:lnTo>
                  <a:lnTo>
                    <a:pt x="6446383" y="1581158"/>
                  </a:lnTo>
                  <a:cubicBezTo>
                    <a:pt x="6446383" y="2194724"/>
                    <a:pt x="5948990" y="2692117"/>
                    <a:pt x="5335424" y="2692117"/>
                  </a:cubicBezTo>
                  <a:lnTo>
                    <a:pt x="0" y="2692117"/>
                  </a:lnTo>
                  <a:lnTo>
                    <a:pt x="0" y="2057283"/>
                  </a:lnTo>
                  <a:lnTo>
                    <a:pt x="5335424" y="2057283"/>
                  </a:lnTo>
                  <a:cubicBezTo>
                    <a:pt x="5598381" y="2057283"/>
                    <a:pt x="5811549" y="1844115"/>
                    <a:pt x="5811549" y="1581158"/>
                  </a:cubicBezTo>
                  <a:lnTo>
                    <a:pt x="5811549" y="1552626"/>
                  </a:lnTo>
                  <a:lnTo>
                    <a:pt x="5810195" y="1552626"/>
                  </a:lnTo>
                  <a:lnTo>
                    <a:pt x="5815399" y="1449562"/>
                  </a:lnTo>
                  <a:cubicBezTo>
                    <a:pt x="5872291" y="889354"/>
                    <a:pt x="6345403" y="452192"/>
                    <a:pt x="6920621" y="452192"/>
                  </a:cubicBezTo>
                  <a:lnTo>
                    <a:pt x="6947073" y="452192"/>
                  </a:lnTo>
                  <a:cubicBezTo>
                    <a:pt x="7522291" y="452192"/>
                    <a:pt x="7995404" y="889354"/>
                    <a:pt x="8052296" y="1449562"/>
                  </a:cubicBezTo>
                  <a:lnTo>
                    <a:pt x="8057501" y="1552626"/>
                  </a:lnTo>
                  <a:lnTo>
                    <a:pt x="8056754" y="1552626"/>
                  </a:lnTo>
                  <a:lnTo>
                    <a:pt x="8056754" y="2077464"/>
                  </a:lnTo>
                  <a:cubicBezTo>
                    <a:pt x="8056754" y="2340421"/>
                    <a:pt x="8269922" y="2553589"/>
                    <a:pt x="8532879" y="2553589"/>
                  </a:cubicBezTo>
                  <a:lnTo>
                    <a:pt x="8559331" y="2553589"/>
                  </a:lnTo>
                  <a:cubicBezTo>
                    <a:pt x="8822288" y="2553589"/>
                    <a:pt x="9035456" y="2340421"/>
                    <a:pt x="9035456" y="2077464"/>
                  </a:cubicBezTo>
                  <a:lnTo>
                    <a:pt x="9035456" y="1562151"/>
                  </a:lnTo>
                  <a:lnTo>
                    <a:pt x="9034620" y="1562151"/>
                  </a:lnTo>
                  <a:lnTo>
                    <a:pt x="9034620" y="1110959"/>
                  </a:lnTo>
                  <a:cubicBezTo>
                    <a:pt x="9034620" y="497393"/>
                    <a:pt x="9532013" y="0"/>
                    <a:pt x="10145579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raphic 48">
              <a:extLst>
                <a:ext uri="{FF2B5EF4-FFF2-40B4-BE49-F238E27FC236}">
                  <a16:creationId xmlns:a16="http://schemas.microsoft.com/office/drawing/2014/main" id="{394D59AB-7B7D-480C-9B75-2527BE53F1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4301275" y="1718158"/>
              <a:ext cx="14072616" cy="2110892"/>
            </a:xfrm>
            <a:custGeom>
              <a:avLst/>
              <a:gdLst>
                <a:gd name="connsiteX0" fmla="*/ 9139696 w 9135216"/>
                <a:gd name="connsiteY0" fmla="*/ 846473 h 1370282"/>
                <a:gd name="connsiteX1" fmla="*/ 6253846 w 9135216"/>
                <a:gd name="connsiteY1" fmla="*/ 846473 h 1370282"/>
                <a:gd name="connsiteX2" fmla="*/ 6258678 w 9135216"/>
                <a:gd name="connsiteY2" fmla="*/ 846034 h 1370282"/>
                <a:gd name="connsiteX3" fmla="*/ 5845572 w 9135216"/>
                <a:gd name="connsiteY3" fmla="*/ 426341 h 1370282"/>
                <a:gd name="connsiteX4" fmla="*/ 5845572 w 9135216"/>
                <a:gd name="connsiteY4" fmla="*/ 432490 h 1370282"/>
                <a:gd name="connsiteX5" fmla="*/ 5845484 w 9135216"/>
                <a:gd name="connsiteY5" fmla="*/ 425375 h 1370282"/>
                <a:gd name="connsiteX6" fmla="*/ 5405413 w 9135216"/>
                <a:gd name="connsiteY6" fmla="*/ 60 h 1370282"/>
                <a:gd name="connsiteX7" fmla="*/ 4979572 w 9135216"/>
                <a:gd name="connsiteY7" fmla="*/ 439605 h 1370282"/>
                <a:gd name="connsiteX8" fmla="*/ 4981680 w 9135216"/>
                <a:gd name="connsiteY8" fmla="*/ 438639 h 1370282"/>
                <a:gd name="connsiteX9" fmla="*/ 4979484 w 9135216"/>
                <a:gd name="connsiteY9" fmla="*/ 935981 h 1370282"/>
                <a:gd name="connsiteX10" fmla="*/ 4979396 w 9135216"/>
                <a:gd name="connsiteY10" fmla="*/ 932028 h 1370282"/>
                <a:gd name="connsiteX11" fmla="*/ 4556541 w 9135216"/>
                <a:gd name="connsiteY11" fmla="*/ 1371572 h 1370282"/>
                <a:gd name="connsiteX12" fmla="*/ 4119631 w 9135216"/>
                <a:gd name="connsiteY12" fmla="*/ 946170 h 1370282"/>
                <a:gd name="connsiteX13" fmla="*/ 4119543 w 9135216"/>
                <a:gd name="connsiteY13" fmla="*/ 939055 h 1370282"/>
                <a:gd name="connsiteX14" fmla="*/ 4119543 w 9135216"/>
                <a:gd name="connsiteY14" fmla="*/ 942130 h 1370282"/>
                <a:gd name="connsiteX15" fmla="*/ 4125780 w 9135216"/>
                <a:gd name="connsiteY15" fmla="*/ 682654 h 1370282"/>
                <a:gd name="connsiteX16" fmla="*/ 4125780 w 9135216"/>
                <a:gd name="connsiteY16" fmla="*/ 679492 h 1370282"/>
                <a:gd name="connsiteX17" fmla="*/ 4125692 w 9135216"/>
                <a:gd name="connsiteY17" fmla="*/ 672377 h 1370282"/>
                <a:gd name="connsiteX18" fmla="*/ 3685621 w 9135216"/>
                <a:gd name="connsiteY18" fmla="*/ 247063 h 1370282"/>
                <a:gd name="connsiteX19" fmla="*/ 3259779 w 9135216"/>
                <a:gd name="connsiteY19" fmla="*/ 686607 h 1370282"/>
                <a:gd name="connsiteX20" fmla="*/ 3259691 w 9135216"/>
                <a:gd name="connsiteY20" fmla="*/ 687222 h 1370282"/>
                <a:gd name="connsiteX21" fmla="*/ 2821640 w 9135216"/>
                <a:gd name="connsiteY21" fmla="*/ 1112009 h 1370282"/>
                <a:gd name="connsiteX22" fmla="*/ 2823397 w 9135216"/>
                <a:gd name="connsiteY22" fmla="*/ 1112009 h 1370282"/>
                <a:gd name="connsiteX23" fmla="*/ 0 w 9135216"/>
                <a:gd name="connsiteY23" fmla="*/ 1112185 h 137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135216" h="1370282">
                  <a:moveTo>
                    <a:pt x="9139696" y="846473"/>
                  </a:moveTo>
                  <a:lnTo>
                    <a:pt x="6253846" y="846473"/>
                  </a:lnTo>
                  <a:lnTo>
                    <a:pt x="6258678" y="846034"/>
                  </a:lnTo>
                  <a:cubicBezTo>
                    <a:pt x="6027486" y="835757"/>
                    <a:pt x="5845572" y="650857"/>
                    <a:pt x="5845572" y="426341"/>
                  </a:cubicBezTo>
                  <a:lnTo>
                    <a:pt x="5845572" y="432490"/>
                  </a:lnTo>
                  <a:cubicBezTo>
                    <a:pt x="5845572" y="430118"/>
                    <a:pt x="5845572" y="427747"/>
                    <a:pt x="5845484" y="425375"/>
                  </a:cubicBezTo>
                  <a:cubicBezTo>
                    <a:pt x="5841532" y="186542"/>
                    <a:pt x="5644510" y="-3892"/>
                    <a:pt x="5405413" y="60"/>
                  </a:cubicBezTo>
                  <a:cubicBezTo>
                    <a:pt x="5166316" y="4013"/>
                    <a:pt x="4975619" y="200772"/>
                    <a:pt x="4979572" y="439605"/>
                  </a:cubicBezTo>
                  <a:lnTo>
                    <a:pt x="4981680" y="438639"/>
                  </a:lnTo>
                  <a:lnTo>
                    <a:pt x="4979484" y="935981"/>
                  </a:lnTo>
                  <a:lnTo>
                    <a:pt x="4979396" y="932028"/>
                  </a:lnTo>
                  <a:cubicBezTo>
                    <a:pt x="4983261" y="1170861"/>
                    <a:pt x="4793969" y="1367620"/>
                    <a:pt x="4556541" y="1371572"/>
                  </a:cubicBezTo>
                  <a:cubicBezTo>
                    <a:pt x="4319113" y="1375525"/>
                    <a:pt x="4123496" y="1185003"/>
                    <a:pt x="4119631" y="946170"/>
                  </a:cubicBezTo>
                  <a:cubicBezTo>
                    <a:pt x="4119631" y="943798"/>
                    <a:pt x="4119543" y="941427"/>
                    <a:pt x="4119543" y="939055"/>
                  </a:cubicBezTo>
                  <a:lnTo>
                    <a:pt x="4119543" y="942130"/>
                  </a:lnTo>
                  <a:lnTo>
                    <a:pt x="4125780" y="682654"/>
                  </a:lnTo>
                  <a:lnTo>
                    <a:pt x="4125780" y="679492"/>
                  </a:lnTo>
                  <a:cubicBezTo>
                    <a:pt x="4125780" y="677120"/>
                    <a:pt x="4125780" y="674749"/>
                    <a:pt x="4125692" y="672377"/>
                  </a:cubicBezTo>
                  <a:cubicBezTo>
                    <a:pt x="4121739" y="433544"/>
                    <a:pt x="3924717" y="243110"/>
                    <a:pt x="3685621" y="247063"/>
                  </a:cubicBezTo>
                  <a:cubicBezTo>
                    <a:pt x="3446524" y="251015"/>
                    <a:pt x="3255826" y="447774"/>
                    <a:pt x="3259779" y="686607"/>
                  </a:cubicBezTo>
                  <a:lnTo>
                    <a:pt x="3259691" y="687222"/>
                  </a:lnTo>
                  <a:cubicBezTo>
                    <a:pt x="3255475" y="925001"/>
                    <a:pt x="3059770" y="1114820"/>
                    <a:pt x="2821640" y="1112009"/>
                  </a:cubicBezTo>
                  <a:lnTo>
                    <a:pt x="2823397" y="1112009"/>
                  </a:lnTo>
                  <a:lnTo>
                    <a:pt x="0" y="1112185"/>
                  </a:lnTo>
                </a:path>
              </a:pathLst>
            </a:custGeom>
            <a:noFill/>
            <a:ln w="34925" cap="flat">
              <a:solidFill>
                <a:srgbClr val="FF9900"/>
              </a:solidFill>
              <a:prstDash val="dash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16D70A6-25E6-42FE-B2C5-7508B32FC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How do we get there?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C6BFD41-8F53-4CA1-84EA-0F7BEB2A845B}"/>
              </a:ext>
            </a:extLst>
          </p:cNvPr>
          <p:cNvSpPr txBox="1">
            <a:spLocks/>
          </p:cNvSpPr>
          <p:nvPr/>
        </p:nvSpPr>
        <p:spPr>
          <a:xfrm>
            <a:off x="3757642" y="3411177"/>
            <a:ext cx="4955480" cy="1179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b="0" i="0" kern="1200">
                <a:solidFill>
                  <a:srgbClr val="414042"/>
                </a:solidFill>
                <a:latin typeface="Amazon Ember Regular" charset="0"/>
                <a:ea typeface="+mn-ea"/>
                <a:cs typeface="Amazon Ember Regular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Build and test cost in $ and people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  <a:sym typeface="Wingdings" panose="05000000000000000000" pitchFamily="2" charset="2"/>
              </a:rPr>
              <a:t>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 drive to reduce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Number of tickets filed per deploy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  <a:sym typeface="Wingdings" panose="05000000000000000000" pitchFamily="2" charset="2"/>
              </a:rPr>
              <a:t>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 drive to one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Number of meetings per deploy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  <a:sym typeface="Wingdings" panose="05000000000000000000" pitchFamily="2" charset="2"/>
              </a:rPr>
              <a:t>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n-ea"/>
                <a:cs typeface="Amazon Ember Regular" charset="0"/>
              </a:rPr>
              <a:t> drive to zero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1294A1-209A-463D-9D6F-CBBAB856D378}"/>
              </a:ext>
            </a:extLst>
          </p:cNvPr>
          <p:cNvSpPr/>
          <p:nvPr/>
        </p:nvSpPr>
        <p:spPr>
          <a:xfrm>
            <a:off x="4572000" y="903591"/>
            <a:ext cx="3698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Measure cost per deploy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384F890-F80D-424E-8FF3-AD47B5C0661D}"/>
              </a:ext>
            </a:extLst>
          </p:cNvPr>
          <p:cNvGrpSpPr/>
          <p:nvPr/>
        </p:nvGrpSpPr>
        <p:grpSpPr>
          <a:xfrm>
            <a:off x="3469838" y="597788"/>
            <a:ext cx="1103781" cy="1332382"/>
            <a:chOff x="3265713" y="996950"/>
            <a:chExt cx="914400" cy="11037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9BEF262-DE2E-4332-8517-5282AC3C6F35}"/>
                </a:ext>
              </a:extLst>
            </p:cNvPr>
            <p:cNvSpPr/>
            <p:nvPr/>
          </p:nvSpPr>
          <p:spPr>
            <a:xfrm>
              <a:off x="3265713" y="996950"/>
              <a:ext cx="914400" cy="1103779"/>
            </a:xfrm>
            <a:custGeom>
              <a:avLst/>
              <a:gdLst>
                <a:gd name="connsiteX0" fmla="*/ 457200 w 914400"/>
                <a:gd name="connsiteY0" fmla="*/ 0 h 1103779"/>
                <a:gd name="connsiteX1" fmla="*/ 780489 w 914400"/>
                <a:gd name="connsiteY1" fmla="*/ 133911 h 1103779"/>
                <a:gd name="connsiteX2" fmla="*/ 780489 w 914400"/>
                <a:gd name="connsiteY2" fmla="*/ 780489 h 1103779"/>
                <a:gd name="connsiteX3" fmla="*/ 457200 w 914400"/>
                <a:gd name="connsiteY3" fmla="*/ 1103779 h 1103779"/>
                <a:gd name="connsiteX4" fmla="*/ 133911 w 914400"/>
                <a:gd name="connsiteY4" fmla="*/ 780489 h 1103779"/>
                <a:gd name="connsiteX5" fmla="*/ 133911 w 914400"/>
                <a:gd name="connsiteY5" fmla="*/ 133911 h 1103779"/>
                <a:gd name="connsiteX6" fmla="*/ 457200 w 914400"/>
                <a:gd name="connsiteY6" fmla="*/ 0 h 110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1103779">
                  <a:moveTo>
                    <a:pt x="457200" y="0"/>
                  </a:moveTo>
                  <a:cubicBezTo>
                    <a:pt x="574208" y="0"/>
                    <a:pt x="691215" y="44637"/>
                    <a:pt x="780489" y="133911"/>
                  </a:cubicBezTo>
                  <a:cubicBezTo>
                    <a:pt x="959037" y="312459"/>
                    <a:pt x="959037" y="601941"/>
                    <a:pt x="780489" y="780489"/>
                  </a:cubicBezTo>
                  <a:lnTo>
                    <a:pt x="457200" y="1103779"/>
                  </a:lnTo>
                  <a:lnTo>
                    <a:pt x="133911" y="780489"/>
                  </a:lnTo>
                  <a:cubicBezTo>
                    <a:pt x="-44637" y="601941"/>
                    <a:pt x="-44637" y="312459"/>
                    <a:pt x="133911" y="133911"/>
                  </a:cubicBezTo>
                  <a:cubicBezTo>
                    <a:pt x="223185" y="44637"/>
                    <a:pt x="340193" y="0"/>
                    <a:pt x="457200" y="0"/>
                  </a:cubicBezTo>
                  <a:close/>
                </a:path>
              </a:pathLst>
            </a:cu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A4575B3-7C9C-4D20-8D44-70883F115FE8}"/>
                </a:ext>
              </a:extLst>
            </p:cNvPr>
            <p:cNvSpPr/>
            <p:nvPr/>
          </p:nvSpPr>
          <p:spPr>
            <a:xfrm>
              <a:off x="3377321" y="1115145"/>
              <a:ext cx="691185" cy="691185"/>
            </a:xfrm>
            <a:prstGeom prst="ellipse">
              <a:avLst/>
            </a:prstGeom>
            <a:solidFill>
              <a:srgbClr val="F2F4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BA8D86-C63E-41E8-A972-D584E45ED998}"/>
              </a:ext>
            </a:extLst>
          </p:cNvPr>
          <p:cNvGrpSpPr/>
          <p:nvPr/>
        </p:nvGrpSpPr>
        <p:grpSpPr>
          <a:xfrm>
            <a:off x="2158397" y="2323440"/>
            <a:ext cx="1103781" cy="1332382"/>
            <a:chOff x="3265713" y="996950"/>
            <a:chExt cx="914400" cy="110377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F99D99E-C025-4243-A804-D8DA09CE1D93}"/>
                </a:ext>
              </a:extLst>
            </p:cNvPr>
            <p:cNvSpPr/>
            <p:nvPr/>
          </p:nvSpPr>
          <p:spPr>
            <a:xfrm>
              <a:off x="3265713" y="996950"/>
              <a:ext cx="914400" cy="1103779"/>
            </a:xfrm>
            <a:custGeom>
              <a:avLst/>
              <a:gdLst>
                <a:gd name="connsiteX0" fmla="*/ 457200 w 914400"/>
                <a:gd name="connsiteY0" fmla="*/ 0 h 1103779"/>
                <a:gd name="connsiteX1" fmla="*/ 780489 w 914400"/>
                <a:gd name="connsiteY1" fmla="*/ 133911 h 1103779"/>
                <a:gd name="connsiteX2" fmla="*/ 780489 w 914400"/>
                <a:gd name="connsiteY2" fmla="*/ 780489 h 1103779"/>
                <a:gd name="connsiteX3" fmla="*/ 457200 w 914400"/>
                <a:gd name="connsiteY3" fmla="*/ 1103779 h 1103779"/>
                <a:gd name="connsiteX4" fmla="*/ 133911 w 914400"/>
                <a:gd name="connsiteY4" fmla="*/ 780489 h 1103779"/>
                <a:gd name="connsiteX5" fmla="*/ 133911 w 914400"/>
                <a:gd name="connsiteY5" fmla="*/ 133911 h 1103779"/>
                <a:gd name="connsiteX6" fmla="*/ 457200 w 914400"/>
                <a:gd name="connsiteY6" fmla="*/ 0 h 110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1103779">
                  <a:moveTo>
                    <a:pt x="457200" y="0"/>
                  </a:moveTo>
                  <a:cubicBezTo>
                    <a:pt x="574208" y="0"/>
                    <a:pt x="691215" y="44637"/>
                    <a:pt x="780489" y="133911"/>
                  </a:cubicBezTo>
                  <a:cubicBezTo>
                    <a:pt x="959037" y="312459"/>
                    <a:pt x="959037" y="601941"/>
                    <a:pt x="780489" y="780489"/>
                  </a:cubicBezTo>
                  <a:lnTo>
                    <a:pt x="457200" y="1103779"/>
                  </a:lnTo>
                  <a:lnTo>
                    <a:pt x="133911" y="780489"/>
                  </a:lnTo>
                  <a:cubicBezTo>
                    <a:pt x="-44637" y="601941"/>
                    <a:pt x="-44637" y="312459"/>
                    <a:pt x="133911" y="133911"/>
                  </a:cubicBezTo>
                  <a:cubicBezTo>
                    <a:pt x="223185" y="44637"/>
                    <a:pt x="340193" y="0"/>
                    <a:pt x="457200" y="0"/>
                  </a:cubicBezTo>
                  <a:close/>
                </a:path>
              </a:pathLst>
            </a:cu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14172F6-1AEC-46C8-95F2-88E7033E9E79}"/>
                </a:ext>
              </a:extLst>
            </p:cNvPr>
            <p:cNvSpPr/>
            <p:nvPr/>
          </p:nvSpPr>
          <p:spPr>
            <a:xfrm>
              <a:off x="3377321" y="1115145"/>
              <a:ext cx="691185" cy="691185"/>
            </a:xfrm>
            <a:prstGeom prst="ellipse">
              <a:avLst/>
            </a:prstGeom>
            <a:solidFill>
              <a:srgbClr val="F2F4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BA1F6E-468B-4BE4-A8D3-F46B0D17E370}"/>
              </a:ext>
            </a:extLst>
          </p:cNvPr>
          <p:cNvGrpSpPr/>
          <p:nvPr/>
        </p:nvGrpSpPr>
        <p:grpSpPr>
          <a:xfrm>
            <a:off x="817563" y="835299"/>
            <a:ext cx="1103781" cy="1332382"/>
            <a:chOff x="3265713" y="996950"/>
            <a:chExt cx="914400" cy="110377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BF6934-B11B-4E1F-A113-8D4FB5B89594}"/>
                </a:ext>
              </a:extLst>
            </p:cNvPr>
            <p:cNvSpPr/>
            <p:nvPr/>
          </p:nvSpPr>
          <p:spPr>
            <a:xfrm>
              <a:off x="3265713" y="996950"/>
              <a:ext cx="914400" cy="1103779"/>
            </a:xfrm>
            <a:custGeom>
              <a:avLst/>
              <a:gdLst>
                <a:gd name="connsiteX0" fmla="*/ 457200 w 914400"/>
                <a:gd name="connsiteY0" fmla="*/ 0 h 1103779"/>
                <a:gd name="connsiteX1" fmla="*/ 780489 w 914400"/>
                <a:gd name="connsiteY1" fmla="*/ 133911 h 1103779"/>
                <a:gd name="connsiteX2" fmla="*/ 780489 w 914400"/>
                <a:gd name="connsiteY2" fmla="*/ 780489 h 1103779"/>
                <a:gd name="connsiteX3" fmla="*/ 457200 w 914400"/>
                <a:gd name="connsiteY3" fmla="*/ 1103779 h 1103779"/>
                <a:gd name="connsiteX4" fmla="*/ 133911 w 914400"/>
                <a:gd name="connsiteY4" fmla="*/ 780489 h 1103779"/>
                <a:gd name="connsiteX5" fmla="*/ 133911 w 914400"/>
                <a:gd name="connsiteY5" fmla="*/ 133911 h 1103779"/>
                <a:gd name="connsiteX6" fmla="*/ 457200 w 914400"/>
                <a:gd name="connsiteY6" fmla="*/ 0 h 1103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" h="1103779">
                  <a:moveTo>
                    <a:pt x="457200" y="0"/>
                  </a:moveTo>
                  <a:cubicBezTo>
                    <a:pt x="574208" y="0"/>
                    <a:pt x="691215" y="44637"/>
                    <a:pt x="780489" y="133911"/>
                  </a:cubicBezTo>
                  <a:cubicBezTo>
                    <a:pt x="959037" y="312459"/>
                    <a:pt x="959037" y="601941"/>
                    <a:pt x="780489" y="780489"/>
                  </a:cubicBezTo>
                  <a:lnTo>
                    <a:pt x="457200" y="1103779"/>
                  </a:lnTo>
                  <a:lnTo>
                    <a:pt x="133911" y="780489"/>
                  </a:lnTo>
                  <a:cubicBezTo>
                    <a:pt x="-44637" y="601941"/>
                    <a:pt x="-44637" y="312459"/>
                    <a:pt x="133911" y="133911"/>
                  </a:cubicBezTo>
                  <a:cubicBezTo>
                    <a:pt x="223185" y="44637"/>
                    <a:pt x="340193" y="0"/>
                    <a:pt x="457200" y="0"/>
                  </a:cubicBezTo>
                  <a:close/>
                </a:path>
              </a:pathLst>
            </a:custGeom>
            <a:gradFill>
              <a:gsLst>
                <a:gs pos="1961">
                  <a:srgbClr val="40A1F8"/>
                </a:gs>
                <a:gs pos="20000">
                  <a:srgbClr val="3C85F0"/>
                </a:gs>
                <a:gs pos="100000">
                  <a:srgbClr val="5143F5"/>
                </a:gs>
              </a:gsLst>
              <a:lin ang="5400000" scaled="0"/>
            </a:gra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C1F7FD7-5F98-47A0-9C9A-95E0D60E84E4}"/>
                </a:ext>
              </a:extLst>
            </p:cNvPr>
            <p:cNvSpPr/>
            <p:nvPr/>
          </p:nvSpPr>
          <p:spPr>
            <a:xfrm>
              <a:off x="3377321" y="1115145"/>
              <a:ext cx="691185" cy="691185"/>
            </a:xfrm>
            <a:prstGeom prst="ellipse">
              <a:avLst/>
            </a:prstGeom>
            <a:solidFill>
              <a:srgbClr val="F2F4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A62B027-B16D-4A8E-92EC-5CCF9C6FE4AE}"/>
              </a:ext>
            </a:extLst>
          </p:cNvPr>
          <p:cNvGrpSpPr/>
          <p:nvPr/>
        </p:nvGrpSpPr>
        <p:grpSpPr>
          <a:xfrm>
            <a:off x="3777174" y="851499"/>
            <a:ext cx="470060" cy="618202"/>
            <a:chOff x="3796222" y="851499"/>
            <a:chExt cx="470060" cy="618202"/>
          </a:xfrm>
        </p:grpSpPr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2A0CFE5D-93D5-4B03-BDCA-3AD9EB67C778}"/>
                </a:ext>
              </a:extLst>
            </p:cNvPr>
            <p:cNvSpPr>
              <a:spLocks/>
            </p:cNvSpPr>
            <p:nvPr/>
          </p:nvSpPr>
          <p:spPr bwMode="auto">
            <a:xfrm rot="901266">
              <a:off x="3796222" y="851499"/>
              <a:ext cx="470060" cy="610153"/>
            </a:xfrm>
            <a:custGeom>
              <a:avLst/>
              <a:gdLst>
                <a:gd name="T0" fmla="*/ 143 w 193"/>
                <a:gd name="T1" fmla="*/ 20 h 250"/>
                <a:gd name="T2" fmla="*/ 143 w 193"/>
                <a:gd name="T3" fmla="*/ 56 h 250"/>
                <a:gd name="T4" fmla="*/ 61 w 193"/>
                <a:gd name="T5" fmla="*/ 87 h 250"/>
                <a:gd name="T6" fmla="*/ 156 w 193"/>
                <a:gd name="T7" fmla="*/ 116 h 250"/>
                <a:gd name="T8" fmla="*/ 178 w 193"/>
                <a:gd name="T9" fmla="*/ 189 h 250"/>
                <a:gd name="T10" fmla="*/ 146 w 193"/>
                <a:gd name="T11" fmla="*/ 216 h 250"/>
                <a:gd name="T12" fmla="*/ 153 w 193"/>
                <a:gd name="T13" fmla="*/ 240 h 250"/>
                <a:gd name="T14" fmla="*/ 117 w 193"/>
                <a:gd name="T15" fmla="*/ 250 h 250"/>
                <a:gd name="T16" fmla="*/ 109 w 193"/>
                <a:gd name="T17" fmla="*/ 225 h 250"/>
                <a:gd name="T18" fmla="*/ 56 w 193"/>
                <a:gd name="T19" fmla="*/ 223 h 250"/>
                <a:gd name="T20" fmla="*/ 63 w 193"/>
                <a:gd name="T21" fmla="*/ 187 h 250"/>
                <a:gd name="T22" fmla="*/ 149 w 193"/>
                <a:gd name="T23" fmla="*/ 162 h 250"/>
                <a:gd name="T24" fmla="*/ 34 w 193"/>
                <a:gd name="T25" fmla="*/ 113 h 250"/>
                <a:gd name="T26" fmla="*/ 63 w 193"/>
                <a:gd name="T27" fmla="*/ 34 h 250"/>
                <a:gd name="T28" fmla="*/ 56 w 193"/>
                <a:gd name="T29" fmla="*/ 10 h 250"/>
                <a:gd name="T30" fmla="*/ 92 w 193"/>
                <a:gd name="T31" fmla="*/ 0 h 250"/>
                <a:gd name="T32" fmla="*/ 100 w 193"/>
                <a:gd name="T33" fmla="*/ 24 h 250"/>
                <a:gd name="T34" fmla="*/ 143 w 193"/>
                <a:gd name="T35" fmla="*/ 2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3" h="250">
                  <a:moveTo>
                    <a:pt x="143" y="20"/>
                  </a:moveTo>
                  <a:cubicBezTo>
                    <a:pt x="143" y="56"/>
                    <a:pt x="143" y="56"/>
                    <a:pt x="143" y="56"/>
                  </a:cubicBezTo>
                  <a:cubicBezTo>
                    <a:pt x="143" y="56"/>
                    <a:pt x="62" y="56"/>
                    <a:pt x="61" y="87"/>
                  </a:cubicBezTo>
                  <a:cubicBezTo>
                    <a:pt x="59" y="119"/>
                    <a:pt x="118" y="94"/>
                    <a:pt x="156" y="116"/>
                  </a:cubicBezTo>
                  <a:cubicBezTo>
                    <a:pt x="193" y="139"/>
                    <a:pt x="192" y="170"/>
                    <a:pt x="178" y="189"/>
                  </a:cubicBezTo>
                  <a:cubicBezTo>
                    <a:pt x="163" y="209"/>
                    <a:pt x="146" y="216"/>
                    <a:pt x="146" y="216"/>
                  </a:cubicBezTo>
                  <a:cubicBezTo>
                    <a:pt x="153" y="240"/>
                    <a:pt x="153" y="240"/>
                    <a:pt x="153" y="240"/>
                  </a:cubicBezTo>
                  <a:cubicBezTo>
                    <a:pt x="117" y="250"/>
                    <a:pt x="117" y="250"/>
                    <a:pt x="117" y="250"/>
                  </a:cubicBezTo>
                  <a:cubicBezTo>
                    <a:pt x="109" y="225"/>
                    <a:pt x="109" y="225"/>
                    <a:pt x="109" y="225"/>
                  </a:cubicBezTo>
                  <a:cubicBezTo>
                    <a:pt x="109" y="225"/>
                    <a:pt x="76" y="229"/>
                    <a:pt x="56" y="223"/>
                  </a:cubicBezTo>
                  <a:cubicBezTo>
                    <a:pt x="63" y="187"/>
                    <a:pt x="63" y="187"/>
                    <a:pt x="63" y="187"/>
                  </a:cubicBezTo>
                  <a:cubicBezTo>
                    <a:pt x="63" y="187"/>
                    <a:pt x="146" y="201"/>
                    <a:pt x="149" y="162"/>
                  </a:cubicBezTo>
                  <a:cubicBezTo>
                    <a:pt x="145" y="125"/>
                    <a:pt x="66" y="160"/>
                    <a:pt x="34" y="113"/>
                  </a:cubicBezTo>
                  <a:cubicBezTo>
                    <a:pt x="34" y="113"/>
                    <a:pt x="0" y="72"/>
                    <a:pt x="63" y="34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100" y="24"/>
                    <a:pt x="100" y="24"/>
                    <a:pt x="100" y="24"/>
                  </a:cubicBezTo>
                  <a:cubicBezTo>
                    <a:pt x="100" y="24"/>
                    <a:pt x="119" y="19"/>
                    <a:pt x="143" y="20"/>
                  </a:cubicBezTo>
                  <a:close/>
                </a:path>
              </a:pathLst>
            </a:custGeom>
            <a:solidFill>
              <a:srgbClr val="335769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9C76172-B311-4084-8164-69BE27F71E62}"/>
                </a:ext>
              </a:extLst>
            </p:cNvPr>
            <p:cNvGrpSpPr/>
            <p:nvPr/>
          </p:nvGrpSpPr>
          <p:grpSpPr>
            <a:xfrm>
              <a:off x="3998810" y="852956"/>
              <a:ext cx="108846" cy="616745"/>
              <a:chOff x="5495029" y="1583530"/>
              <a:chExt cx="122339" cy="61674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7FDE153-5944-4CF9-A67C-74D2E32DC12D}"/>
                  </a:ext>
                </a:extLst>
              </p:cNvPr>
              <p:cNvSpPr/>
              <p:nvPr/>
            </p:nvSpPr>
            <p:spPr>
              <a:xfrm>
                <a:off x="5495029" y="1583530"/>
                <a:ext cx="122339" cy="616745"/>
              </a:xfrm>
              <a:prstGeom prst="rect">
                <a:avLst/>
              </a:prstGeom>
              <a:solidFill>
                <a:srgbClr val="99ABB4"/>
              </a:solidFill>
              <a:ln w="1905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CC08F606-9A4A-44D2-99E6-6DC93E5CE54C}"/>
                  </a:ext>
                </a:extLst>
              </p:cNvPr>
              <p:cNvGrpSpPr/>
              <p:nvPr/>
            </p:nvGrpSpPr>
            <p:grpSpPr>
              <a:xfrm>
                <a:off x="5503068" y="1631155"/>
                <a:ext cx="64294" cy="519113"/>
                <a:chOff x="5905500" y="1616869"/>
                <a:chExt cx="64294" cy="384192"/>
              </a:xfrm>
            </p:grpSpPr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55ED95F6-2280-42ED-ADBF-63C4DAAA96E9}"/>
                    </a:ext>
                  </a:extLst>
                </p:cNvPr>
                <p:cNvCxnSpPr/>
                <p:nvPr/>
              </p:nvCxnSpPr>
              <p:spPr>
                <a:xfrm>
                  <a:off x="5905500" y="1616869"/>
                  <a:ext cx="64294" cy="0"/>
                </a:xfrm>
                <a:prstGeom prst="line">
                  <a:avLst/>
                </a:prstGeom>
                <a:solidFill>
                  <a:schemeClr val="bg1"/>
                </a:solidFill>
                <a:ln w="190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36BD2F43-72EA-4E6B-B299-AC16C3AF03DF}"/>
                    </a:ext>
                  </a:extLst>
                </p:cNvPr>
                <p:cNvCxnSpPr/>
                <p:nvPr/>
              </p:nvCxnSpPr>
              <p:spPr>
                <a:xfrm>
                  <a:off x="5905500" y="1651796"/>
                  <a:ext cx="36576" cy="0"/>
                </a:xfrm>
                <a:prstGeom prst="line">
                  <a:avLst/>
                </a:prstGeom>
                <a:solidFill>
                  <a:schemeClr val="bg1"/>
                </a:solidFill>
                <a:ln w="190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A8662340-8405-4CED-BB45-B2760BE787BD}"/>
                    </a:ext>
                  </a:extLst>
                </p:cNvPr>
                <p:cNvCxnSpPr/>
                <p:nvPr/>
              </p:nvCxnSpPr>
              <p:spPr>
                <a:xfrm>
                  <a:off x="5905500" y="1686723"/>
                  <a:ext cx="36576" cy="0"/>
                </a:xfrm>
                <a:prstGeom prst="line">
                  <a:avLst/>
                </a:prstGeom>
                <a:solidFill>
                  <a:schemeClr val="bg1"/>
                </a:solidFill>
                <a:ln w="190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CD0EBD99-92F8-4F15-B5F6-A6BD2D70772F}"/>
                    </a:ext>
                  </a:extLst>
                </p:cNvPr>
                <p:cNvCxnSpPr/>
                <p:nvPr/>
              </p:nvCxnSpPr>
              <p:spPr>
                <a:xfrm>
                  <a:off x="5905500" y="1721650"/>
                  <a:ext cx="36576" cy="0"/>
                </a:xfrm>
                <a:prstGeom prst="line">
                  <a:avLst/>
                </a:prstGeom>
                <a:solidFill>
                  <a:schemeClr val="bg1"/>
                </a:solidFill>
                <a:ln w="190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5E649952-8F79-4A46-BF8B-F6D42747AD5D}"/>
                    </a:ext>
                  </a:extLst>
                </p:cNvPr>
                <p:cNvCxnSpPr/>
                <p:nvPr/>
              </p:nvCxnSpPr>
              <p:spPr>
                <a:xfrm>
                  <a:off x="5905500" y="1756577"/>
                  <a:ext cx="64294" cy="0"/>
                </a:xfrm>
                <a:prstGeom prst="line">
                  <a:avLst/>
                </a:prstGeom>
                <a:solidFill>
                  <a:schemeClr val="bg1"/>
                </a:solidFill>
                <a:ln w="190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34F7404-0247-402C-8FEF-BC4448FE20AA}"/>
                    </a:ext>
                  </a:extLst>
                </p:cNvPr>
                <p:cNvCxnSpPr/>
                <p:nvPr/>
              </p:nvCxnSpPr>
              <p:spPr>
                <a:xfrm>
                  <a:off x="5905500" y="1791504"/>
                  <a:ext cx="36576" cy="0"/>
                </a:xfrm>
                <a:prstGeom prst="line">
                  <a:avLst/>
                </a:prstGeom>
                <a:solidFill>
                  <a:schemeClr val="bg1"/>
                </a:solidFill>
                <a:ln w="190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423C75C-B072-48CF-9594-2E186D82C764}"/>
                    </a:ext>
                  </a:extLst>
                </p:cNvPr>
                <p:cNvCxnSpPr/>
                <p:nvPr/>
              </p:nvCxnSpPr>
              <p:spPr>
                <a:xfrm>
                  <a:off x="5905500" y="1826431"/>
                  <a:ext cx="36576" cy="0"/>
                </a:xfrm>
                <a:prstGeom prst="line">
                  <a:avLst/>
                </a:prstGeom>
                <a:solidFill>
                  <a:schemeClr val="bg1"/>
                </a:solidFill>
                <a:ln w="190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C1C034FD-D3EE-4E0B-AE4C-8D2E858E3D7F}"/>
                    </a:ext>
                  </a:extLst>
                </p:cNvPr>
                <p:cNvCxnSpPr/>
                <p:nvPr/>
              </p:nvCxnSpPr>
              <p:spPr>
                <a:xfrm>
                  <a:off x="5905500" y="1861358"/>
                  <a:ext cx="36576" cy="0"/>
                </a:xfrm>
                <a:prstGeom prst="line">
                  <a:avLst/>
                </a:prstGeom>
                <a:solidFill>
                  <a:schemeClr val="bg1"/>
                </a:solidFill>
                <a:ln w="190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75606D29-5411-439E-8CCC-0E40186126AF}"/>
                    </a:ext>
                  </a:extLst>
                </p:cNvPr>
                <p:cNvCxnSpPr/>
                <p:nvPr/>
              </p:nvCxnSpPr>
              <p:spPr>
                <a:xfrm>
                  <a:off x="5905500" y="1896285"/>
                  <a:ext cx="64294" cy="0"/>
                </a:xfrm>
                <a:prstGeom prst="line">
                  <a:avLst/>
                </a:prstGeom>
                <a:solidFill>
                  <a:schemeClr val="bg1"/>
                </a:solidFill>
                <a:ln w="190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</p:cxnSp>
            <p:cxnSp>
              <p:nvCxnSpPr>
                <p:cNvPr id="70" name="Straight Connector 69">
                  <a:extLst>
                    <a:ext uri="{FF2B5EF4-FFF2-40B4-BE49-F238E27FC236}">
                      <a16:creationId xmlns:a16="http://schemas.microsoft.com/office/drawing/2014/main" id="{AECED9F7-BF6A-407A-B005-965FFF5D7C40}"/>
                    </a:ext>
                  </a:extLst>
                </p:cNvPr>
                <p:cNvCxnSpPr/>
                <p:nvPr/>
              </p:nvCxnSpPr>
              <p:spPr>
                <a:xfrm>
                  <a:off x="5905500" y="1931212"/>
                  <a:ext cx="36576" cy="0"/>
                </a:xfrm>
                <a:prstGeom prst="line">
                  <a:avLst/>
                </a:prstGeom>
                <a:solidFill>
                  <a:schemeClr val="bg1"/>
                </a:solidFill>
                <a:ln w="190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5E0E857B-B91E-404B-B2AA-B3FB88CC1FA7}"/>
                    </a:ext>
                  </a:extLst>
                </p:cNvPr>
                <p:cNvCxnSpPr/>
                <p:nvPr/>
              </p:nvCxnSpPr>
              <p:spPr>
                <a:xfrm>
                  <a:off x="5905500" y="1966139"/>
                  <a:ext cx="36576" cy="0"/>
                </a:xfrm>
                <a:prstGeom prst="line">
                  <a:avLst/>
                </a:prstGeom>
                <a:solidFill>
                  <a:schemeClr val="bg1"/>
                </a:solidFill>
                <a:ln w="190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</p:cxn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9CA9E48F-9BFC-497A-98C6-C8F913C5A3A3}"/>
                    </a:ext>
                  </a:extLst>
                </p:cNvPr>
                <p:cNvCxnSpPr/>
                <p:nvPr/>
              </p:nvCxnSpPr>
              <p:spPr>
                <a:xfrm>
                  <a:off x="5905500" y="2001061"/>
                  <a:ext cx="36576" cy="0"/>
                </a:xfrm>
                <a:prstGeom prst="line">
                  <a:avLst/>
                </a:prstGeom>
                <a:solidFill>
                  <a:schemeClr val="bg1"/>
                </a:solidFill>
                <a:ln w="19050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</p:spPr>
            </p:cxn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F98030B-55C2-4DCF-AACB-4E6CA094DD56}"/>
              </a:ext>
            </a:extLst>
          </p:cNvPr>
          <p:cNvGrpSpPr/>
          <p:nvPr/>
        </p:nvGrpSpPr>
        <p:grpSpPr>
          <a:xfrm>
            <a:off x="1096534" y="1080521"/>
            <a:ext cx="545838" cy="636235"/>
            <a:chOff x="4747098" y="736870"/>
            <a:chExt cx="2305455" cy="268726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BC4DC73-4D0D-4A5C-9CA6-9BBFBA15E09A}"/>
                </a:ext>
              </a:extLst>
            </p:cNvPr>
            <p:cNvSpPr/>
            <p:nvPr/>
          </p:nvSpPr>
          <p:spPr>
            <a:xfrm>
              <a:off x="5734725" y="996950"/>
              <a:ext cx="330200" cy="226033"/>
            </a:xfrm>
            <a:prstGeom prst="rect">
              <a:avLst/>
            </a:prstGeom>
            <a:solidFill>
              <a:srgbClr val="99ABB4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Rectangle: Top Corners Rounded 81">
              <a:extLst>
                <a:ext uri="{FF2B5EF4-FFF2-40B4-BE49-F238E27FC236}">
                  <a16:creationId xmlns:a16="http://schemas.microsoft.com/office/drawing/2014/main" id="{30D6711C-C360-48D3-8611-625C77307B8C}"/>
                </a:ext>
              </a:extLst>
            </p:cNvPr>
            <p:cNvSpPr/>
            <p:nvPr/>
          </p:nvSpPr>
          <p:spPr>
            <a:xfrm rot="2700000">
              <a:off x="6525579" y="1210047"/>
              <a:ext cx="310811" cy="310811"/>
            </a:xfrm>
            <a:prstGeom prst="round2SameRect">
              <a:avLst>
                <a:gd name="adj1" fmla="val 26780"/>
                <a:gd name="adj2" fmla="val 0"/>
              </a:avLst>
            </a:prstGeom>
            <a:solidFill>
              <a:srgbClr val="99ABB4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576D625-DB2F-4675-B635-0B55125DB847}"/>
                </a:ext>
              </a:extLst>
            </p:cNvPr>
            <p:cNvSpPr/>
            <p:nvPr/>
          </p:nvSpPr>
          <p:spPr>
            <a:xfrm>
              <a:off x="4747098" y="1118681"/>
              <a:ext cx="2305455" cy="2305455"/>
            </a:xfrm>
            <a:prstGeom prst="ellipse">
              <a:avLst/>
            </a:prstGeom>
            <a:solidFill>
              <a:srgbClr val="335769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C229C43-66B0-4DC3-B668-7A59FCEF2E9A}"/>
                </a:ext>
              </a:extLst>
            </p:cNvPr>
            <p:cNvSpPr/>
            <p:nvPr/>
          </p:nvSpPr>
          <p:spPr>
            <a:xfrm>
              <a:off x="4954350" y="1325933"/>
              <a:ext cx="1890950" cy="1890950"/>
            </a:xfrm>
            <a:prstGeom prst="ellipse">
              <a:avLst/>
            </a:pr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F9DB35B-B44E-4F39-AB63-B0F939144E01}"/>
                </a:ext>
              </a:extLst>
            </p:cNvPr>
            <p:cNvCxnSpPr/>
            <p:nvPr/>
          </p:nvCxnSpPr>
          <p:spPr>
            <a:xfrm flipH="1">
              <a:off x="5422900" y="2235200"/>
              <a:ext cx="444500" cy="52705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 type="oval"/>
              <a:tailEnd/>
            </a:ln>
          </p:spPr>
        </p:cxn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0316BCAB-4D2A-46FC-93A9-02CDBC0C67AE}"/>
                </a:ext>
              </a:extLst>
            </p:cNvPr>
            <p:cNvSpPr/>
            <p:nvPr/>
          </p:nvSpPr>
          <p:spPr>
            <a:xfrm>
              <a:off x="5180383" y="1551966"/>
              <a:ext cx="1438884" cy="1438884"/>
            </a:xfrm>
            <a:prstGeom prst="arc">
              <a:avLst>
                <a:gd name="adj1" fmla="val 16200000"/>
                <a:gd name="adj2" fmla="val 7507304"/>
              </a:avLst>
            </a:prstGeom>
            <a:noFill/>
            <a:ln w="19050" cap="flat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262BB8D0-E316-4DFF-9151-F02F01C47F50}"/>
                </a:ext>
              </a:extLst>
            </p:cNvPr>
            <p:cNvSpPr/>
            <p:nvPr/>
          </p:nvSpPr>
          <p:spPr>
            <a:xfrm>
              <a:off x="5555034" y="736870"/>
              <a:ext cx="689583" cy="260080"/>
            </a:xfrm>
            <a:prstGeom prst="roundRect">
              <a:avLst>
                <a:gd name="adj" fmla="val 50000"/>
              </a:avLst>
            </a:prstGeom>
            <a:solidFill>
              <a:srgbClr val="99ABB4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E15D43A-9EF0-428D-AEC0-7423C25B4E60}"/>
              </a:ext>
            </a:extLst>
          </p:cNvPr>
          <p:cNvGrpSpPr/>
          <p:nvPr/>
        </p:nvGrpSpPr>
        <p:grpSpPr>
          <a:xfrm>
            <a:off x="2415491" y="2615197"/>
            <a:ext cx="589592" cy="491720"/>
            <a:chOff x="4578400" y="1300163"/>
            <a:chExt cx="1979161" cy="165062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DA18F43A-E0B1-4F7B-A729-F029E7CAA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400" y="1300163"/>
              <a:ext cx="1979161" cy="1423513"/>
            </a:xfrm>
            <a:custGeom>
              <a:avLst/>
              <a:gdLst>
                <a:gd name="connsiteX0" fmla="*/ 989581 w 1979161"/>
                <a:gd name="connsiteY0" fmla="*/ 0 h 1400237"/>
                <a:gd name="connsiteX1" fmla="*/ 1979161 w 1979161"/>
                <a:gd name="connsiteY1" fmla="*/ 996501 h 1400237"/>
                <a:gd name="connsiteX2" fmla="*/ 1939142 w 1979161"/>
                <a:gd name="connsiteY2" fmla="*/ 1276767 h 1400237"/>
                <a:gd name="connsiteX3" fmla="*/ 1895459 w 1979161"/>
                <a:gd name="connsiteY3" fmla="*/ 1400237 h 1400237"/>
                <a:gd name="connsiteX4" fmla="*/ 83702 w 1979161"/>
                <a:gd name="connsiteY4" fmla="*/ 1400237 h 1400237"/>
                <a:gd name="connsiteX5" fmla="*/ 40020 w 1979161"/>
                <a:gd name="connsiteY5" fmla="*/ 1276767 h 1400237"/>
                <a:gd name="connsiteX6" fmla="*/ 0 w 1979161"/>
                <a:gd name="connsiteY6" fmla="*/ 996501 h 1400237"/>
                <a:gd name="connsiteX7" fmla="*/ 989581 w 1979161"/>
                <a:gd name="connsiteY7" fmla="*/ 0 h 140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9161" h="1400237">
                  <a:moveTo>
                    <a:pt x="989581" y="0"/>
                  </a:moveTo>
                  <a:cubicBezTo>
                    <a:pt x="1542582" y="0"/>
                    <a:pt x="1979161" y="439633"/>
                    <a:pt x="1979161" y="996501"/>
                  </a:cubicBezTo>
                  <a:cubicBezTo>
                    <a:pt x="1979161" y="1091755"/>
                    <a:pt x="1964609" y="1187008"/>
                    <a:pt x="1939142" y="1276767"/>
                  </a:cubicBezTo>
                  <a:lnTo>
                    <a:pt x="1895459" y="1400237"/>
                  </a:lnTo>
                  <a:lnTo>
                    <a:pt x="83702" y="1400237"/>
                  </a:lnTo>
                  <a:lnTo>
                    <a:pt x="40020" y="1276767"/>
                  </a:lnTo>
                  <a:cubicBezTo>
                    <a:pt x="14553" y="1187008"/>
                    <a:pt x="0" y="1091755"/>
                    <a:pt x="0" y="996501"/>
                  </a:cubicBezTo>
                  <a:cubicBezTo>
                    <a:pt x="0" y="439633"/>
                    <a:pt x="436580" y="0"/>
                    <a:pt x="989581" y="0"/>
                  </a:cubicBezTo>
                  <a:close/>
                </a:path>
              </a:pathLst>
            </a:custGeom>
            <a:solidFill>
              <a:srgbClr val="335769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reeform 9">
              <a:extLst>
                <a:ext uri="{FF2B5EF4-FFF2-40B4-BE49-F238E27FC236}">
                  <a16:creationId xmlns:a16="http://schemas.microsoft.com/office/drawing/2014/main" id="{BA947C06-4B82-4103-A50E-A563F4EB1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500" y="1477076"/>
              <a:ext cx="1618847" cy="1246599"/>
            </a:xfrm>
            <a:custGeom>
              <a:avLst/>
              <a:gdLst>
                <a:gd name="T0" fmla="*/ 126 w 136"/>
                <a:gd name="T1" fmla="*/ 104 h 104"/>
                <a:gd name="T2" fmla="*/ 136 w 136"/>
                <a:gd name="T3" fmla="*/ 68 h 104"/>
                <a:gd name="T4" fmla="*/ 68 w 136"/>
                <a:gd name="T5" fmla="*/ 0 h 104"/>
                <a:gd name="T6" fmla="*/ 0 w 136"/>
                <a:gd name="T7" fmla="*/ 68 h 104"/>
                <a:gd name="T8" fmla="*/ 10 w 136"/>
                <a:gd name="T9" fmla="*/ 104 h 104"/>
                <a:gd name="T10" fmla="*/ 126 w 136"/>
                <a:gd name="T1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104">
                  <a:moveTo>
                    <a:pt x="126" y="104"/>
                  </a:moveTo>
                  <a:cubicBezTo>
                    <a:pt x="132" y="94"/>
                    <a:pt x="136" y="81"/>
                    <a:pt x="136" y="68"/>
                  </a:cubicBezTo>
                  <a:cubicBezTo>
                    <a:pt x="136" y="30"/>
                    <a:pt x="106" y="0"/>
                    <a:pt x="68" y="0"/>
                  </a:cubicBezTo>
                  <a:cubicBezTo>
                    <a:pt x="30" y="0"/>
                    <a:pt x="0" y="30"/>
                    <a:pt x="0" y="68"/>
                  </a:cubicBezTo>
                  <a:cubicBezTo>
                    <a:pt x="0" y="81"/>
                    <a:pt x="4" y="94"/>
                    <a:pt x="10" y="104"/>
                  </a:cubicBezTo>
                  <a:lnTo>
                    <a:pt x="126" y="104"/>
                  </a:lnTo>
                  <a:close/>
                </a:path>
              </a:pathLst>
            </a:custGeom>
            <a:solidFill>
              <a:srgbClr val="99ABB4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324AE4EA-2D64-4A60-BBC5-BA8832AA7214}"/>
                </a:ext>
              </a:extLst>
            </p:cNvPr>
            <p:cNvSpPr/>
            <p:nvPr/>
          </p:nvSpPr>
          <p:spPr>
            <a:xfrm>
              <a:off x="4971156" y="1690688"/>
              <a:ext cx="1201535" cy="1260095"/>
            </a:xfrm>
            <a:prstGeom prst="arc">
              <a:avLst>
                <a:gd name="adj1" fmla="val 10557327"/>
                <a:gd name="adj2" fmla="val 0"/>
              </a:avLst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DDD8ADE-FE00-4B45-8AA2-4C1ACCF31F13}"/>
                </a:ext>
              </a:extLst>
            </p:cNvPr>
            <p:cNvSpPr/>
            <p:nvPr/>
          </p:nvSpPr>
          <p:spPr>
            <a:xfrm rot="3677371">
              <a:off x="5664466" y="1980090"/>
              <a:ext cx="233275" cy="613756"/>
            </a:xfrm>
            <a:custGeom>
              <a:avLst/>
              <a:gdLst>
                <a:gd name="connsiteX0" fmla="*/ 220572 w 441146"/>
                <a:gd name="connsiteY0" fmla="*/ 0 h 905513"/>
                <a:gd name="connsiteX1" fmla="*/ 409962 w 441146"/>
                <a:gd name="connsiteY1" fmla="*/ 578541 h 905513"/>
                <a:gd name="connsiteX2" fmla="*/ 423812 w 441146"/>
                <a:gd name="connsiteY2" fmla="*/ 599083 h 905513"/>
                <a:gd name="connsiteX3" fmla="*/ 441146 w 441146"/>
                <a:gd name="connsiteY3" fmla="*/ 684940 h 905513"/>
                <a:gd name="connsiteX4" fmla="*/ 220573 w 441146"/>
                <a:gd name="connsiteY4" fmla="*/ 905513 h 905513"/>
                <a:gd name="connsiteX5" fmla="*/ 0 w 441146"/>
                <a:gd name="connsiteY5" fmla="*/ 684940 h 905513"/>
                <a:gd name="connsiteX6" fmla="*/ 17334 w 441146"/>
                <a:gd name="connsiteY6" fmla="*/ 599083 h 905513"/>
                <a:gd name="connsiteX7" fmla="*/ 31180 w 441146"/>
                <a:gd name="connsiteY7" fmla="*/ 578547 h 905513"/>
                <a:gd name="connsiteX0" fmla="*/ 232051 w 441146"/>
                <a:gd name="connsiteY0" fmla="*/ 0 h 1160674"/>
                <a:gd name="connsiteX1" fmla="*/ 409962 w 441146"/>
                <a:gd name="connsiteY1" fmla="*/ 833702 h 1160674"/>
                <a:gd name="connsiteX2" fmla="*/ 423812 w 441146"/>
                <a:gd name="connsiteY2" fmla="*/ 854244 h 1160674"/>
                <a:gd name="connsiteX3" fmla="*/ 441146 w 441146"/>
                <a:gd name="connsiteY3" fmla="*/ 940101 h 1160674"/>
                <a:gd name="connsiteX4" fmla="*/ 220573 w 441146"/>
                <a:gd name="connsiteY4" fmla="*/ 1160674 h 1160674"/>
                <a:gd name="connsiteX5" fmla="*/ 0 w 441146"/>
                <a:gd name="connsiteY5" fmla="*/ 940101 h 1160674"/>
                <a:gd name="connsiteX6" fmla="*/ 17334 w 441146"/>
                <a:gd name="connsiteY6" fmla="*/ 854244 h 1160674"/>
                <a:gd name="connsiteX7" fmla="*/ 31180 w 441146"/>
                <a:gd name="connsiteY7" fmla="*/ 833708 h 1160674"/>
                <a:gd name="connsiteX8" fmla="*/ 232051 w 441146"/>
                <a:gd name="connsiteY8" fmla="*/ 0 h 116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1146" h="1160674">
                  <a:moveTo>
                    <a:pt x="232051" y="0"/>
                  </a:moveTo>
                  <a:lnTo>
                    <a:pt x="409962" y="833702"/>
                  </a:lnTo>
                  <a:lnTo>
                    <a:pt x="423812" y="854244"/>
                  </a:lnTo>
                  <a:cubicBezTo>
                    <a:pt x="434974" y="880633"/>
                    <a:pt x="441146" y="909646"/>
                    <a:pt x="441146" y="940101"/>
                  </a:cubicBezTo>
                  <a:cubicBezTo>
                    <a:pt x="441146" y="1061920"/>
                    <a:pt x="342392" y="1160674"/>
                    <a:pt x="220573" y="1160674"/>
                  </a:cubicBezTo>
                  <a:cubicBezTo>
                    <a:pt x="98754" y="1160674"/>
                    <a:pt x="0" y="1061920"/>
                    <a:pt x="0" y="940101"/>
                  </a:cubicBezTo>
                  <a:cubicBezTo>
                    <a:pt x="0" y="909646"/>
                    <a:pt x="6172" y="880633"/>
                    <a:pt x="17334" y="854244"/>
                  </a:cubicBezTo>
                  <a:lnTo>
                    <a:pt x="31180" y="833708"/>
                  </a:lnTo>
                  <a:cubicBezTo>
                    <a:pt x="94311" y="640859"/>
                    <a:pt x="168920" y="192849"/>
                    <a:pt x="232051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0AA9463-7553-4F95-AF6E-5D6313E8AB68}"/>
                </a:ext>
              </a:extLst>
            </p:cNvPr>
            <p:cNvSpPr/>
            <p:nvPr/>
          </p:nvSpPr>
          <p:spPr>
            <a:xfrm>
              <a:off x="4917422" y="2266662"/>
              <a:ext cx="165516" cy="165516"/>
            </a:xfrm>
            <a:prstGeom prst="ellipse">
              <a:avLst/>
            </a:prstGeom>
            <a:solidFill>
              <a:srgbClr val="FFFFFF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246D51AC-D6CB-4348-B623-135A812EF423}"/>
                </a:ext>
              </a:extLst>
            </p:cNvPr>
            <p:cNvSpPr/>
            <p:nvPr/>
          </p:nvSpPr>
          <p:spPr>
            <a:xfrm>
              <a:off x="6064335" y="2266662"/>
              <a:ext cx="165516" cy="165516"/>
            </a:xfrm>
            <a:prstGeom prst="ellipse">
              <a:avLst/>
            </a:prstGeom>
            <a:solidFill>
              <a:srgbClr val="FFFFFF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ACFE1E8A-E784-45B3-8972-5E3BB39321EB}"/>
                </a:ext>
              </a:extLst>
            </p:cNvPr>
            <p:cNvSpPr/>
            <p:nvPr/>
          </p:nvSpPr>
          <p:spPr>
            <a:xfrm>
              <a:off x="5929593" y="1824323"/>
              <a:ext cx="165516" cy="165516"/>
            </a:xfrm>
            <a:prstGeom prst="ellipse">
              <a:avLst/>
            </a:prstGeom>
            <a:solidFill>
              <a:srgbClr val="FFFFFF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4AAF242E-AB9C-4106-BD7D-FD4331D3D7AD}"/>
                </a:ext>
              </a:extLst>
            </p:cNvPr>
            <p:cNvSpPr/>
            <p:nvPr/>
          </p:nvSpPr>
          <p:spPr>
            <a:xfrm>
              <a:off x="5041424" y="1824323"/>
              <a:ext cx="165516" cy="165516"/>
            </a:xfrm>
            <a:prstGeom prst="ellipse">
              <a:avLst/>
            </a:prstGeom>
            <a:solidFill>
              <a:srgbClr val="FFFFFF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AB2839E-D6B1-4934-BBF5-F2C3D321427C}"/>
                </a:ext>
              </a:extLst>
            </p:cNvPr>
            <p:cNvSpPr/>
            <p:nvPr/>
          </p:nvSpPr>
          <p:spPr>
            <a:xfrm>
              <a:off x="5489165" y="1609580"/>
              <a:ext cx="165516" cy="165516"/>
            </a:xfrm>
            <a:prstGeom prst="ellipse">
              <a:avLst/>
            </a:prstGeom>
            <a:solidFill>
              <a:srgbClr val="FFFFFF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656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9.87654E-7 L 3.05556E-6 -0.0339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76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05556E-6 -3.7037E-7 L 0.02899 -3.7037E-7 " pathEditMode="relative" rAng="0" ptsTypes="AA">
                                      <p:cBhvr>
                                        <p:cTn id="18" dur="5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-3.7037E-7 L 0.02899 -3.7037E-7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4" grpId="0"/>
      <p:bldP spid="3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roup 260">
            <a:extLst>
              <a:ext uri="{FF2B5EF4-FFF2-40B4-BE49-F238E27FC236}">
                <a16:creationId xmlns:a16="http://schemas.microsoft.com/office/drawing/2014/main" id="{BF364A67-10BF-4B82-BA14-F1E733D68798}"/>
              </a:ext>
            </a:extLst>
          </p:cNvPr>
          <p:cNvGrpSpPr/>
          <p:nvPr/>
        </p:nvGrpSpPr>
        <p:grpSpPr>
          <a:xfrm>
            <a:off x="5697183" y="2695118"/>
            <a:ext cx="2027451" cy="945791"/>
            <a:chOff x="5092505" y="3530381"/>
            <a:chExt cx="2352662" cy="1097500"/>
          </a:xfrm>
        </p:grpSpPr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E8A4A553-4A80-40C5-9DBA-BFDCC7018260}"/>
                </a:ext>
              </a:extLst>
            </p:cNvPr>
            <p:cNvGrpSpPr/>
            <p:nvPr/>
          </p:nvGrpSpPr>
          <p:grpSpPr>
            <a:xfrm>
              <a:off x="5092505" y="3921465"/>
              <a:ext cx="2352662" cy="706416"/>
              <a:chOff x="5092505" y="3995206"/>
              <a:chExt cx="2352662" cy="706416"/>
            </a:xfrm>
          </p:grpSpPr>
          <p:sp>
            <p:nvSpPr>
              <p:cNvPr id="283" name="Rectangle 14">
                <a:extLst>
                  <a:ext uri="{FF2B5EF4-FFF2-40B4-BE49-F238E27FC236}">
                    <a16:creationId xmlns:a16="http://schemas.microsoft.com/office/drawing/2014/main" id="{CB83790A-1FA2-4C26-A6EC-076C99272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825" y="4192169"/>
                <a:ext cx="66286" cy="509453"/>
              </a:xfrm>
              <a:prstGeom prst="rect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4" name="Rectangle 15">
                <a:extLst>
                  <a:ext uri="{FF2B5EF4-FFF2-40B4-BE49-F238E27FC236}">
                    <a16:creationId xmlns:a16="http://schemas.microsoft.com/office/drawing/2014/main" id="{DB908174-1F51-4BB0-87F6-A19F220D8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6998" y="4192169"/>
                <a:ext cx="66286" cy="509453"/>
              </a:xfrm>
              <a:prstGeom prst="rect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5" name="Freeform 5">
                <a:extLst>
                  <a:ext uri="{FF2B5EF4-FFF2-40B4-BE49-F238E27FC236}">
                    <a16:creationId xmlns:a16="http://schemas.microsoft.com/office/drawing/2014/main" id="{E9C12833-3994-4E02-9E48-5260D44CA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2505" y="3995206"/>
                <a:ext cx="2352662" cy="366939"/>
              </a:xfrm>
              <a:custGeom>
                <a:avLst/>
                <a:gdLst>
                  <a:gd name="T0" fmla="*/ 3526 w 3824"/>
                  <a:gd name="T1" fmla="*/ 596 h 596"/>
                  <a:gd name="T2" fmla="*/ 298 w 3824"/>
                  <a:gd name="T3" fmla="*/ 596 h 596"/>
                  <a:gd name="T4" fmla="*/ 0 w 3824"/>
                  <a:gd name="T5" fmla="*/ 298 h 596"/>
                  <a:gd name="T6" fmla="*/ 0 w 3824"/>
                  <a:gd name="T7" fmla="*/ 298 h 596"/>
                  <a:gd name="T8" fmla="*/ 298 w 3824"/>
                  <a:gd name="T9" fmla="*/ 0 h 596"/>
                  <a:gd name="T10" fmla="*/ 3526 w 3824"/>
                  <a:gd name="T11" fmla="*/ 0 h 596"/>
                  <a:gd name="T12" fmla="*/ 3824 w 3824"/>
                  <a:gd name="T13" fmla="*/ 298 h 596"/>
                  <a:gd name="T14" fmla="*/ 3824 w 3824"/>
                  <a:gd name="T15" fmla="*/ 298 h 596"/>
                  <a:gd name="T16" fmla="*/ 3526 w 3824"/>
                  <a:gd name="T17" fmla="*/ 596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24" h="596">
                    <a:moveTo>
                      <a:pt x="3526" y="596"/>
                    </a:moveTo>
                    <a:cubicBezTo>
                      <a:pt x="298" y="596"/>
                      <a:pt x="298" y="596"/>
                      <a:pt x="298" y="596"/>
                    </a:cubicBezTo>
                    <a:cubicBezTo>
                      <a:pt x="134" y="596"/>
                      <a:pt x="0" y="462"/>
                      <a:pt x="0" y="298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0" y="134"/>
                      <a:pt x="134" y="0"/>
                      <a:pt x="298" y="0"/>
                    </a:cubicBezTo>
                    <a:cubicBezTo>
                      <a:pt x="3526" y="0"/>
                      <a:pt x="3526" y="0"/>
                      <a:pt x="3526" y="0"/>
                    </a:cubicBezTo>
                    <a:cubicBezTo>
                      <a:pt x="3690" y="0"/>
                      <a:pt x="3824" y="134"/>
                      <a:pt x="3824" y="298"/>
                    </a:cubicBezTo>
                    <a:cubicBezTo>
                      <a:pt x="3824" y="298"/>
                      <a:pt x="3824" y="298"/>
                      <a:pt x="3824" y="298"/>
                    </a:cubicBezTo>
                    <a:cubicBezTo>
                      <a:pt x="3824" y="462"/>
                      <a:pt x="3690" y="596"/>
                      <a:pt x="3526" y="596"/>
                    </a:cubicBezTo>
                    <a:close/>
                  </a:path>
                </a:pathLst>
              </a:custGeom>
              <a:solidFill>
                <a:srgbClr val="F59324"/>
              </a:solidFill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77E70B4C-2293-4039-9431-E342013DC6A0}"/>
                </a:ext>
              </a:extLst>
            </p:cNvPr>
            <p:cNvGrpSpPr/>
            <p:nvPr/>
          </p:nvGrpSpPr>
          <p:grpSpPr>
            <a:xfrm>
              <a:off x="5483589" y="3983016"/>
              <a:ext cx="241470" cy="241470"/>
              <a:chOff x="2341661" y="3556349"/>
              <a:chExt cx="251607" cy="251607"/>
            </a:xfrm>
          </p:grpSpPr>
          <p:sp>
            <p:nvSpPr>
              <p:cNvPr id="281" name="Freeform 16">
                <a:extLst>
                  <a:ext uri="{FF2B5EF4-FFF2-40B4-BE49-F238E27FC236}">
                    <a16:creationId xmlns:a16="http://schemas.microsoft.com/office/drawing/2014/main" id="{D62CB478-8C4C-49FE-94EE-BCA029327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2567" y="3561390"/>
                <a:ext cx="212198" cy="230310"/>
              </a:xfrm>
              <a:custGeom>
                <a:avLst/>
                <a:gdLst>
                  <a:gd name="T0" fmla="*/ 32 w 32"/>
                  <a:gd name="T1" fmla="*/ 7 h 35"/>
                  <a:gd name="T2" fmla="*/ 18 w 32"/>
                  <a:gd name="T3" fmla="*/ 0 h 35"/>
                  <a:gd name="T4" fmla="*/ 0 w 32"/>
                  <a:gd name="T5" fmla="*/ 18 h 35"/>
                  <a:gd name="T6" fmla="*/ 11 w 32"/>
                  <a:gd name="T7" fmla="*/ 35 h 35"/>
                  <a:gd name="T8" fmla="*/ 32 w 32"/>
                  <a:gd name="T9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32" y="7"/>
                    </a:moveTo>
                    <a:cubicBezTo>
                      <a:pt x="28" y="3"/>
                      <a:pt x="23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6"/>
                      <a:pt x="4" y="32"/>
                      <a:pt x="11" y="35"/>
                    </a:cubicBezTo>
                    <a:cubicBezTo>
                      <a:pt x="12" y="22"/>
                      <a:pt x="20" y="11"/>
                      <a:pt x="32" y="7"/>
                    </a:cubicBezTo>
                    <a:close/>
                  </a:path>
                </a:pathLst>
              </a:custGeom>
              <a:solidFill>
                <a:schemeClr val="tx1">
                  <a:alpha val="46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118B0A37-218F-4818-8F92-DCEF8AD8A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1661" y="3556349"/>
                <a:ext cx="251607" cy="251607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EF3C970A-B697-4284-9C14-E6144B1D04CF}"/>
                </a:ext>
              </a:extLst>
            </p:cNvPr>
            <p:cNvGrpSpPr/>
            <p:nvPr/>
          </p:nvGrpSpPr>
          <p:grpSpPr>
            <a:xfrm>
              <a:off x="5813595" y="3983016"/>
              <a:ext cx="240996" cy="241470"/>
              <a:chOff x="2685521" y="3556349"/>
              <a:chExt cx="251113" cy="251607"/>
            </a:xfrm>
          </p:grpSpPr>
          <p:sp>
            <p:nvSpPr>
              <p:cNvPr id="279" name="Freeform 16">
                <a:extLst>
                  <a:ext uri="{FF2B5EF4-FFF2-40B4-BE49-F238E27FC236}">
                    <a16:creationId xmlns:a16="http://schemas.microsoft.com/office/drawing/2014/main" id="{A119F0EB-1735-44CC-BEE5-90DCEF49F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4107" y="3561390"/>
                <a:ext cx="212198" cy="230310"/>
              </a:xfrm>
              <a:custGeom>
                <a:avLst/>
                <a:gdLst>
                  <a:gd name="T0" fmla="*/ 32 w 32"/>
                  <a:gd name="T1" fmla="*/ 7 h 35"/>
                  <a:gd name="T2" fmla="*/ 18 w 32"/>
                  <a:gd name="T3" fmla="*/ 0 h 35"/>
                  <a:gd name="T4" fmla="*/ 0 w 32"/>
                  <a:gd name="T5" fmla="*/ 18 h 35"/>
                  <a:gd name="T6" fmla="*/ 11 w 32"/>
                  <a:gd name="T7" fmla="*/ 35 h 35"/>
                  <a:gd name="T8" fmla="*/ 32 w 32"/>
                  <a:gd name="T9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32" y="7"/>
                    </a:moveTo>
                    <a:cubicBezTo>
                      <a:pt x="28" y="3"/>
                      <a:pt x="23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6"/>
                      <a:pt x="4" y="32"/>
                      <a:pt x="11" y="35"/>
                    </a:cubicBezTo>
                    <a:cubicBezTo>
                      <a:pt x="12" y="22"/>
                      <a:pt x="20" y="11"/>
                      <a:pt x="32" y="7"/>
                    </a:cubicBezTo>
                    <a:close/>
                  </a:path>
                </a:pathLst>
              </a:custGeom>
              <a:solidFill>
                <a:schemeClr val="tx1">
                  <a:alpha val="46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0" name="Oval 8">
                <a:extLst>
                  <a:ext uri="{FF2B5EF4-FFF2-40B4-BE49-F238E27FC236}">
                    <a16:creationId xmlns:a16="http://schemas.microsoft.com/office/drawing/2014/main" id="{F02057E3-F72F-47AA-B4B3-06EBA897F3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5521" y="3556349"/>
                <a:ext cx="251113" cy="251607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33AE0E97-0D07-48D8-A210-F3BE16FF72B6}"/>
                </a:ext>
              </a:extLst>
            </p:cNvPr>
            <p:cNvGrpSpPr/>
            <p:nvPr/>
          </p:nvGrpSpPr>
          <p:grpSpPr>
            <a:xfrm>
              <a:off x="6140763" y="3983016"/>
              <a:ext cx="241470" cy="241470"/>
              <a:chOff x="3026424" y="3556349"/>
              <a:chExt cx="251607" cy="251607"/>
            </a:xfrm>
          </p:grpSpPr>
          <p:sp>
            <p:nvSpPr>
              <p:cNvPr id="277" name="Freeform 16">
                <a:extLst>
                  <a:ext uri="{FF2B5EF4-FFF2-40B4-BE49-F238E27FC236}">
                    <a16:creationId xmlns:a16="http://schemas.microsoft.com/office/drawing/2014/main" id="{11CBDE63-E209-447B-8027-98271E979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2011" y="3561390"/>
                <a:ext cx="212198" cy="230310"/>
              </a:xfrm>
              <a:custGeom>
                <a:avLst/>
                <a:gdLst>
                  <a:gd name="T0" fmla="*/ 32 w 32"/>
                  <a:gd name="T1" fmla="*/ 7 h 35"/>
                  <a:gd name="T2" fmla="*/ 18 w 32"/>
                  <a:gd name="T3" fmla="*/ 0 h 35"/>
                  <a:gd name="T4" fmla="*/ 0 w 32"/>
                  <a:gd name="T5" fmla="*/ 18 h 35"/>
                  <a:gd name="T6" fmla="*/ 11 w 32"/>
                  <a:gd name="T7" fmla="*/ 35 h 35"/>
                  <a:gd name="T8" fmla="*/ 32 w 32"/>
                  <a:gd name="T9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32" y="7"/>
                    </a:moveTo>
                    <a:cubicBezTo>
                      <a:pt x="28" y="3"/>
                      <a:pt x="23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6"/>
                      <a:pt x="4" y="32"/>
                      <a:pt x="11" y="35"/>
                    </a:cubicBezTo>
                    <a:cubicBezTo>
                      <a:pt x="12" y="22"/>
                      <a:pt x="20" y="11"/>
                      <a:pt x="32" y="7"/>
                    </a:cubicBezTo>
                    <a:close/>
                  </a:path>
                </a:pathLst>
              </a:custGeom>
              <a:solidFill>
                <a:schemeClr val="tx1">
                  <a:alpha val="46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8" name="Oval 9">
                <a:extLst>
                  <a:ext uri="{FF2B5EF4-FFF2-40B4-BE49-F238E27FC236}">
                    <a16:creationId xmlns:a16="http://schemas.microsoft.com/office/drawing/2014/main" id="{C9666443-6799-4878-954F-B52AD0459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424" y="3556349"/>
                <a:ext cx="251607" cy="251607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CA7064AA-99DB-47A6-979C-5245B126874A}"/>
                </a:ext>
              </a:extLst>
            </p:cNvPr>
            <p:cNvGrpSpPr/>
            <p:nvPr/>
          </p:nvGrpSpPr>
          <p:grpSpPr>
            <a:xfrm>
              <a:off x="6463193" y="3983016"/>
              <a:ext cx="241470" cy="241470"/>
              <a:chOff x="3362390" y="3556349"/>
              <a:chExt cx="251607" cy="251607"/>
            </a:xfrm>
          </p:grpSpPr>
          <p:sp>
            <p:nvSpPr>
              <p:cNvPr id="275" name="Freeform 16">
                <a:extLst>
                  <a:ext uri="{FF2B5EF4-FFF2-40B4-BE49-F238E27FC236}">
                    <a16:creationId xmlns:a16="http://schemas.microsoft.com/office/drawing/2014/main" id="{C38F77B1-5C41-456E-9619-665449853A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196" y="3561390"/>
                <a:ext cx="212198" cy="230310"/>
              </a:xfrm>
              <a:custGeom>
                <a:avLst/>
                <a:gdLst>
                  <a:gd name="T0" fmla="*/ 32 w 32"/>
                  <a:gd name="T1" fmla="*/ 7 h 35"/>
                  <a:gd name="T2" fmla="*/ 18 w 32"/>
                  <a:gd name="T3" fmla="*/ 0 h 35"/>
                  <a:gd name="T4" fmla="*/ 0 w 32"/>
                  <a:gd name="T5" fmla="*/ 18 h 35"/>
                  <a:gd name="T6" fmla="*/ 11 w 32"/>
                  <a:gd name="T7" fmla="*/ 35 h 35"/>
                  <a:gd name="T8" fmla="*/ 32 w 32"/>
                  <a:gd name="T9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32" y="7"/>
                    </a:moveTo>
                    <a:cubicBezTo>
                      <a:pt x="28" y="3"/>
                      <a:pt x="23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6"/>
                      <a:pt x="4" y="32"/>
                      <a:pt x="11" y="35"/>
                    </a:cubicBezTo>
                    <a:cubicBezTo>
                      <a:pt x="12" y="22"/>
                      <a:pt x="20" y="11"/>
                      <a:pt x="32" y="7"/>
                    </a:cubicBezTo>
                    <a:close/>
                  </a:path>
                </a:pathLst>
              </a:custGeom>
              <a:solidFill>
                <a:schemeClr val="tx1">
                  <a:alpha val="46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6" name="Oval 10">
                <a:extLst>
                  <a:ext uri="{FF2B5EF4-FFF2-40B4-BE49-F238E27FC236}">
                    <a16:creationId xmlns:a16="http://schemas.microsoft.com/office/drawing/2014/main" id="{8D4B286E-162B-41CF-B65E-3B11DA8BD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390" y="3556349"/>
                <a:ext cx="251607" cy="251607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8E89A07A-460C-464C-9E8D-75CAA43140F0}"/>
                </a:ext>
              </a:extLst>
            </p:cNvPr>
            <p:cNvGrpSpPr/>
            <p:nvPr/>
          </p:nvGrpSpPr>
          <p:grpSpPr>
            <a:xfrm>
              <a:off x="6790361" y="3983016"/>
              <a:ext cx="241470" cy="241470"/>
              <a:chOff x="3703292" y="3556349"/>
              <a:chExt cx="251607" cy="251607"/>
            </a:xfrm>
          </p:grpSpPr>
          <p:sp>
            <p:nvSpPr>
              <p:cNvPr id="273" name="Freeform 16">
                <a:extLst>
                  <a:ext uri="{FF2B5EF4-FFF2-40B4-BE49-F238E27FC236}">
                    <a16:creationId xmlns:a16="http://schemas.microsoft.com/office/drawing/2014/main" id="{65138E14-3E6B-43CA-8563-2112704B9A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9158" y="3561390"/>
                <a:ext cx="212198" cy="230310"/>
              </a:xfrm>
              <a:custGeom>
                <a:avLst/>
                <a:gdLst>
                  <a:gd name="T0" fmla="*/ 32 w 32"/>
                  <a:gd name="T1" fmla="*/ 7 h 35"/>
                  <a:gd name="T2" fmla="*/ 18 w 32"/>
                  <a:gd name="T3" fmla="*/ 0 h 35"/>
                  <a:gd name="T4" fmla="*/ 0 w 32"/>
                  <a:gd name="T5" fmla="*/ 18 h 35"/>
                  <a:gd name="T6" fmla="*/ 11 w 32"/>
                  <a:gd name="T7" fmla="*/ 35 h 35"/>
                  <a:gd name="T8" fmla="*/ 32 w 32"/>
                  <a:gd name="T9" fmla="*/ 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32" y="7"/>
                    </a:moveTo>
                    <a:cubicBezTo>
                      <a:pt x="28" y="3"/>
                      <a:pt x="23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6"/>
                      <a:pt x="4" y="32"/>
                      <a:pt x="11" y="35"/>
                    </a:cubicBezTo>
                    <a:cubicBezTo>
                      <a:pt x="12" y="22"/>
                      <a:pt x="20" y="11"/>
                      <a:pt x="32" y="7"/>
                    </a:cubicBezTo>
                    <a:close/>
                  </a:path>
                </a:pathLst>
              </a:custGeom>
              <a:solidFill>
                <a:schemeClr val="tx1">
                  <a:alpha val="46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Oval 11">
                <a:extLst>
                  <a:ext uri="{FF2B5EF4-FFF2-40B4-BE49-F238E27FC236}">
                    <a16:creationId xmlns:a16="http://schemas.microsoft.com/office/drawing/2014/main" id="{761C6DEC-54D9-4499-B4A6-2DD18E227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3292" y="3556349"/>
                <a:ext cx="251607" cy="251607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113F2156-4787-458E-BF08-2A04CD593AB8}"/>
                </a:ext>
              </a:extLst>
            </p:cNvPr>
            <p:cNvGrpSpPr/>
            <p:nvPr/>
          </p:nvGrpSpPr>
          <p:grpSpPr>
            <a:xfrm>
              <a:off x="5269582" y="3530381"/>
              <a:ext cx="2158037" cy="391086"/>
              <a:chOff x="2118670" y="3084712"/>
              <a:chExt cx="2248633" cy="407504"/>
            </a:xfrm>
            <a:solidFill>
              <a:srgbClr val="61615F"/>
            </a:solidFill>
          </p:grpSpPr>
          <p:sp>
            <p:nvSpPr>
              <p:cNvPr id="269" name="Rectangle 17">
                <a:extLst>
                  <a:ext uri="{FF2B5EF4-FFF2-40B4-BE49-F238E27FC236}">
                    <a16:creationId xmlns:a16="http://schemas.microsoft.com/office/drawing/2014/main" id="{E0877247-0AC7-45EC-8702-E627B7B1E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8126" y="3084712"/>
                <a:ext cx="374449" cy="407504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Rectangle 18">
                <a:extLst>
                  <a:ext uri="{FF2B5EF4-FFF2-40B4-BE49-F238E27FC236}">
                    <a16:creationId xmlns:a16="http://schemas.microsoft.com/office/drawing/2014/main" id="{B6BB55A5-F0F9-4674-8F27-51E4E2289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3398" y="3084712"/>
                <a:ext cx="374449" cy="407504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1" name="Rectangle 19">
                <a:extLst>
                  <a:ext uri="{FF2B5EF4-FFF2-40B4-BE49-F238E27FC236}">
                    <a16:creationId xmlns:a16="http://schemas.microsoft.com/office/drawing/2014/main" id="{7D1014C6-269B-4E5D-8535-339BA6980D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8670" y="3084712"/>
                <a:ext cx="374449" cy="407504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2" name="Rectangle 17">
                <a:extLst>
                  <a:ext uri="{FF2B5EF4-FFF2-40B4-BE49-F238E27FC236}">
                    <a16:creationId xmlns:a16="http://schemas.microsoft.com/office/drawing/2014/main" id="{0C54DAC6-E738-45BE-A6A5-CC479413D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2854" y="3084712"/>
                <a:ext cx="374449" cy="407504"/>
              </a:xfrm>
              <a:prstGeom prst="rect">
                <a:avLst/>
              </a:prstGeom>
              <a:solidFill>
                <a:schemeClr val="accent2"/>
              </a:solidFill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364" name="Freeform: Shape 363">
            <a:extLst>
              <a:ext uri="{FF2B5EF4-FFF2-40B4-BE49-F238E27FC236}">
                <a16:creationId xmlns:a16="http://schemas.microsoft.com/office/drawing/2014/main" id="{BA7C9C42-18E3-4D26-9B80-9F08D4AF2F78}"/>
              </a:ext>
            </a:extLst>
          </p:cNvPr>
          <p:cNvSpPr/>
          <p:nvPr/>
        </p:nvSpPr>
        <p:spPr>
          <a:xfrm>
            <a:off x="-2" y="-2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9144000 w 9144000"/>
              <a:gd name="connsiteY1" fmla="*/ 0 h 5143500"/>
              <a:gd name="connsiteX2" fmla="*/ 9144000 w 9144000"/>
              <a:gd name="connsiteY2" fmla="*/ 5143500 h 5143500"/>
              <a:gd name="connsiteX3" fmla="*/ 0 w 9144000"/>
              <a:gd name="connsiteY3" fmla="*/ 5143500 h 5143500"/>
              <a:gd name="connsiteX4" fmla="*/ 0 w 9144000"/>
              <a:gd name="connsiteY4" fmla="*/ 0 h 5143500"/>
              <a:gd name="connsiteX5" fmla="*/ 2205585 w 9144000"/>
              <a:gd name="connsiteY5" fmla="*/ 700976 h 5143500"/>
              <a:gd name="connsiteX6" fmla="*/ 1600729 w 9144000"/>
              <a:gd name="connsiteY6" fmla="*/ 1305832 h 5143500"/>
              <a:gd name="connsiteX7" fmla="*/ 2205585 w 9144000"/>
              <a:gd name="connsiteY7" fmla="*/ 1910688 h 5143500"/>
              <a:gd name="connsiteX8" fmla="*/ 2810441 w 9144000"/>
              <a:gd name="connsiteY8" fmla="*/ 1305832 h 5143500"/>
              <a:gd name="connsiteX9" fmla="*/ 2205585 w 9144000"/>
              <a:gd name="connsiteY9" fmla="*/ 700976 h 5143500"/>
              <a:gd name="connsiteX10" fmla="*/ 879477 w 9144000"/>
              <a:gd name="connsiteY10" fmla="*/ 1576707 h 5143500"/>
              <a:gd name="connsiteX11" fmla="*/ 347409 w 9144000"/>
              <a:gd name="connsiteY11" fmla="*/ 2108775 h 5143500"/>
              <a:gd name="connsiteX12" fmla="*/ 879477 w 9144000"/>
              <a:gd name="connsiteY12" fmla="*/ 2640843 h 5143500"/>
              <a:gd name="connsiteX13" fmla="*/ 1411545 w 9144000"/>
              <a:gd name="connsiteY13" fmla="*/ 2108775 h 5143500"/>
              <a:gd name="connsiteX14" fmla="*/ 879477 w 9144000"/>
              <a:gd name="connsiteY14" fmla="*/ 1576707 h 5143500"/>
              <a:gd name="connsiteX15" fmla="*/ 6510744 w 9144000"/>
              <a:gd name="connsiteY15" fmla="*/ 2391945 h 5143500"/>
              <a:gd name="connsiteX16" fmla="*/ 5905888 w 9144000"/>
              <a:gd name="connsiteY16" fmla="*/ 2996801 h 5143500"/>
              <a:gd name="connsiteX17" fmla="*/ 6510744 w 9144000"/>
              <a:gd name="connsiteY17" fmla="*/ 3601657 h 5143500"/>
              <a:gd name="connsiteX18" fmla="*/ 7115600 w 9144000"/>
              <a:gd name="connsiteY18" fmla="*/ 2996801 h 5143500"/>
              <a:gd name="connsiteX19" fmla="*/ 6510744 w 9144000"/>
              <a:gd name="connsiteY19" fmla="*/ 2391945 h 5143500"/>
              <a:gd name="connsiteX20" fmla="*/ 8099112 w 9144000"/>
              <a:gd name="connsiteY20" fmla="*/ 3069786 h 5143500"/>
              <a:gd name="connsiteX21" fmla="*/ 7702845 w 9144000"/>
              <a:gd name="connsiteY21" fmla="*/ 3466053 h 5143500"/>
              <a:gd name="connsiteX22" fmla="*/ 8099112 w 9144000"/>
              <a:gd name="connsiteY22" fmla="*/ 3862320 h 5143500"/>
              <a:gd name="connsiteX23" fmla="*/ 8495379 w 9144000"/>
              <a:gd name="connsiteY23" fmla="*/ 3466053 h 5143500"/>
              <a:gd name="connsiteX24" fmla="*/ 8099112 w 9144000"/>
              <a:gd name="connsiteY24" fmla="*/ 3069786 h 5143500"/>
              <a:gd name="connsiteX25" fmla="*/ 2478377 w 9144000"/>
              <a:gd name="connsiteY25" fmla="*/ 2952385 h 5143500"/>
              <a:gd name="connsiteX26" fmla="*/ 1697105 w 9144000"/>
              <a:gd name="connsiteY26" fmla="*/ 3733657 h 5143500"/>
              <a:gd name="connsiteX27" fmla="*/ 2478377 w 9144000"/>
              <a:gd name="connsiteY27" fmla="*/ 4514929 h 5143500"/>
              <a:gd name="connsiteX28" fmla="*/ 3259649 w 9144000"/>
              <a:gd name="connsiteY28" fmla="*/ 3733657 h 5143500"/>
              <a:gd name="connsiteX29" fmla="*/ 2478377 w 9144000"/>
              <a:gd name="connsiteY29" fmla="*/ 2952385 h 5143500"/>
              <a:gd name="connsiteX30" fmla="*/ 5060034 w 9144000"/>
              <a:gd name="connsiteY30" fmla="*/ 3052363 h 5143500"/>
              <a:gd name="connsiteX31" fmla="*/ 4455178 w 9144000"/>
              <a:gd name="connsiteY31" fmla="*/ 3657219 h 5143500"/>
              <a:gd name="connsiteX32" fmla="*/ 5060034 w 9144000"/>
              <a:gd name="connsiteY32" fmla="*/ 4262075 h 5143500"/>
              <a:gd name="connsiteX33" fmla="*/ 5664890 w 9144000"/>
              <a:gd name="connsiteY33" fmla="*/ 3657219 h 5143500"/>
              <a:gd name="connsiteX34" fmla="*/ 5060034 w 9144000"/>
              <a:gd name="connsiteY34" fmla="*/ 3052363 h 5143500"/>
              <a:gd name="connsiteX35" fmla="*/ 7439470 w 9144000"/>
              <a:gd name="connsiteY35" fmla="*/ 4006932 h 5143500"/>
              <a:gd name="connsiteX36" fmla="*/ 7043203 w 9144000"/>
              <a:gd name="connsiteY36" fmla="*/ 4403199 h 5143500"/>
              <a:gd name="connsiteX37" fmla="*/ 7439470 w 9144000"/>
              <a:gd name="connsiteY37" fmla="*/ 4799466 h 5143500"/>
              <a:gd name="connsiteX38" fmla="*/ 7835737 w 9144000"/>
              <a:gd name="connsiteY38" fmla="*/ 4403199 h 5143500"/>
              <a:gd name="connsiteX39" fmla="*/ 7439470 w 9144000"/>
              <a:gd name="connsiteY39" fmla="*/ 4006932 h 5143500"/>
              <a:gd name="connsiteX40" fmla="*/ 4138986 w 9144000"/>
              <a:gd name="connsiteY40" fmla="*/ 3865905 h 5143500"/>
              <a:gd name="connsiteX41" fmla="*/ 3742719 w 9144000"/>
              <a:gd name="connsiteY41" fmla="*/ 4262172 h 5143500"/>
              <a:gd name="connsiteX42" fmla="*/ 4138986 w 9144000"/>
              <a:gd name="connsiteY42" fmla="*/ 4658439 h 5143500"/>
              <a:gd name="connsiteX43" fmla="*/ 4535253 w 9144000"/>
              <a:gd name="connsiteY43" fmla="*/ 4262172 h 5143500"/>
              <a:gd name="connsiteX44" fmla="*/ 4138986 w 9144000"/>
              <a:gd name="connsiteY44" fmla="*/ 386590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  <a:moveTo>
                  <a:pt x="2205585" y="700976"/>
                </a:moveTo>
                <a:cubicBezTo>
                  <a:pt x="1871532" y="700976"/>
                  <a:pt x="1600729" y="971779"/>
                  <a:pt x="1600729" y="1305832"/>
                </a:cubicBezTo>
                <a:cubicBezTo>
                  <a:pt x="1600729" y="1639885"/>
                  <a:pt x="1871532" y="1910688"/>
                  <a:pt x="2205585" y="1910688"/>
                </a:cubicBezTo>
                <a:cubicBezTo>
                  <a:pt x="2539638" y="1910688"/>
                  <a:pt x="2810441" y="1639885"/>
                  <a:pt x="2810441" y="1305832"/>
                </a:cubicBezTo>
                <a:cubicBezTo>
                  <a:pt x="2810441" y="971779"/>
                  <a:pt x="2539638" y="700976"/>
                  <a:pt x="2205585" y="700976"/>
                </a:cubicBezTo>
                <a:close/>
                <a:moveTo>
                  <a:pt x="879477" y="1576707"/>
                </a:moveTo>
                <a:cubicBezTo>
                  <a:pt x="585624" y="1576707"/>
                  <a:pt x="347409" y="1814922"/>
                  <a:pt x="347409" y="2108775"/>
                </a:cubicBezTo>
                <a:cubicBezTo>
                  <a:pt x="347409" y="2402628"/>
                  <a:pt x="585624" y="2640843"/>
                  <a:pt x="879477" y="2640843"/>
                </a:cubicBezTo>
                <a:cubicBezTo>
                  <a:pt x="1173330" y="2640843"/>
                  <a:pt x="1411545" y="2402628"/>
                  <a:pt x="1411545" y="2108775"/>
                </a:cubicBezTo>
                <a:cubicBezTo>
                  <a:pt x="1411545" y="1814922"/>
                  <a:pt x="1173330" y="1576707"/>
                  <a:pt x="879477" y="1576707"/>
                </a:cubicBezTo>
                <a:close/>
                <a:moveTo>
                  <a:pt x="6510744" y="2391945"/>
                </a:moveTo>
                <a:cubicBezTo>
                  <a:pt x="6176691" y="2391945"/>
                  <a:pt x="5905888" y="2662748"/>
                  <a:pt x="5905888" y="2996801"/>
                </a:cubicBezTo>
                <a:cubicBezTo>
                  <a:pt x="5905888" y="3330854"/>
                  <a:pt x="6176691" y="3601657"/>
                  <a:pt x="6510744" y="3601657"/>
                </a:cubicBezTo>
                <a:cubicBezTo>
                  <a:pt x="6844797" y="3601657"/>
                  <a:pt x="7115600" y="3330854"/>
                  <a:pt x="7115600" y="2996801"/>
                </a:cubicBezTo>
                <a:cubicBezTo>
                  <a:pt x="7115600" y="2662748"/>
                  <a:pt x="6844797" y="2391945"/>
                  <a:pt x="6510744" y="2391945"/>
                </a:cubicBezTo>
                <a:close/>
                <a:moveTo>
                  <a:pt x="8099112" y="3069786"/>
                </a:moveTo>
                <a:cubicBezTo>
                  <a:pt x="7880260" y="3069786"/>
                  <a:pt x="7702845" y="3247201"/>
                  <a:pt x="7702845" y="3466053"/>
                </a:cubicBezTo>
                <a:cubicBezTo>
                  <a:pt x="7702845" y="3684905"/>
                  <a:pt x="7880260" y="3862320"/>
                  <a:pt x="8099112" y="3862320"/>
                </a:cubicBezTo>
                <a:cubicBezTo>
                  <a:pt x="8317964" y="3862320"/>
                  <a:pt x="8495379" y="3684905"/>
                  <a:pt x="8495379" y="3466053"/>
                </a:cubicBezTo>
                <a:cubicBezTo>
                  <a:pt x="8495379" y="3247201"/>
                  <a:pt x="8317964" y="3069786"/>
                  <a:pt x="8099112" y="3069786"/>
                </a:cubicBezTo>
                <a:close/>
                <a:moveTo>
                  <a:pt x="2478377" y="2952385"/>
                </a:moveTo>
                <a:cubicBezTo>
                  <a:pt x="2046892" y="2952385"/>
                  <a:pt x="1697105" y="3302172"/>
                  <a:pt x="1697105" y="3733657"/>
                </a:cubicBezTo>
                <a:cubicBezTo>
                  <a:pt x="1697105" y="4165142"/>
                  <a:pt x="2046892" y="4514929"/>
                  <a:pt x="2478377" y="4514929"/>
                </a:cubicBezTo>
                <a:cubicBezTo>
                  <a:pt x="2909862" y="4514929"/>
                  <a:pt x="3259649" y="4165142"/>
                  <a:pt x="3259649" y="3733657"/>
                </a:cubicBezTo>
                <a:cubicBezTo>
                  <a:pt x="3259649" y="3302172"/>
                  <a:pt x="2909862" y="2952385"/>
                  <a:pt x="2478377" y="2952385"/>
                </a:cubicBezTo>
                <a:close/>
                <a:moveTo>
                  <a:pt x="5060034" y="3052363"/>
                </a:moveTo>
                <a:cubicBezTo>
                  <a:pt x="4725981" y="3052363"/>
                  <a:pt x="4455178" y="3323166"/>
                  <a:pt x="4455178" y="3657219"/>
                </a:cubicBezTo>
                <a:cubicBezTo>
                  <a:pt x="4455178" y="3991272"/>
                  <a:pt x="4725981" y="4262075"/>
                  <a:pt x="5060034" y="4262075"/>
                </a:cubicBezTo>
                <a:cubicBezTo>
                  <a:pt x="5394087" y="4262075"/>
                  <a:pt x="5664890" y="3991272"/>
                  <a:pt x="5664890" y="3657219"/>
                </a:cubicBezTo>
                <a:cubicBezTo>
                  <a:pt x="5664890" y="3323166"/>
                  <a:pt x="5394087" y="3052363"/>
                  <a:pt x="5060034" y="3052363"/>
                </a:cubicBezTo>
                <a:close/>
                <a:moveTo>
                  <a:pt x="7439470" y="4006932"/>
                </a:moveTo>
                <a:cubicBezTo>
                  <a:pt x="7220618" y="4006932"/>
                  <a:pt x="7043203" y="4184347"/>
                  <a:pt x="7043203" y="4403199"/>
                </a:cubicBezTo>
                <a:cubicBezTo>
                  <a:pt x="7043203" y="4622051"/>
                  <a:pt x="7220618" y="4799466"/>
                  <a:pt x="7439470" y="4799466"/>
                </a:cubicBezTo>
                <a:cubicBezTo>
                  <a:pt x="7658322" y="4799466"/>
                  <a:pt x="7835737" y="4622051"/>
                  <a:pt x="7835737" y="4403199"/>
                </a:cubicBezTo>
                <a:cubicBezTo>
                  <a:pt x="7835737" y="4184347"/>
                  <a:pt x="7658322" y="4006932"/>
                  <a:pt x="7439470" y="4006932"/>
                </a:cubicBezTo>
                <a:close/>
                <a:moveTo>
                  <a:pt x="4138986" y="3865905"/>
                </a:moveTo>
                <a:cubicBezTo>
                  <a:pt x="3920134" y="3865905"/>
                  <a:pt x="3742719" y="4043320"/>
                  <a:pt x="3742719" y="4262172"/>
                </a:cubicBezTo>
                <a:cubicBezTo>
                  <a:pt x="3742719" y="4481024"/>
                  <a:pt x="3920134" y="4658439"/>
                  <a:pt x="4138986" y="4658439"/>
                </a:cubicBezTo>
                <a:cubicBezTo>
                  <a:pt x="4357838" y="4658439"/>
                  <a:pt x="4535253" y="4481024"/>
                  <a:pt x="4535253" y="4262172"/>
                </a:cubicBezTo>
                <a:cubicBezTo>
                  <a:pt x="4535253" y="4043320"/>
                  <a:pt x="4357838" y="3865905"/>
                  <a:pt x="4138986" y="3865905"/>
                </a:cubicBezTo>
                <a:close/>
              </a:path>
            </a:pathLst>
          </a:custGeom>
          <a:solidFill>
            <a:schemeClr val="accent2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5D8ABAB4-7972-4F44-8168-E51FA071032B}"/>
              </a:ext>
            </a:extLst>
          </p:cNvPr>
          <p:cNvSpPr/>
          <p:nvPr/>
        </p:nvSpPr>
        <p:spPr>
          <a:xfrm rot="1996534">
            <a:off x="6542900" y="358870"/>
            <a:ext cx="2073930" cy="620999"/>
          </a:xfrm>
          <a:custGeom>
            <a:avLst/>
            <a:gdLst>
              <a:gd name="connsiteX0" fmla="*/ 394091 w 2073930"/>
              <a:gd name="connsiteY0" fmla="*/ 201770 h 620999"/>
              <a:gd name="connsiteX1" fmla="*/ 2005337 w 2073930"/>
              <a:gd name="connsiteY1" fmla="*/ 498174 h 620999"/>
              <a:gd name="connsiteX2" fmla="*/ 2063718 w 2073930"/>
              <a:gd name="connsiteY2" fmla="*/ 598279 h 620999"/>
              <a:gd name="connsiteX3" fmla="*/ 2073930 w 2073930"/>
              <a:gd name="connsiteY3" fmla="*/ 620999 h 620999"/>
              <a:gd name="connsiteX4" fmla="*/ 0 w 2073930"/>
              <a:gd name="connsiteY4" fmla="*/ 620999 h 620999"/>
              <a:gd name="connsiteX5" fmla="*/ 57446 w 2073930"/>
              <a:gd name="connsiteY5" fmla="*/ 529089 h 620999"/>
              <a:gd name="connsiteX6" fmla="*/ 394091 w 2073930"/>
              <a:gd name="connsiteY6" fmla="*/ 201770 h 620999"/>
              <a:gd name="connsiteX0" fmla="*/ 394091 w 2073930"/>
              <a:gd name="connsiteY0" fmla="*/ 201770 h 620999"/>
              <a:gd name="connsiteX1" fmla="*/ 2005337 w 2073930"/>
              <a:gd name="connsiteY1" fmla="*/ 498174 h 620999"/>
              <a:gd name="connsiteX2" fmla="*/ 2063718 w 2073930"/>
              <a:gd name="connsiteY2" fmla="*/ 598279 h 620999"/>
              <a:gd name="connsiteX3" fmla="*/ 2073930 w 2073930"/>
              <a:gd name="connsiteY3" fmla="*/ 620999 h 620999"/>
              <a:gd name="connsiteX4" fmla="*/ 1101853 w 2073930"/>
              <a:gd name="connsiteY4" fmla="*/ 618135 h 620999"/>
              <a:gd name="connsiteX5" fmla="*/ 0 w 2073930"/>
              <a:gd name="connsiteY5" fmla="*/ 620999 h 620999"/>
              <a:gd name="connsiteX6" fmla="*/ 57446 w 2073930"/>
              <a:gd name="connsiteY6" fmla="*/ 529089 h 620999"/>
              <a:gd name="connsiteX7" fmla="*/ 394091 w 2073930"/>
              <a:gd name="connsiteY7" fmla="*/ 201770 h 620999"/>
              <a:gd name="connsiteX0" fmla="*/ 1101853 w 2073930"/>
              <a:gd name="connsiteY0" fmla="*/ 618135 h 709575"/>
              <a:gd name="connsiteX1" fmla="*/ 0 w 2073930"/>
              <a:gd name="connsiteY1" fmla="*/ 620999 h 709575"/>
              <a:gd name="connsiteX2" fmla="*/ 57446 w 2073930"/>
              <a:gd name="connsiteY2" fmla="*/ 529089 h 709575"/>
              <a:gd name="connsiteX3" fmla="*/ 394091 w 2073930"/>
              <a:gd name="connsiteY3" fmla="*/ 201770 h 709575"/>
              <a:gd name="connsiteX4" fmla="*/ 2005337 w 2073930"/>
              <a:gd name="connsiteY4" fmla="*/ 498174 h 709575"/>
              <a:gd name="connsiteX5" fmla="*/ 2063718 w 2073930"/>
              <a:gd name="connsiteY5" fmla="*/ 598279 h 709575"/>
              <a:gd name="connsiteX6" fmla="*/ 2073930 w 2073930"/>
              <a:gd name="connsiteY6" fmla="*/ 620999 h 709575"/>
              <a:gd name="connsiteX7" fmla="*/ 1193293 w 2073930"/>
              <a:gd name="connsiteY7" fmla="*/ 709575 h 709575"/>
              <a:gd name="connsiteX0" fmla="*/ 1101853 w 2073930"/>
              <a:gd name="connsiteY0" fmla="*/ 618135 h 620999"/>
              <a:gd name="connsiteX1" fmla="*/ 0 w 2073930"/>
              <a:gd name="connsiteY1" fmla="*/ 620999 h 620999"/>
              <a:gd name="connsiteX2" fmla="*/ 57446 w 2073930"/>
              <a:gd name="connsiteY2" fmla="*/ 529089 h 620999"/>
              <a:gd name="connsiteX3" fmla="*/ 394091 w 2073930"/>
              <a:gd name="connsiteY3" fmla="*/ 201770 h 620999"/>
              <a:gd name="connsiteX4" fmla="*/ 2005337 w 2073930"/>
              <a:gd name="connsiteY4" fmla="*/ 498174 h 620999"/>
              <a:gd name="connsiteX5" fmla="*/ 2063718 w 2073930"/>
              <a:gd name="connsiteY5" fmla="*/ 598279 h 620999"/>
              <a:gd name="connsiteX6" fmla="*/ 2073930 w 2073930"/>
              <a:gd name="connsiteY6" fmla="*/ 620999 h 620999"/>
              <a:gd name="connsiteX0" fmla="*/ 0 w 2073930"/>
              <a:gd name="connsiteY0" fmla="*/ 620999 h 620999"/>
              <a:gd name="connsiteX1" fmla="*/ 57446 w 2073930"/>
              <a:gd name="connsiteY1" fmla="*/ 529089 h 620999"/>
              <a:gd name="connsiteX2" fmla="*/ 394091 w 2073930"/>
              <a:gd name="connsiteY2" fmla="*/ 201770 h 620999"/>
              <a:gd name="connsiteX3" fmla="*/ 2005337 w 2073930"/>
              <a:gd name="connsiteY3" fmla="*/ 498174 h 620999"/>
              <a:gd name="connsiteX4" fmla="*/ 2063718 w 2073930"/>
              <a:gd name="connsiteY4" fmla="*/ 598279 h 620999"/>
              <a:gd name="connsiteX5" fmla="*/ 2073930 w 2073930"/>
              <a:gd name="connsiteY5" fmla="*/ 620999 h 62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3930" h="620999">
                <a:moveTo>
                  <a:pt x="0" y="620999"/>
                </a:moveTo>
                <a:lnTo>
                  <a:pt x="57446" y="529089"/>
                </a:lnTo>
                <a:cubicBezTo>
                  <a:pt x="144492" y="403456"/>
                  <a:pt x="257368" y="291497"/>
                  <a:pt x="394091" y="201770"/>
                </a:cubicBezTo>
                <a:cubicBezTo>
                  <a:pt x="940987" y="-157140"/>
                  <a:pt x="1662366" y="-24435"/>
                  <a:pt x="2005337" y="498174"/>
                </a:cubicBezTo>
                <a:cubicBezTo>
                  <a:pt x="2026772" y="530837"/>
                  <a:pt x="2046223" y="564250"/>
                  <a:pt x="2063718" y="598279"/>
                </a:cubicBezTo>
                <a:lnTo>
                  <a:pt x="2073930" y="620999"/>
                </a:lnTo>
              </a:path>
            </a:pathLst>
          </a:custGeom>
          <a:noFill/>
          <a:ln w="22225">
            <a:solidFill>
              <a:schemeClr val="tx1">
                <a:alpha val="5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1" name="Oval 470">
            <a:extLst>
              <a:ext uri="{FF2B5EF4-FFF2-40B4-BE49-F238E27FC236}">
                <a16:creationId xmlns:a16="http://schemas.microsoft.com/office/drawing/2014/main" id="{F4FEA520-4C3A-4D16-888D-A662D595632F}"/>
              </a:ext>
            </a:extLst>
          </p:cNvPr>
          <p:cNvSpPr/>
          <p:nvPr/>
        </p:nvSpPr>
        <p:spPr>
          <a:xfrm>
            <a:off x="6059604" y="198631"/>
            <a:ext cx="543637" cy="543637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2" name="Oval 471">
            <a:extLst>
              <a:ext uri="{FF2B5EF4-FFF2-40B4-BE49-F238E27FC236}">
                <a16:creationId xmlns:a16="http://schemas.microsoft.com/office/drawing/2014/main" id="{158293B4-3467-4255-8DC0-BD75CA4B66C3}"/>
              </a:ext>
            </a:extLst>
          </p:cNvPr>
          <p:cNvSpPr/>
          <p:nvPr/>
        </p:nvSpPr>
        <p:spPr>
          <a:xfrm>
            <a:off x="7897503" y="1196844"/>
            <a:ext cx="543637" cy="543637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3" name="Oval 472">
            <a:extLst>
              <a:ext uri="{FF2B5EF4-FFF2-40B4-BE49-F238E27FC236}">
                <a16:creationId xmlns:a16="http://schemas.microsoft.com/office/drawing/2014/main" id="{87588081-F99F-4B12-A950-87A657E36D35}"/>
              </a:ext>
            </a:extLst>
          </p:cNvPr>
          <p:cNvSpPr/>
          <p:nvPr/>
        </p:nvSpPr>
        <p:spPr>
          <a:xfrm>
            <a:off x="7774137" y="300806"/>
            <a:ext cx="543637" cy="543637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5" name="Oval 474">
            <a:extLst>
              <a:ext uri="{FF2B5EF4-FFF2-40B4-BE49-F238E27FC236}">
                <a16:creationId xmlns:a16="http://schemas.microsoft.com/office/drawing/2014/main" id="{F4C41DB1-08E3-43BB-BD4D-F62B7EE19EAC}"/>
              </a:ext>
            </a:extLst>
          </p:cNvPr>
          <p:cNvSpPr/>
          <p:nvPr/>
        </p:nvSpPr>
        <p:spPr>
          <a:xfrm>
            <a:off x="3742717" y="3865903"/>
            <a:ext cx="792534" cy="79253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6" name="Oval 475">
            <a:extLst>
              <a:ext uri="{FF2B5EF4-FFF2-40B4-BE49-F238E27FC236}">
                <a16:creationId xmlns:a16="http://schemas.microsoft.com/office/drawing/2014/main" id="{5C60F9CC-6783-4722-81B9-D4E6C38121C7}"/>
              </a:ext>
            </a:extLst>
          </p:cNvPr>
          <p:cNvSpPr/>
          <p:nvPr/>
        </p:nvSpPr>
        <p:spPr>
          <a:xfrm>
            <a:off x="3895117" y="3742638"/>
            <a:ext cx="401218" cy="401218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C22CA5-D31B-40AC-92E6-9C02C6E2D6A0}"/>
              </a:ext>
            </a:extLst>
          </p:cNvPr>
          <p:cNvGrpSpPr/>
          <p:nvPr/>
        </p:nvGrpSpPr>
        <p:grpSpPr>
          <a:xfrm>
            <a:off x="3405324" y="294166"/>
            <a:ext cx="2331720" cy="2331720"/>
            <a:chOff x="-2845237" y="1550456"/>
            <a:chExt cx="2331720" cy="233172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BDDCBA5-3BD4-417F-A57C-956A3D77682F}"/>
                </a:ext>
              </a:extLst>
            </p:cNvPr>
            <p:cNvGrpSpPr/>
            <p:nvPr/>
          </p:nvGrpSpPr>
          <p:grpSpPr>
            <a:xfrm>
              <a:off x="-2845237" y="1550456"/>
              <a:ext cx="2331720" cy="2331720"/>
              <a:chOff x="-2845237" y="1550456"/>
              <a:chExt cx="2331720" cy="2331720"/>
            </a:xfrm>
          </p:grpSpPr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6B698B17-6827-4333-9FC9-F67D91C89B7F}"/>
                  </a:ext>
                </a:extLst>
              </p:cNvPr>
              <p:cNvSpPr/>
              <p:nvPr/>
            </p:nvSpPr>
            <p:spPr>
              <a:xfrm>
                <a:off x="-2843605" y="1552088"/>
                <a:ext cx="2330088" cy="2330088"/>
              </a:xfrm>
              <a:custGeom>
                <a:avLst/>
                <a:gdLst>
                  <a:gd name="connsiteX0" fmla="*/ 1165044 w 2330088"/>
                  <a:gd name="connsiteY0" fmla="*/ 0 h 2330088"/>
                  <a:gd name="connsiteX1" fmla="*/ 2330088 w 2330088"/>
                  <a:gd name="connsiteY1" fmla="*/ 1165044 h 2330088"/>
                  <a:gd name="connsiteX2" fmla="*/ 1165044 w 2330088"/>
                  <a:gd name="connsiteY2" fmla="*/ 2330088 h 2330088"/>
                  <a:gd name="connsiteX3" fmla="*/ 0 w 2330088"/>
                  <a:gd name="connsiteY3" fmla="*/ 1165044 h 2330088"/>
                  <a:gd name="connsiteX4" fmla="*/ 1165044 w 2330088"/>
                  <a:gd name="connsiteY4" fmla="*/ 0 h 2330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0088" h="2330088">
                    <a:moveTo>
                      <a:pt x="1165044" y="0"/>
                    </a:moveTo>
                    <a:cubicBezTo>
                      <a:pt x="1808480" y="0"/>
                      <a:pt x="2330088" y="521608"/>
                      <a:pt x="2330088" y="1165044"/>
                    </a:cubicBezTo>
                    <a:cubicBezTo>
                      <a:pt x="2330088" y="1808480"/>
                      <a:pt x="1808480" y="2330088"/>
                      <a:pt x="1165044" y="2330088"/>
                    </a:cubicBezTo>
                    <a:cubicBezTo>
                      <a:pt x="521608" y="2330088"/>
                      <a:pt x="0" y="1808480"/>
                      <a:pt x="0" y="1165044"/>
                    </a:cubicBezTo>
                    <a:cubicBezTo>
                      <a:pt x="0" y="521608"/>
                      <a:pt x="521608" y="0"/>
                      <a:pt x="1165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911F4EC-88F8-406B-ADFD-8FD3506E17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758" r="11758"/>
              <a:stretch/>
            </p:blipFill>
            <p:spPr>
              <a:xfrm>
                <a:off x="-2845237" y="1550456"/>
                <a:ext cx="2331720" cy="2331720"/>
              </a:xfrm>
              <a:prstGeom prst="ellipse">
                <a:avLst/>
              </a:prstGeom>
            </p:spPr>
          </p:pic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E196AC02-3DBF-472F-9F26-01437AC71CAF}"/>
                </a:ext>
              </a:extLst>
            </p:cNvPr>
            <p:cNvSpPr txBox="1"/>
            <p:nvPr/>
          </p:nvSpPr>
          <p:spPr>
            <a:xfrm>
              <a:off x="-2461293" y="3059937"/>
              <a:ext cx="1540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NEW WORLD IT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60962F-FACE-4D7F-BBAA-2ABD4DF06E1E}"/>
                </a:ext>
              </a:extLst>
            </p:cNvPr>
            <p:cNvGrpSpPr/>
            <p:nvPr/>
          </p:nvGrpSpPr>
          <p:grpSpPr>
            <a:xfrm>
              <a:off x="-2420933" y="2039815"/>
              <a:ext cx="1564783" cy="844334"/>
              <a:chOff x="-2463135" y="1927274"/>
              <a:chExt cx="1564783" cy="844334"/>
            </a:xfrm>
          </p:grpSpPr>
          <p:sp>
            <p:nvSpPr>
              <p:cNvPr id="145" name="Freeform 128">
                <a:extLst>
                  <a:ext uri="{FF2B5EF4-FFF2-40B4-BE49-F238E27FC236}">
                    <a16:creationId xmlns:a16="http://schemas.microsoft.com/office/drawing/2014/main" id="{D8328911-09DC-4953-A372-BDC22D8E8C92}"/>
                  </a:ext>
                </a:extLst>
              </p:cNvPr>
              <p:cNvSpPr>
                <a:spLocks noChangeAspect="1"/>
              </p:cNvSpPr>
              <p:nvPr/>
            </p:nvSpPr>
            <p:spPr bwMode="white">
              <a:xfrm flipH="1">
                <a:off x="-1750323" y="1927274"/>
                <a:ext cx="851971" cy="470640"/>
              </a:xfrm>
              <a:custGeom>
                <a:avLst/>
                <a:gdLst>
                  <a:gd name="T0" fmla="*/ 396 w 509"/>
                  <a:gd name="T1" fmla="*/ 281 h 281"/>
                  <a:gd name="T2" fmla="*/ 57 w 509"/>
                  <a:gd name="T3" fmla="*/ 281 h 281"/>
                  <a:gd name="T4" fmla="*/ 0 w 509"/>
                  <a:gd name="T5" fmla="*/ 223 h 281"/>
                  <a:gd name="T6" fmla="*/ 43 w 509"/>
                  <a:gd name="T7" fmla="*/ 168 h 281"/>
                  <a:gd name="T8" fmla="*/ 110 w 509"/>
                  <a:gd name="T9" fmla="*/ 116 h 281"/>
                  <a:gd name="T10" fmla="*/ 232 w 509"/>
                  <a:gd name="T11" fmla="*/ 0 h 281"/>
                  <a:gd name="T12" fmla="*/ 343 w 509"/>
                  <a:gd name="T13" fmla="*/ 70 h 281"/>
                  <a:gd name="T14" fmla="*/ 396 w 509"/>
                  <a:gd name="T15" fmla="*/ 56 h 281"/>
                  <a:gd name="T16" fmla="*/ 509 w 509"/>
                  <a:gd name="T17" fmla="*/ 169 h 281"/>
                  <a:gd name="T18" fmla="*/ 396 w 509"/>
                  <a:gd name="T19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9" h="281">
                    <a:moveTo>
                      <a:pt x="396" y="281"/>
                    </a:moveTo>
                    <a:cubicBezTo>
                      <a:pt x="57" y="281"/>
                      <a:pt x="57" y="281"/>
                      <a:pt x="57" y="281"/>
                    </a:cubicBezTo>
                    <a:cubicBezTo>
                      <a:pt x="26" y="281"/>
                      <a:pt x="0" y="255"/>
                      <a:pt x="0" y="223"/>
                    </a:cubicBezTo>
                    <a:cubicBezTo>
                      <a:pt x="0" y="196"/>
                      <a:pt x="18" y="174"/>
                      <a:pt x="43" y="168"/>
                    </a:cubicBezTo>
                    <a:cubicBezTo>
                      <a:pt x="55" y="140"/>
                      <a:pt x="80" y="120"/>
                      <a:pt x="110" y="116"/>
                    </a:cubicBezTo>
                    <a:cubicBezTo>
                      <a:pt x="113" y="52"/>
                      <a:pt x="167" y="0"/>
                      <a:pt x="232" y="0"/>
                    </a:cubicBezTo>
                    <a:cubicBezTo>
                      <a:pt x="280" y="0"/>
                      <a:pt x="323" y="28"/>
                      <a:pt x="343" y="70"/>
                    </a:cubicBezTo>
                    <a:cubicBezTo>
                      <a:pt x="359" y="61"/>
                      <a:pt x="377" y="56"/>
                      <a:pt x="396" y="56"/>
                    </a:cubicBezTo>
                    <a:cubicBezTo>
                      <a:pt x="458" y="56"/>
                      <a:pt x="509" y="107"/>
                      <a:pt x="509" y="169"/>
                    </a:cubicBezTo>
                    <a:cubicBezTo>
                      <a:pt x="509" y="230"/>
                      <a:pt x="458" y="281"/>
                      <a:pt x="396" y="281"/>
                    </a:cubicBezTo>
                    <a:close/>
                  </a:path>
                </a:pathLst>
              </a:custGeom>
              <a:solidFill>
                <a:srgbClr val="FAC276"/>
              </a:solidFill>
              <a:ln w="22225"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611E3578-0D3C-4A1C-BFF3-63AA628F645C}"/>
                  </a:ext>
                </a:extLst>
              </p:cNvPr>
              <p:cNvGrpSpPr/>
              <p:nvPr/>
            </p:nvGrpSpPr>
            <p:grpSpPr>
              <a:xfrm>
                <a:off x="-2463135" y="2017088"/>
                <a:ext cx="1365854" cy="754520"/>
                <a:chOff x="1097879" y="4182384"/>
                <a:chExt cx="729348" cy="402903"/>
              </a:xfrm>
            </p:grpSpPr>
            <p:sp>
              <p:nvSpPr>
                <p:cNvPr id="143" name="Freeform 128">
                  <a:extLst>
                    <a:ext uri="{FF2B5EF4-FFF2-40B4-BE49-F238E27FC236}">
                      <a16:creationId xmlns:a16="http://schemas.microsoft.com/office/drawing/2014/main" id="{C50DF131-8E12-4D1F-8E9F-BD005ECD2E6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white">
                <a:xfrm>
                  <a:off x="1097879" y="4182384"/>
                  <a:ext cx="729348" cy="402903"/>
                </a:xfrm>
                <a:custGeom>
                  <a:avLst/>
                  <a:gdLst>
                    <a:gd name="T0" fmla="*/ 396 w 509"/>
                    <a:gd name="T1" fmla="*/ 281 h 281"/>
                    <a:gd name="T2" fmla="*/ 57 w 509"/>
                    <a:gd name="T3" fmla="*/ 281 h 281"/>
                    <a:gd name="T4" fmla="*/ 0 w 509"/>
                    <a:gd name="T5" fmla="*/ 223 h 281"/>
                    <a:gd name="T6" fmla="*/ 43 w 509"/>
                    <a:gd name="T7" fmla="*/ 168 h 281"/>
                    <a:gd name="T8" fmla="*/ 110 w 509"/>
                    <a:gd name="T9" fmla="*/ 116 h 281"/>
                    <a:gd name="T10" fmla="*/ 232 w 509"/>
                    <a:gd name="T11" fmla="*/ 0 h 281"/>
                    <a:gd name="T12" fmla="*/ 343 w 509"/>
                    <a:gd name="T13" fmla="*/ 70 h 281"/>
                    <a:gd name="T14" fmla="*/ 396 w 509"/>
                    <a:gd name="T15" fmla="*/ 56 h 281"/>
                    <a:gd name="T16" fmla="*/ 509 w 509"/>
                    <a:gd name="T17" fmla="*/ 169 h 281"/>
                    <a:gd name="T18" fmla="*/ 396 w 509"/>
                    <a:gd name="T19" fmla="*/ 281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09" h="281">
                      <a:moveTo>
                        <a:pt x="396" y="281"/>
                      </a:moveTo>
                      <a:cubicBezTo>
                        <a:pt x="57" y="281"/>
                        <a:pt x="57" y="281"/>
                        <a:pt x="57" y="281"/>
                      </a:cubicBezTo>
                      <a:cubicBezTo>
                        <a:pt x="26" y="281"/>
                        <a:pt x="0" y="255"/>
                        <a:pt x="0" y="223"/>
                      </a:cubicBezTo>
                      <a:cubicBezTo>
                        <a:pt x="0" y="196"/>
                        <a:pt x="18" y="174"/>
                        <a:pt x="43" y="168"/>
                      </a:cubicBezTo>
                      <a:cubicBezTo>
                        <a:pt x="55" y="140"/>
                        <a:pt x="80" y="120"/>
                        <a:pt x="110" y="116"/>
                      </a:cubicBezTo>
                      <a:cubicBezTo>
                        <a:pt x="113" y="52"/>
                        <a:pt x="167" y="0"/>
                        <a:pt x="232" y="0"/>
                      </a:cubicBezTo>
                      <a:cubicBezTo>
                        <a:pt x="280" y="0"/>
                        <a:pt x="323" y="28"/>
                        <a:pt x="343" y="70"/>
                      </a:cubicBezTo>
                      <a:cubicBezTo>
                        <a:pt x="359" y="61"/>
                        <a:pt x="377" y="56"/>
                        <a:pt x="396" y="56"/>
                      </a:cubicBezTo>
                      <a:cubicBezTo>
                        <a:pt x="458" y="56"/>
                        <a:pt x="509" y="107"/>
                        <a:pt x="509" y="169"/>
                      </a:cubicBezTo>
                      <a:cubicBezTo>
                        <a:pt x="509" y="230"/>
                        <a:pt x="458" y="281"/>
                        <a:pt x="396" y="281"/>
                      </a:cubicBezTo>
                      <a:close/>
                    </a:path>
                  </a:pathLst>
                </a:custGeom>
                <a:solidFill>
                  <a:srgbClr val="F59324"/>
                </a:solidFill>
                <a:ln w="15875">
                  <a:solidFill>
                    <a:schemeClr val="tx1"/>
                  </a:solidFill>
                </a:ln>
                <a:effectLst/>
                <a:ex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9964CD1C-1E74-48DE-BCFB-0AD35F3AE26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white">
                <a:xfrm>
                  <a:off x="1097879" y="4182384"/>
                  <a:ext cx="483702" cy="402903"/>
                </a:xfrm>
                <a:custGeom>
                  <a:avLst/>
                  <a:gdLst>
                    <a:gd name="connsiteX0" fmla="*/ 722930 w 1051885"/>
                    <a:gd name="connsiteY0" fmla="*/ 0 h 876174"/>
                    <a:gd name="connsiteX1" fmla="*/ 1009511 w 1051885"/>
                    <a:gd name="connsiteY1" fmla="*/ 128912 h 876174"/>
                    <a:gd name="connsiteX2" fmla="*/ 1051885 w 1051885"/>
                    <a:gd name="connsiteY2" fmla="*/ 192757 h 876174"/>
                    <a:gd name="connsiteX3" fmla="*/ 528103 w 1051885"/>
                    <a:gd name="connsiteY3" fmla="*/ 876174 h 876174"/>
                    <a:gd name="connsiteX4" fmla="*/ 520878 w 1051885"/>
                    <a:gd name="connsiteY4" fmla="*/ 876174 h 876174"/>
                    <a:gd name="connsiteX5" fmla="*/ 177616 w 1051885"/>
                    <a:gd name="connsiteY5" fmla="*/ 876174 h 876174"/>
                    <a:gd name="connsiteX6" fmla="*/ 0 w 1051885"/>
                    <a:gd name="connsiteY6" fmla="*/ 695327 h 876174"/>
                    <a:gd name="connsiteX7" fmla="*/ 133991 w 1051885"/>
                    <a:gd name="connsiteY7" fmla="*/ 523834 h 876174"/>
                    <a:gd name="connsiteX8" fmla="*/ 342768 w 1051885"/>
                    <a:gd name="connsiteY8" fmla="*/ 361695 h 876174"/>
                    <a:gd name="connsiteX9" fmla="*/ 722930 w 1051885"/>
                    <a:gd name="connsiteY9" fmla="*/ 0 h 876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1885" h="876174">
                      <a:moveTo>
                        <a:pt x="722930" y="0"/>
                      </a:moveTo>
                      <a:cubicBezTo>
                        <a:pt x="835108" y="0"/>
                        <a:pt x="938523" y="49110"/>
                        <a:pt x="1009511" y="128912"/>
                      </a:cubicBezTo>
                      <a:lnTo>
                        <a:pt x="1051885" y="192757"/>
                      </a:lnTo>
                      <a:lnTo>
                        <a:pt x="528103" y="876174"/>
                      </a:lnTo>
                      <a:lnTo>
                        <a:pt x="520878" y="876174"/>
                      </a:lnTo>
                      <a:cubicBezTo>
                        <a:pt x="177616" y="876174"/>
                        <a:pt x="177616" y="876174"/>
                        <a:pt x="177616" y="876174"/>
                      </a:cubicBezTo>
                      <a:cubicBezTo>
                        <a:pt x="81018" y="876174"/>
                        <a:pt x="0" y="795105"/>
                        <a:pt x="0" y="695327"/>
                      </a:cubicBezTo>
                      <a:cubicBezTo>
                        <a:pt x="0" y="611139"/>
                        <a:pt x="56090" y="542542"/>
                        <a:pt x="133991" y="523834"/>
                      </a:cubicBezTo>
                      <a:cubicBezTo>
                        <a:pt x="171384" y="436528"/>
                        <a:pt x="249286" y="374167"/>
                        <a:pt x="342768" y="361695"/>
                      </a:cubicBezTo>
                      <a:cubicBezTo>
                        <a:pt x="352117" y="162139"/>
                        <a:pt x="520385" y="0"/>
                        <a:pt x="722930" y="0"/>
                      </a:cubicBezTo>
                      <a:close/>
                    </a:path>
                  </a:pathLst>
                </a:custGeom>
                <a:solidFill>
                  <a:schemeClr val="tx1">
                    <a:alpha val="36000"/>
                  </a:schemeClr>
                </a:solidFill>
                <a:ln w="25400">
                  <a:noFill/>
                </a:ln>
                <a:effectLst/>
                <a:extLst/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121912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CB1D3854-B879-46E6-9403-A708485BE196}"/>
              </a:ext>
            </a:extLst>
          </p:cNvPr>
          <p:cNvCxnSpPr>
            <a:cxnSpLocks/>
          </p:cNvCxnSpPr>
          <p:nvPr/>
        </p:nvCxnSpPr>
        <p:spPr>
          <a:xfrm flipV="1">
            <a:off x="2797791" y="1269242"/>
            <a:ext cx="614149" cy="47767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A404DD04-5A2B-442B-9CE7-2C562371875D}"/>
              </a:ext>
            </a:extLst>
          </p:cNvPr>
          <p:cNvCxnSpPr>
            <a:cxnSpLocks/>
          </p:cNvCxnSpPr>
          <p:nvPr/>
        </p:nvCxnSpPr>
        <p:spPr>
          <a:xfrm flipH="1">
            <a:off x="5737046" y="1262418"/>
            <a:ext cx="800232" cy="196793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3624940D-869D-4698-8BF8-6914616A28DE}"/>
              </a:ext>
            </a:extLst>
          </p:cNvPr>
          <p:cNvCxnSpPr>
            <a:cxnSpLocks/>
          </p:cNvCxnSpPr>
          <p:nvPr/>
        </p:nvCxnSpPr>
        <p:spPr>
          <a:xfrm flipH="1" flipV="1">
            <a:off x="5479302" y="2183477"/>
            <a:ext cx="574788" cy="421031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1F59A25-C4ED-4B1B-BDFD-5C2210FB04FE}"/>
              </a:ext>
            </a:extLst>
          </p:cNvPr>
          <p:cNvCxnSpPr>
            <a:cxnSpLocks/>
          </p:cNvCxnSpPr>
          <p:nvPr/>
        </p:nvCxnSpPr>
        <p:spPr>
          <a:xfrm flipV="1">
            <a:off x="3036627" y="2271521"/>
            <a:ext cx="689433" cy="908407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21FD84D2-CCD3-4995-AA71-B8505B8FC550}"/>
              </a:ext>
            </a:extLst>
          </p:cNvPr>
          <p:cNvCxnSpPr>
            <a:cxnSpLocks/>
          </p:cNvCxnSpPr>
          <p:nvPr/>
        </p:nvCxnSpPr>
        <p:spPr>
          <a:xfrm flipH="1" flipV="1">
            <a:off x="6547424" y="631816"/>
            <a:ext cx="151956" cy="103969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BFC0C9CB-D712-4D86-96FC-26703FAF92CC}"/>
              </a:ext>
            </a:extLst>
          </p:cNvPr>
          <p:cNvCxnSpPr>
            <a:cxnSpLocks/>
          </p:cNvCxnSpPr>
          <p:nvPr/>
        </p:nvCxnSpPr>
        <p:spPr>
          <a:xfrm flipH="1">
            <a:off x="7603117" y="679801"/>
            <a:ext cx="183947" cy="111968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DAD9F43F-F699-4DD7-B020-F46767140A47}"/>
              </a:ext>
            </a:extLst>
          </p:cNvPr>
          <p:cNvCxnSpPr>
            <a:cxnSpLocks/>
          </p:cNvCxnSpPr>
          <p:nvPr/>
        </p:nvCxnSpPr>
        <p:spPr>
          <a:xfrm flipH="1" flipV="1">
            <a:off x="7712864" y="1328057"/>
            <a:ext cx="194163" cy="63537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ABCEFB83-225B-4A4A-ADD3-EFC5804773DF}"/>
              </a:ext>
            </a:extLst>
          </p:cNvPr>
          <p:cNvCxnSpPr>
            <a:cxnSpLocks/>
          </p:cNvCxnSpPr>
          <p:nvPr/>
        </p:nvCxnSpPr>
        <p:spPr>
          <a:xfrm flipV="1">
            <a:off x="1310185" y="1555845"/>
            <a:ext cx="334370" cy="218364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3726714A-7C19-491D-8ADF-3741A99D8202}"/>
              </a:ext>
            </a:extLst>
          </p:cNvPr>
          <p:cNvCxnSpPr>
            <a:cxnSpLocks/>
          </p:cNvCxnSpPr>
          <p:nvPr/>
        </p:nvCxnSpPr>
        <p:spPr>
          <a:xfrm flipH="1" flipV="1">
            <a:off x="4787285" y="2608721"/>
            <a:ext cx="109182" cy="464025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E9ED033C-0210-4401-91F5-ACC02605AA3F}"/>
              </a:ext>
            </a:extLst>
          </p:cNvPr>
          <p:cNvCxnSpPr>
            <a:cxnSpLocks/>
          </p:cNvCxnSpPr>
          <p:nvPr/>
        </p:nvCxnSpPr>
        <p:spPr>
          <a:xfrm flipH="1" flipV="1">
            <a:off x="7098836" y="3147920"/>
            <a:ext cx="618973" cy="195781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18635942-838B-4C60-8A8C-13AEF3E7FF98}"/>
              </a:ext>
            </a:extLst>
          </p:cNvPr>
          <p:cNvCxnSpPr>
            <a:cxnSpLocks/>
          </p:cNvCxnSpPr>
          <p:nvPr/>
        </p:nvCxnSpPr>
        <p:spPr>
          <a:xfrm flipH="1" flipV="1">
            <a:off x="6834981" y="3511861"/>
            <a:ext cx="371037" cy="561996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CF6EC8D-4B4C-4C56-8BF4-84AE1C2CD1A4}"/>
              </a:ext>
            </a:extLst>
          </p:cNvPr>
          <p:cNvGrpSpPr/>
          <p:nvPr/>
        </p:nvGrpSpPr>
        <p:grpSpPr>
          <a:xfrm>
            <a:off x="342266" y="355846"/>
            <a:ext cx="8590721" cy="4596584"/>
            <a:chOff x="342266" y="355846"/>
            <a:chExt cx="8590721" cy="4596584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EB395277-4324-4E45-8F13-6593ABAE810B}"/>
                </a:ext>
              </a:extLst>
            </p:cNvPr>
            <p:cNvSpPr txBox="1"/>
            <p:nvPr/>
          </p:nvSpPr>
          <p:spPr>
            <a:xfrm>
              <a:off x="6428928" y="1758234"/>
              <a:ext cx="1508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Employees at work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B8BD460-7230-484E-9371-2BD45C591EDF}"/>
                </a:ext>
              </a:extLst>
            </p:cNvPr>
            <p:cNvSpPr txBox="1"/>
            <p:nvPr/>
          </p:nvSpPr>
          <p:spPr>
            <a:xfrm>
              <a:off x="5936228" y="3626946"/>
              <a:ext cx="1053494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Factories +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supply chain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98182289-96FD-46D8-B213-7141FEDA9F84}"/>
                </a:ext>
              </a:extLst>
            </p:cNvPr>
            <p:cNvSpPr txBox="1"/>
            <p:nvPr/>
          </p:nvSpPr>
          <p:spPr>
            <a:xfrm>
              <a:off x="1873082" y="4527698"/>
              <a:ext cx="1210588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IoT connected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things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929FDE48-9DE3-4CA0-87DA-94304EB21550}"/>
                </a:ext>
              </a:extLst>
            </p:cNvPr>
            <p:cNvSpPr txBox="1"/>
            <p:nvPr/>
          </p:nvSpPr>
          <p:spPr>
            <a:xfrm>
              <a:off x="1754984" y="1935654"/>
              <a:ext cx="901209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Online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marketing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6339D65F-4B56-4F93-8A79-1C69574CD19B}"/>
                </a:ext>
              </a:extLst>
            </p:cNvPr>
            <p:cNvSpPr txBox="1"/>
            <p:nvPr/>
          </p:nvSpPr>
          <p:spPr>
            <a:xfrm>
              <a:off x="7547158" y="2717649"/>
              <a:ext cx="1105524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Continuous supply tracking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87D828F9-3257-447C-B049-17B9B9EE3B45}"/>
                </a:ext>
              </a:extLst>
            </p:cNvPr>
            <p:cNvSpPr txBox="1"/>
            <p:nvPr/>
          </p:nvSpPr>
          <p:spPr>
            <a:xfrm>
              <a:off x="7827463" y="4281617"/>
              <a:ext cx="1105524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Just in time production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F884F271-9FA1-4656-BC0A-70FB857B3335}"/>
                </a:ext>
              </a:extLst>
            </p:cNvPr>
            <p:cNvSpPr txBox="1"/>
            <p:nvPr/>
          </p:nvSpPr>
          <p:spPr>
            <a:xfrm>
              <a:off x="4581472" y="4295069"/>
              <a:ext cx="1071126" cy="424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Online sales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+ delivery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52AEF7E6-326F-4A7F-8C1F-9018EB2ADA25}"/>
                </a:ext>
              </a:extLst>
            </p:cNvPr>
            <p:cNvSpPr txBox="1"/>
            <p:nvPr/>
          </p:nvSpPr>
          <p:spPr>
            <a:xfrm>
              <a:off x="342266" y="2677131"/>
              <a:ext cx="10615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Social media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22DB15B-03A1-4B06-A6C9-6E98F5DBF13C}"/>
                </a:ext>
              </a:extLst>
            </p:cNvPr>
            <p:cNvSpPr/>
            <p:nvPr/>
          </p:nvSpPr>
          <p:spPr>
            <a:xfrm rot="224319">
              <a:off x="6483224" y="355846"/>
              <a:ext cx="1341573" cy="923330"/>
            </a:xfrm>
            <a:prstGeom prst="rect">
              <a:avLst/>
            </a:prstGeom>
            <a:noFill/>
            <a:effectLst/>
          </p:spPr>
          <p:txBody>
            <a:bodyPr wrap="none" lIns="91440" tIns="45720" rIns="91440" bIns="45720">
              <a:prstTxWarp prst="textArchUp">
                <a:avLst>
                  <a:gd name="adj" fmla="val 10821258"/>
                </a:avLst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Mobile employees</a:t>
              </a:r>
            </a:p>
          </p:txBody>
        </p:sp>
      </p:grp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A00FE322-8730-4FBF-92F1-F7320FF8C3ED}"/>
              </a:ext>
            </a:extLst>
          </p:cNvPr>
          <p:cNvCxnSpPr>
            <a:cxnSpLocks/>
          </p:cNvCxnSpPr>
          <p:nvPr/>
        </p:nvCxnSpPr>
        <p:spPr>
          <a:xfrm flipV="1">
            <a:off x="4461340" y="3962125"/>
            <a:ext cx="75736" cy="62400"/>
          </a:xfrm>
          <a:prstGeom prst="line">
            <a:avLst/>
          </a:prstGeom>
          <a:gradFill rotWithShape="0">
            <a:gsLst>
              <a:gs pos="100000">
                <a:srgbClr val="6B6C6B"/>
              </a:gs>
              <a:gs pos="21000">
                <a:srgbClr val="545554"/>
              </a:gs>
            </a:gsLst>
            <a:path path="circle">
              <a:fillToRect l="147405" t="283793" r="-47405" b="-183793"/>
            </a:path>
            <a:tileRect l="-448624" t="-51474" r="-47405" b="-183793"/>
          </a:gra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026" name="Picture 2" descr="Image result for amazon logo">
            <a:extLst>
              <a:ext uri="{FF2B5EF4-FFF2-40B4-BE49-F238E27FC236}">
                <a16:creationId xmlns:a16="http://schemas.microsoft.com/office/drawing/2014/main" id="{9C244D78-EC70-4DF5-9D1C-B7317FE24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860" y="4242024"/>
            <a:ext cx="693342" cy="13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mazon logo">
            <a:extLst>
              <a:ext uri="{FF2B5EF4-FFF2-40B4-BE49-F238E27FC236}">
                <a16:creationId xmlns:a16="http://schemas.microsoft.com/office/drawing/2014/main" id="{BDD2DBD8-D71B-4081-A522-76B22849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5374" y="3876764"/>
            <a:ext cx="251879" cy="1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7" name="Group 226">
            <a:extLst>
              <a:ext uri="{FF2B5EF4-FFF2-40B4-BE49-F238E27FC236}">
                <a16:creationId xmlns:a16="http://schemas.microsoft.com/office/drawing/2014/main" id="{D32D799C-A6C5-43B4-80E6-86E452D5074B}"/>
              </a:ext>
            </a:extLst>
          </p:cNvPr>
          <p:cNvGrpSpPr/>
          <p:nvPr/>
        </p:nvGrpSpPr>
        <p:grpSpPr>
          <a:xfrm>
            <a:off x="540042" y="1879360"/>
            <a:ext cx="613753" cy="537916"/>
            <a:chOff x="-1079759" y="5463463"/>
            <a:chExt cx="678806" cy="594931"/>
          </a:xfrm>
        </p:grpSpPr>
        <p:sp>
          <p:nvSpPr>
            <p:cNvPr id="228" name="Freeform 6">
              <a:extLst>
                <a:ext uri="{FF2B5EF4-FFF2-40B4-BE49-F238E27FC236}">
                  <a16:creationId xmlns:a16="http://schemas.microsoft.com/office/drawing/2014/main" id="{27BC3A95-CDE8-480B-97E2-AD41003AC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-859342" y="5667495"/>
              <a:ext cx="458389" cy="390899"/>
            </a:xfrm>
            <a:custGeom>
              <a:avLst/>
              <a:gdLst>
                <a:gd name="T0" fmla="*/ 44 w 863"/>
                <a:gd name="T1" fmla="*/ 0 h 736"/>
                <a:gd name="T2" fmla="*/ 818 w 863"/>
                <a:gd name="T3" fmla="*/ 0 h 736"/>
                <a:gd name="T4" fmla="*/ 863 w 863"/>
                <a:gd name="T5" fmla="*/ 45 h 736"/>
                <a:gd name="T6" fmla="*/ 863 w 863"/>
                <a:gd name="T7" fmla="*/ 490 h 736"/>
                <a:gd name="T8" fmla="*/ 818 w 863"/>
                <a:gd name="T9" fmla="*/ 534 h 736"/>
                <a:gd name="T10" fmla="*/ 695 w 863"/>
                <a:gd name="T11" fmla="*/ 534 h 736"/>
                <a:gd name="T12" fmla="*/ 715 w 863"/>
                <a:gd name="T13" fmla="*/ 722 h 736"/>
                <a:gd name="T14" fmla="*/ 704 w 863"/>
                <a:gd name="T15" fmla="*/ 726 h 736"/>
                <a:gd name="T16" fmla="*/ 522 w 863"/>
                <a:gd name="T17" fmla="*/ 534 h 736"/>
                <a:gd name="T18" fmla="*/ 44 w 863"/>
                <a:gd name="T19" fmla="*/ 534 h 736"/>
                <a:gd name="T20" fmla="*/ 0 w 863"/>
                <a:gd name="T21" fmla="*/ 490 h 736"/>
                <a:gd name="T22" fmla="*/ 0 w 863"/>
                <a:gd name="T23" fmla="*/ 45 h 736"/>
                <a:gd name="T24" fmla="*/ 44 w 863"/>
                <a:gd name="T25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3" h="736">
                  <a:moveTo>
                    <a:pt x="44" y="0"/>
                  </a:moveTo>
                  <a:cubicBezTo>
                    <a:pt x="818" y="0"/>
                    <a:pt x="818" y="0"/>
                    <a:pt x="818" y="0"/>
                  </a:cubicBezTo>
                  <a:cubicBezTo>
                    <a:pt x="842" y="0"/>
                    <a:pt x="863" y="20"/>
                    <a:pt x="863" y="45"/>
                  </a:cubicBezTo>
                  <a:cubicBezTo>
                    <a:pt x="863" y="490"/>
                    <a:pt x="863" y="490"/>
                    <a:pt x="863" y="490"/>
                  </a:cubicBezTo>
                  <a:cubicBezTo>
                    <a:pt x="863" y="514"/>
                    <a:pt x="842" y="534"/>
                    <a:pt x="818" y="534"/>
                  </a:cubicBezTo>
                  <a:cubicBezTo>
                    <a:pt x="695" y="534"/>
                    <a:pt x="695" y="534"/>
                    <a:pt x="695" y="534"/>
                  </a:cubicBezTo>
                  <a:cubicBezTo>
                    <a:pt x="715" y="722"/>
                    <a:pt x="715" y="722"/>
                    <a:pt x="715" y="722"/>
                  </a:cubicBezTo>
                  <a:cubicBezTo>
                    <a:pt x="715" y="722"/>
                    <a:pt x="715" y="736"/>
                    <a:pt x="704" y="726"/>
                  </a:cubicBezTo>
                  <a:cubicBezTo>
                    <a:pt x="694" y="717"/>
                    <a:pt x="563" y="578"/>
                    <a:pt x="522" y="534"/>
                  </a:cubicBezTo>
                  <a:cubicBezTo>
                    <a:pt x="44" y="534"/>
                    <a:pt x="44" y="534"/>
                    <a:pt x="44" y="534"/>
                  </a:cubicBezTo>
                  <a:cubicBezTo>
                    <a:pt x="20" y="534"/>
                    <a:pt x="0" y="514"/>
                    <a:pt x="0" y="49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Freeform 5">
              <a:extLst>
                <a:ext uri="{FF2B5EF4-FFF2-40B4-BE49-F238E27FC236}">
                  <a16:creationId xmlns:a16="http://schemas.microsoft.com/office/drawing/2014/main" id="{841D736A-4723-4186-9349-2DD337548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9759" y="5463463"/>
              <a:ext cx="614046" cy="523539"/>
            </a:xfrm>
            <a:custGeom>
              <a:avLst/>
              <a:gdLst>
                <a:gd name="T0" fmla="*/ 1096 w 1156"/>
                <a:gd name="T1" fmla="*/ 0 h 986"/>
                <a:gd name="T2" fmla="*/ 60 w 1156"/>
                <a:gd name="T3" fmla="*/ 0 h 986"/>
                <a:gd name="T4" fmla="*/ 0 w 1156"/>
                <a:gd name="T5" fmla="*/ 60 h 986"/>
                <a:gd name="T6" fmla="*/ 0 w 1156"/>
                <a:gd name="T7" fmla="*/ 656 h 986"/>
                <a:gd name="T8" fmla="*/ 60 w 1156"/>
                <a:gd name="T9" fmla="*/ 716 h 986"/>
                <a:gd name="T10" fmla="*/ 224 w 1156"/>
                <a:gd name="T11" fmla="*/ 716 h 986"/>
                <a:gd name="T12" fmla="*/ 198 w 1156"/>
                <a:gd name="T13" fmla="*/ 967 h 986"/>
                <a:gd name="T14" fmla="*/ 212 w 1156"/>
                <a:gd name="T15" fmla="*/ 972 h 986"/>
                <a:gd name="T16" fmla="*/ 457 w 1156"/>
                <a:gd name="T17" fmla="*/ 716 h 986"/>
                <a:gd name="T18" fmla="*/ 1096 w 1156"/>
                <a:gd name="T19" fmla="*/ 716 h 986"/>
                <a:gd name="T20" fmla="*/ 1156 w 1156"/>
                <a:gd name="T21" fmla="*/ 656 h 986"/>
                <a:gd name="T22" fmla="*/ 1156 w 1156"/>
                <a:gd name="T23" fmla="*/ 60 h 986"/>
                <a:gd name="T24" fmla="*/ 1096 w 1156"/>
                <a:gd name="T25" fmla="*/ 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6" h="986">
                  <a:moveTo>
                    <a:pt x="1096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656"/>
                    <a:pt x="0" y="656"/>
                    <a:pt x="0" y="656"/>
                  </a:cubicBezTo>
                  <a:cubicBezTo>
                    <a:pt x="0" y="689"/>
                    <a:pt x="27" y="716"/>
                    <a:pt x="60" y="716"/>
                  </a:cubicBezTo>
                  <a:cubicBezTo>
                    <a:pt x="224" y="716"/>
                    <a:pt x="224" y="716"/>
                    <a:pt x="224" y="716"/>
                  </a:cubicBezTo>
                  <a:cubicBezTo>
                    <a:pt x="198" y="967"/>
                    <a:pt x="198" y="967"/>
                    <a:pt x="198" y="967"/>
                  </a:cubicBezTo>
                  <a:cubicBezTo>
                    <a:pt x="198" y="967"/>
                    <a:pt x="197" y="986"/>
                    <a:pt x="212" y="972"/>
                  </a:cubicBezTo>
                  <a:cubicBezTo>
                    <a:pt x="225" y="960"/>
                    <a:pt x="402" y="774"/>
                    <a:pt x="457" y="716"/>
                  </a:cubicBezTo>
                  <a:cubicBezTo>
                    <a:pt x="1096" y="716"/>
                    <a:pt x="1096" y="716"/>
                    <a:pt x="1096" y="716"/>
                  </a:cubicBezTo>
                  <a:cubicBezTo>
                    <a:pt x="1129" y="716"/>
                    <a:pt x="1156" y="689"/>
                    <a:pt x="1156" y="656"/>
                  </a:cubicBezTo>
                  <a:cubicBezTo>
                    <a:pt x="1156" y="60"/>
                    <a:pt x="1156" y="60"/>
                    <a:pt x="1156" y="60"/>
                  </a:cubicBezTo>
                  <a:cubicBezTo>
                    <a:pt x="1156" y="27"/>
                    <a:pt x="1129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E62F2A4B-136A-432A-8005-E38B4A30D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9759" y="5463463"/>
              <a:ext cx="375752" cy="380177"/>
            </a:xfrm>
            <a:custGeom>
              <a:avLst/>
              <a:gdLst>
                <a:gd name="connsiteX0" fmla="*/ 129692 w 1529040"/>
                <a:gd name="connsiteY0" fmla="*/ 0 h 1547043"/>
                <a:gd name="connsiteX1" fmla="*/ 1474814 w 1529040"/>
                <a:gd name="connsiteY1" fmla="*/ 0 h 1547043"/>
                <a:gd name="connsiteX2" fmla="*/ 1529040 w 1529040"/>
                <a:gd name="connsiteY2" fmla="*/ 0 h 1547043"/>
                <a:gd name="connsiteX3" fmla="*/ 1433070 w 1529040"/>
                <a:gd name="connsiteY3" fmla="*/ 124026 h 1547043"/>
                <a:gd name="connsiteX4" fmla="*/ 336306 w 1529040"/>
                <a:gd name="connsiteY4" fmla="*/ 1544158 h 1547043"/>
                <a:gd name="connsiteX5" fmla="*/ 334078 w 1529040"/>
                <a:gd name="connsiteY5" fmla="*/ 1547043 h 1547043"/>
                <a:gd name="connsiteX6" fmla="*/ 246701 w 1529040"/>
                <a:gd name="connsiteY6" fmla="*/ 1547043 h 1547043"/>
                <a:gd name="connsiteX7" fmla="*/ 129692 w 1529040"/>
                <a:gd name="connsiteY7" fmla="*/ 1547043 h 1547043"/>
                <a:gd name="connsiteX8" fmla="*/ 0 w 1529040"/>
                <a:gd name="connsiteY8" fmla="*/ 1417403 h 1547043"/>
                <a:gd name="connsiteX9" fmla="*/ 0 w 1529040"/>
                <a:gd name="connsiteY9" fmla="*/ 129641 h 1547043"/>
                <a:gd name="connsiteX10" fmla="*/ 129692 w 1529040"/>
                <a:gd name="connsiteY10" fmla="*/ 0 h 154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9040" h="1547043">
                  <a:moveTo>
                    <a:pt x="129692" y="0"/>
                  </a:moveTo>
                  <a:cubicBezTo>
                    <a:pt x="129692" y="0"/>
                    <a:pt x="129692" y="0"/>
                    <a:pt x="1474814" y="0"/>
                  </a:cubicBezTo>
                  <a:lnTo>
                    <a:pt x="1529040" y="0"/>
                  </a:lnTo>
                  <a:lnTo>
                    <a:pt x="1433070" y="124026"/>
                  </a:lnTo>
                  <a:cubicBezTo>
                    <a:pt x="1137632" y="506035"/>
                    <a:pt x="777189" y="973037"/>
                    <a:pt x="336306" y="1544158"/>
                  </a:cubicBezTo>
                  <a:lnTo>
                    <a:pt x="334078" y="1547043"/>
                  </a:lnTo>
                  <a:lnTo>
                    <a:pt x="246701" y="1547043"/>
                  </a:lnTo>
                  <a:cubicBezTo>
                    <a:pt x="212775" y="1547043"/>
                    <a:pt x="174003" y="1547043"/>
                    <a:pt x="129692" y="1547043"/>
                  </a:cubicBezTo>
                  <a:cubicBezTo>
                    <a:pt x="58361" y="1547043"/>
                    <a:pt x="0" y="1488705"/>
                    <a:pt x="0" y="1417403"/>
                  </a:cubicBezTo>
                  <a:cubicBezTo>
                    <a:pt x="0" y="1417403"/>
                    <a:pt x="0" y="1417403"/>
                    <a:pt x="0" y="129641"/>
                  </a:cubicBezTo>
                  <a:cubicBezTo>
                    <a:pt x="0" y="58338"/>
                    <a:pt x="58361" y="0"/>
                    <a:pt x="129692" y="0"/>
                  </a:cubicBezTo>
                  <a:close/>
                </a:path>
              </a:pathLst>
            </a:custGeom>
            <a:solidFill>
              <a:schemeClr val="tx1">
                <a:alpha val="24000"/>
              </a:schemeClr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Oval 7">
              <a:extLst>
                <a:ext uri="{FF2B5EF4-FFF2-40B4-BE49-F238E27FC236}">
                  <a16:creationId xmlns:a16="http://schemas.microsoft.com/office/drawing/2014/main" id="{BD629402-88CD-4244-8763-2288773AE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933855" y="5614829"/>
              <a:ext cx="62809" cy="63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Oval 8">
              <a:extLst>
                <a:ext uri="{FF2B5EF4-FFF2-40B4-BE49-F238E27FC236}">
                  <a16:creationId xmlns:a16="http://schemas.microsoft.com/office/drawing/2014/main" id="{0DE6AF0B-4FB0-4C50-ACF7-5CE6AE39E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786000" y="5614829"/>
              <a:ext cx="63199" cy="63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Oval 9">
              <a:extLst>
                <a:ext uri="{FF2B5EF4-FFF2-40B4-BE49-F238E27FC236}">
                  <a16:creationId xmlns:a16="http://schemas.microsoft.com/office/drawing/2014/main" id="{7304B4A3-32BE-4F1D-A1B0-E2F16305D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40486" y="5614829"/>
              <a:ext cx="62809" cy="6319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Freeform 5">
              <a:extLst>
                <a:ext uri="{FF2B5EF4-FFF2-40B4-BE49-F238E27FC236}">
                  <a16:creationId xmlns:a16="http://schemas.microsoft.com/office/drawing/2014/main" id="{E0D12A1E-09E8-4518-821B-5C87232BAC2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79759" y="5463463"/>
              <a:ext cx="614046" cy="523539"/>
            </a:xfrm>
            <a:custGeom>
              <a:avLst/>
              <a:gdLst>
                <a:gd name="T0" fmla="*/ 1096 w 1156"/>
                <a:gd name="T1" fmla="*/ 0 h 986"/>
                <a:gd name="T2" fmla="*/ 60 w 1156"/>
                <a:gd name="T3" fmla="*/ 0 h 986"/>
                <a:gd name="T4" fmla="*/ 0 w 1156"/>
                <a:gd name="T5" fmla="*/ 60 h 986"/>
                <a:gd name="T6" fmla="*/ 0 w 1156"/>
                <a:gd name="T7" fmla="*/ 656 h 986"/>
                <a:gd name="T8" fmla="*/ 60 w 1156"/>
                <a:gd name="T9" fmla="*/ 716 h 986"/>
                <a:gd name="T10" fmla="*/ 224 w 1156"/>
                <a:gd name="T11" fmla="*/ 716 h 986"/>
                <a:gd name="T12" fmla="*/ 198 w 1156"/>
                <a:gd name="T13" fmla="*/ 967 h 986"/>
                <a:gd name="T14" fmla="*/ 212 w 1156"/>
                <a:gd name="T15" fmla="*/ 972 h 986"/>
                <a:gd name="T16" fmla="*/ 457 w 1156"/>
                <a:gd name="T17" fmla="*/ 716 h 986"/>
                <a:gd name="T18" fmla="*/ 1096 w 1156"/>
                <a:gd name="T19" fmla="*/ 716 h 986"/>
                <a:gd name="T20" fmla="*/ 1156 w 1156"/>
                <a:gd name="T21" fmla="*/ 656 h 986"/>
                <a:gd name="T22" fmla="*/ 1156 w 1156"/>
                <a:gd name="T23" fmla="*/ 60 h 986"/>
                <a:gd name="T24" fmla="*/ 1096 w 1156"/>
                <a:gd name="T25" fmla="*/ 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56" h="986">
                  <a:moveTo>
                    <a:pt x="1096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7"/>
                    <a:pt x="0" y="60"/>
                  </a:cubicBezTo>
                  <a:cubicBezTo>
                    <a:pt x="0" y="656"/>
                    <a:pt x="0" y="656"/>
                    <a:pt x="0" y="656"/>
                  </a:cubicBezTo>
                  <a:cubicBezTo>
                    <a:pt x="0" y="689"/>
                    <a:pt x="27" y="716"/>
                    <a:pt x="60" y="716"/>
                  </a:cubicBezTo>
                  <a:cubicBezTo>
                    <a:pt x="224" y="716"/>
                    <a:pt x="224" y="716"/>
                    <a:pt x="224" y="716"/>
                  </a:cubicBezTo>
                  <a:cubicBezTo>
                    <a:pt x="198" y="967"/>
                    <a:pt x="198" y="967"/>
                    <a:pt x="198" y="967"/>
                  </a:cubicBezTo>
                  <a:cubicBezTo>
                    <a:pt x="198" y="967"/>
                    <a:pt x="197" y="986"/>
                    <a:pt x="212" y="972"/>
                  </a:cubicBezTo>
                  <a:cubicBezTo>
                    <a:pt x="225" y="960"/>
                    <a:pt x="402" y="774"/>
                    <a:pt x="457" y="716"/>
                  </a:cubicBezTo>
                  <a:cubicBezTo>
                    <a:pt x="1096" y="716"/>
                    <a:pt x="1096" y="716"/>
                    <a:pt x="1096" y="716"/>
                  </a:cubicBezTo>
                  <a:cubicBezTo>
                    <a:pt x="1129" y="716"/>
                    <a:pt x="1156" y="689"/>
                    <a:pt x="1156" y="656"/>
                  </a:cubicBezTo>
                  <a:cubicBezTo>
                    <a:pt x="1156" y="60"/>
                    <a:pt x="1156" y="60"/>
                    <a:pt x="1156" y="60"/>
                  </a:cubicBezTo>
                  <a:cubicBezTo>
                    <a:pt x="1156" y="27"/>
                    <a:pt x="1129" y="0"/>
                    <a:pt x="1096" y="0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9C729D9-C22E-4D57-8599-70D5CD72CD05}"/>
              </a:ext>
            </a:extLst>
          </p:cNvPr>
          <p:cNvGrpSpPr/>
          <p:nvPr/>
        </p:nvGrpSpPr>
        <p:grpSpPr>
          <a:xfrm>
            <a:off x="6642605" y="861742"/>
            <a:ext cx="999625" cy="639512"/>
            <a:chOff x="6512952" y="779855"/>
            <a:chExt cx="1237129" cy="791456"/>
          </a:xfrm>
        </p:grpSpPr>
        <p:sp>
          <p:nvSpPr>
            <p:cNvPr id="307" name="Freeform 14">
              <a:extLst>
                <a:ext uri="{FF2B5EF4-FFF2-40B4-BE49-F238E27FC236}">
                  <a16:creationId xmlns:a16="http://schemas.microsoft.com/office/drawing/2014/main" id="{60929306-7349-491B-8B72-86D02D27B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2646" y="970640"/>
              <a:ext cx="823457" cy="358024"/>
            </a:xfrm>
            <a:custGeom>
              <a:avLst/>
              <a:gdLst>
                <a:gd name="T0" fmla="*/ 221 w 221"/>
                <a:gd name="T1" fmla="*/ 64 h 96"/>
                <a:gd name="T2" fmla="*/ 195 w 221"/>
                <a:gd name="T3" fmla="*/ 64 h 96"/>
                <a:gd name="T4" fmla="*/ 183 w 221"/>
                <a:gd name="T5" fmla="*/ 53 h 96"/>
                <a:gd name="T6" fmla="*/ 183 w 221"/>
                <a:gd name="T7" fmla="*/ 7 h 96"/>
                <a:gd name="T8" fmla="*/ 177 w 221"/>
                <a:gd name="T9" fmla="*/ 0 h 96"/>
                <a:gd name="T10" fmla="*/ 171 w 221"/>
                <a:gd name="T11" fmla="*/ 2 h 96"/>
                <a:gd name="T12" fmla="*/ 169 w 221"/>
                <a:gd name="T13" fmla="*/ 7 h 96"/>
                <a:gd name="T14" fmla="*/ 169 w 221"/>
                <a:gd name="T15" fmla="*/ 26 h 96"/>
                <a:gd name="T16" fmla="*/ 155 w 221"/>
                <a:gd name="T17" fmla="*/ 40 h 96"/>
                <a:gd name="T18" fmla="*/ 144 w 221"/>
                <a:gd name="T19" fmla="*/ 37 h 96"/>
                <a:gd name="T20" fmla="*/ 139 w 221"/>
                <a:gd name="T21" fmla="*/ 26 h 96"/>
                <a:gd name="T22" fmla="*/ 139 w 221"/>
                <a:gd name="T23" fmla="*/ 7 h 96"/>
                <a:gd name="T24" fmla="*/ 132 w 221"/>
                <a:gd name="T25" fmla="*/ 0 h 96"/>
                <a:gd name="T26" fmla="*/ 127 w 221"/>
                <a:gd name="T27" fmla="*/ 2 h 96"/>
                <a:gd name="T28" fmla="*/ 125 w 221"/>
                <a:gd name="T29" fmla="*/ 7 h 96"/>
                <a:gd name="T30" fmla="*/ 125 w 221"/>
                <a:gd name="T31" fmla="*/ 81 h 96"/>
                <a:gd name="T32" fmla="*/ 111 w 221"/>
                <a:gd name="T33" fmla="*/ 96 h 96"/>
                <a:gd name="T34" fmla="*/ 109 w 221"/>
                <a:gd name="T35" fmla="*/ 96 h 96"/>
                <a:gd name="T36" fmla="*/ 99 w 221"/>
                <a:gd name="T37" fmla="*/ 92 h 96"/>
                <a:gd name="T38" fmla="*/ 94 w 221"/>
                <a:gd name="T39" fmla="*/ 82 h 96"/>
                <a:gd name="T40" fmla="*/ 94 w 221"/>
                <a:gd name="T41" fmla="*/ 19 h 96"/>
                <a:gd name="T42" fmla="*/ 88 w 221"/>
                <a:gd name="T43" fmla="*/ 12 h 96"/>
                <a:gd name="T44" fmla="*/ 83 w 221"/>
                <a:gd name="T45" fmla="*/ 14 h 96"/>
                <a:gd name="T46" fmla="*/ 80 w 221"/>
                <a:gd name="T47" fmla="*/ 19 h 96"/>
                <a:gd name="T48" fmla="*/ 80 w 221"/>
                <a:gd name="T49" fmla="*/ 55 h 96"/>
                <a:gd name="T50" fmla="*/ 67 w 221"/>
                <a:gd name="T51" fmla="*/ 70 h 96"/>
                <a:gd name="T52" fmla="*/ 55 w 221"/>
                <a:gd name="T53" fmla="*/ 66 h 96"/>
                <a:gd name="T54" fmla="*/ 50 w 221"/>
                <a:gd name="T55" fmla="*/ 56 h 96"/>
                <a:gd name="T56" fmla="*/ 50 w 221"/>
                <a:gd name="T57" fmla="*/ 42 h 96"/>
                <a:gd name="T58" fmla="*/ 44 w 221"/>
                <a:gd name="T59" fmla="*/ 35 h 96"/>
                <a:gd name="T60" fmla="*/ 38 w 221"/>
                <a:gd name="T61" fmla="*/ 36 h 96"/>
                <a:gd name="T62" fmla="*/ 36 w 221"/>
                <a:gd name="T63" fmla="*/ 41 h 96"/>
                <a:gd name="T64" fmla="*/ 36 w 221"/>
                <a:gd name="T65" fmla="*/ 57 h 96"/>
                <a:gd name="T66" fmla="*/ 24 w 221"/>
                <a:gd name="T67" fmla="*/ 68 h 96"/>
                <a:gd name="T68" fmla="*/ 0 w 221"/>
                <a:gd name="T69" fmla="*/ 6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1" h="96">
                  <a:moveTo>
                    <a:pt x="221" y="64"/>
                  </a:moveTo>
                  <a:cubicBezTo>
                    <a:pt x="195" y="64"/>
                    <a:pt x="195" y="64"/>
                    <a:pt x="195" y="64"/>
                  </a:cubicBezTo>
                  <a:cubicBezTo>
                    <a:pt x="188" y="64"/>
                    <a:pt x="183" y="59"/>
                    <a:pt x="183" y="53"/>
                  </a:cubicBezTo>
                  <a:cubicBezTo>
                    <a:pt x="183" y="7"/>
                    <a:pt x="183" y="7"/>
                    <a:pt x="183" y="7"/>
                  </a:cubicBezTo>
                  <a:cubicBezTo>
                    <a:pt x="183" y="4"/>
                    <a:pt x="180" y="1"/>
                    <a:pt x="177" y="0"/>
                  </a:cubicBezTo>
                  <a:cubicBezTo>
                    <a:pt x="175" y="0"/>
                    <a:pt x="173" y="1"/>
                    <a:pt x="171" y="2"/>
                  </a:cubicBezTo>
                  <a:cubicBezTo>
                    <a:pt x="170" y="3"/>
                    <a:pt x="169" y="5"/>
                    <a:pt x="169" y="7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9" y="33"/>
                    <a:pt x="163" y="40"/>
                    <a:pt x="155" y="40"/>
                  </a:cubicBezTo>
                  <a:cubicBezTo>
                    <a:pt x="151" y="41"/>
                    <a:pt x="147" y="39"/>
                    <a:pt x="144" y="37"/>
                  </a:cubicBezTo>
                  <a:cubicBezTo>
                    <a:pt x="140" y="34"/>
                    <a:pt x="139" y="30"/>
                    <a:pt x="139" y="26"/>
                  </a:cubicBezTo>
                  <a:cubicBezTo>
                    <a:pt x="139" y="7"/>
                    <a:pt x="139" y="7"/>
                    <a:pt x="139" y="7"/>
                  </a:cubicBezTo>
                  <a:cubicBezTo>
                    <a:pt x="139" y="4"/>
                    <a:pt x="136" y="1"/>
                    <a:pt x="132" y="0"/>
                  </a:cubicBezTo>
                  <a:cubicBezTo>
                    <a:pt x="130" y="0"/>
                    <a:pt x="128" y="1"/>
                    <a:pt x="127" y="2"/>
                  </a:cubicBezTo>
                  <a:cubicBezTo>
                    <a:pt x="125" y="3"/>
                    <a:pt x="125" y="5"/>
                    <a:pt x="125" y="7"/>
                  </a:cubicBezTo>
                  <a:cubicBezTo>
                    <a:pt x="125" y="81"/>
                    <a:pt x="125" y="81"/>
                    <a:pt x="125" y="81"/>
                  </a:cubicBezTo>
                  <a:cubicBezTo>
                    <a:pt x="125" y="89"/>
                    <a:pt x="119" y="95"/>
                    <a:pt x="111" y="96"/>
                  </a:cubicBezTo>
                  <a:cubicBezTo>
                    <a:pt x="110" y="96"/>
                    <a:pt x="110" y="96"/>
                    <a:pt x="109" y="96"/>
                  </a:cubicBezTo>
                  <a:cubicBezTo>
                    <a:pt x="106" y="96"/>
                    <a:pt x="102" y="95"/>
                    <a:pt x="99" y="92"/>
                  </a:cubicBezTo>
                  <a:cubicBezTo>
                    <a:pt x="96" y="90"/>
                    <a:pt x="94" y="86"/>
                    <a:pt x="94" y="82"/>
                  </a:cubicBezTo>
                  <a:cubicBezTo>
                    <a:pt x="94" y="19"/>
                    <a:pt x="94" y="19"/>
                    <a:pt x="94" y="19"/>
                  </a:cubicBezTo>
                  <a:cubicBezTo>
                    <a:pt x="94" y="16"/>
                    <a:pt x="92" y="12"/>
                    <a:pt x="88" y="12"/>
                  </a:cubicBezTo>
                  <a:cubicBezTo>
                    <a:pt x="86" y="12"/>
                    <a:pt x="84" y="13"/>
                    <a:pt x="83" y="14"/>
                  </a:cubicBezTo>
                  <a:cubicBezTo>
                    <a:pt x="81" y="15"/>
                    <a:pt x="80" y="17"/>
                    <a:pt x="80" y="19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63"/>
                    <a:pt x="74" y="69"/>
                    <a:pt x="67" y="70"/>
                  </a:cubicBezTo>
                  <a:cubicBezTo>
                    <a:pt x="62" y="70"/>
                    <a:pt x="58" y="69"/>
                    <a:pt x="55" y="66"/>
                  </a:cubicBezTo>
                  <a:cubicBezTo>
                    <a:pt x="52" y="64"/>
                    <a:pt x="50" y="60"/>
                    <a:pt x="50" y="56"/>
                  </a:cubicBezTo>
                  <a:cubicBezTo>
                    <a:pt x="50" y="42"/>
                    <a:pt x="50" y="42"/>
                    <a:pt x="50" y="42"/>
                  </a:cubicBezTo>
                  <a:cubicBezTo>
                    <a:pt x="50" y="38"/>
                    <a:pt x="47" y="35"/>
                    <a:pt x="44" y="35"/>
                  </a:cubicBezTo>
                  <a:cubicBezTo>
                    <a:pt x="42" y="34"/>
                    <a:pt x="40" y="35"/>
                    <a:pt x="38" y="36"/>
                  </a:cubicBezTo>
                  <a:cubicBezTo>
                    <a:pt x="37" y="38"/>
                    <a:pt x="36" y="39"/>
                    <a:pt x="36" y="41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63"/>
                    <a:pt x="31" y="68"/>
                    <a:pt x="24" y="68"/>
                  </a:cubicBezTo>
                  <a:cubicBezTo>
                    <a:pt x="0" y="68"/>
                    <a:pt x="0" y="68"/>
                    <a:pt x="0" y="68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680814CC-6235-473D-9DAE-23F661EAF6F8}"/>
                </a:ext>
              </a:extLst>
            </p:cNvPr>
            <p:cNvGrpSpPr/>
            <p:nvPr/>
          </p:nvGrpSpPr>
          <p:grpSpPr>
            <a:xfrm>
              <a:off x="6512952" y="779855"/>
              <a:ext cx="1237129" cy="791456"/>
              <a:chOff x="7046261" y="1206393"/>
              <a:chExt cx="1237129" cy="791456"/>
            </a:xfrm>
          </p:grpSpPr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5CAF141-1862-4E74-8A92-4D4C01C7FA51}"/>
                  </a:ext>
                </a:extLst>
              </p:cNvPr>
              <p:cNvSpPr/>
              <p:nvPr/>
            </p:nvSpPr>
            <p:spPr>
              <a:xfrm>
                <a:off x="7190693" y="1206393"/>
                <a:ext cx="943312" cy="732462"/>
              </a:xfrm>
              <a:custGeom>
                <a:avLst/>
                <a:gdLst>
                  <a:gd name="connsiteX0" fmla="*/ 86057 w 943312"/>
                  <a:gd name="connsiteY0" fmla="*/ 0 h 732462"/>
                  <a:gd name="connsiteX1" fmla="*/ 857255 w 943312"/>
                  <a:gd name="connsiteY1" fmla="*/ 0 h 732462"/>
                  <a:gd name="connsiteX2" fmla="*/ 943312 w 943312"/>
                  <a:gd name="connsiteY2" fmla="*/ 86057 h 732462"/>
                  <a:gd name="connsiteX3" fmla="*/ 943312 w 943312"/>
                  <a:gd name="connsiteY3" fmla="*/ 646405 h 732462"/>
                  <a:gd name="connsiteX4" fmla="*/ 857255 w 943312"/>
                  <a:gd name="connsiteY4" fmla="*/ 732462 h 732462"/>
                  <a:gd name="connsiteX5" fmla="*/ 86057 w 943312"/>
                  <a:gd name="connsiteY5" fmla="*/ 732462 h 732462"/>
                  <a:gd name="connsiteX6" fmla="*/ 0 w 943312"/>
                  <a:gd name="connsiteY6" fmla="*/ 646405 h 732462"/>
                  <a:gd name="connsiteX7" fmla="*/ 0 w 943312"/>
                  <a:gd name="connsiteY7" fmla="*/ 86057 h 732462"/>
                  <a:gd name="connsiteX8" fmla="*/ 86057 w 943312"/>
                  <a:gd name="connsiteY8" fmla="*/ 0 h 732462"/>
                  <a:gd name="connsiteX9" fmla="*/ 117482 w 943312"/>
                  <a:gd name="connsiteY9" fmla="*/ 59431 h 732462"/>
                  <a:gd name="connsiteX10" fmla="*/ 63037 w 943312"/>
                  <a:gd name="connsiteY10" fmla="*/ 113876 h 732462"/>
                  <a:gd name="connsiteX11" fmla="*/ 63037 w 943312"/>
                  <a:gd name="connsiteY11" fmla="*/ 618584 h 732462"/>
                  <a:gd name="connsiteX12" fmla="*/ 117482 w 943312"/>
                  <a:gd name="connsiteY12" fmla="*/ 673029 h 732462"/>
                  <a:gd name="connsiteX13" fmla="*/ 825831 w 943312"/>
                  <a:gd name="connsiteY13" fmla="*/ 673029 h 732462"/>
                  <a:gd name="connsiteX14" fmla="*/ 880276 w 943312"/>
                  <a:gd name="connsiteY14" fmla="*/ 618584 h 732462"/>
                  <a:gd name="connsiteX15" fmla="*/ 880276 w 943312"/>
                  <a:gd name="connsiteY15" fmla="*/ 113876 h 732462"/>
                  <a:gd name="connsiteX16" fmla="*/ 825831 w 943312"/>
                  <a:gd name="connsiteY16" fmla="*/ 59431 h 732462"/>
                  <a:gd name="connsiteX17" fmla="*/ 117482 w 943312"/>
                  <a:gd name="connsiteY17" fmla="*/ 59431 h 732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3312" h="732462">
                    <a:moveTo>
                      <a:pt x="86057" y="0"/>
                    </a:moveTo>
                    <a:lnTo>
                      <a:pt x="857255" y="0"/>
                    </a:lnTo>
                    <a:cubicBezTo>
                      <a:pt x="904783" y="0"/>
                      <a:pt x="943312" y="38529"/>
                      <a:pt x="943312" y="86057"/>
                    </a:cubicBezTo>
                    <a:lnTo>
                      <a:pt x="943312" y="646405"/>
                    </a:lnTo>
                    <a:cubicBezTo>
                      <a:pt x="943312" y="693933"/>
                      <a:pt x="904783" y="732462"/>
                      <a:pt x="857255" y="732462"/>
                    </a:cubicBezTo>
                    <a:lnTo>
                      <a:pt x="86057" y="732462"/>
                    </a:lnTo>
                    <a:cubicBezTo>
                      <a:pt x="38529" y="732462"/>
                      <a:pt x="0" y="693933"/>
                      <a:pt x="0" y="646405"/>
                    </a:cubicBezTo>
                    <a:lnTo>
                      <a:pt x="0" y="86057"/>
                    </a:lnTo>
                    <a:cubicBezTo>
                      <a:pt x="0" y="38529"/>
                      <a:pt x="38529" y="0"/>
                      <a:pt x="86057" y="0"/>
                    </a:cubicBezTo>
                    <a:close/>
                    <a:moveTo>
                      <a:pt x="117482" y="59431"/>
                    </a:moveTo>
                    <a:cubicBezTo>
                      <a:pt x="87413" y="59431"/>
                      <a:pt x="63037" y="83807"/>
                      <a:pt x="63037" y="113876"/>
                    </a:cubicBezTo>
                    <a:lnTo>
                      <a:pt x="63037" y="618584"/>
                    </a:lnTo>
                    <a:cubicBezTo>
                      <a:pt x="63037" y="648653"/>
                      <a:pt x="87413" y="673029"/>
                      <a:pt x="117482" y="673029"/>
                    </a:cubicBezTo>
                    <a:lnTo>
                      <a:pt x="825831" y="673029"/>
                    </a:lnTo>
                    <a:cubicBezTo>
                      <a:pt x="855900" y="673029"/>
                      <a:pt x="880276" y="648653"/>
                      <a:pt x="880276" y="618584"/>
                    </a:cubicBezTo>
                    <a:lnTo>
                      <a:pt x="880276" y="113876"/>
                    </a:lnTo>
                    <a:cubicBezTo>
                      <a:pt x="880276" y="83807"/>
                      <a:pt x="855900" y="59431"/>
                      <a:pt x="825831" y="59431"/>
                    </a:cubicBezTo>
                    <a:lnTo>
                      <a:pt x="117482" y="59431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3FE9F825-5EBA-4D06-A0DA-7BC7428B3E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46261" y="1890944"/>
                <a:ext cx="162407" cy="106905"/>
              </a:xfrm>
              <a:prstGeom prst="line">
                <a:avLst/>
              </a:prstGeom>
              <a:solidFill>
                <a:schemeClr val="accent6">
                  <a:lumMod val="50000"/>
                </a:schemeClr>
              </a:solidFill>
              <a:ln w="127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F5C66CC0-56E4-4B59-A4B1-1BF67A41ABC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120109" y="1893903"/>
                <a:ext cx="163281" cy="88578"/>
              </a:xfrm>
              <a:prstGeom prst="line">
                <a:avLst/>
              </a:prstGeom>
              <a:solidFill>
                <a:schemeClr val="accent6">
                  <a:lumMod val="50000"/>
                </a:schemeClr>
              </a:solidFill>
              <a:ln w="127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</p:grpSp>
      </p:grpSp>
      <p:grpSp>
        <p:nvGrpSpPr>
          <p:cNvPr id="315" name="Group 4">
            <a:extLst>
              <a:ext uri="{FF2B5EF4-FFF2-40B4-BE49-F238E27FC236}">
                <a16:creationId xmlns:a16="http://schemas.microsoft.com/office/drawing/2014/main" id="{609774ED-185A-4B62-9256-EFA9AFBC03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25805" y="318220"/>
            <a:ext cx="208518" cy="320266"/>
            <a:chOff x="4377" y="1709"/>
            <a:chExt cx="362" cy="556"/>
          </a:xfrm>
        </p:grpSpPr>
        <p:sp>
          <p:nvSpPr>
            <p:cNvPr id="316" name="Freeform 5">
              <a:extLst>
                <a:ext uri="{FF2B5EF4-FFF2-40B4-BE49-F238E27FC236}">
                  <a16:creationId xmlns:a16="http://schemas.microsoft.com/office/drawing/2014/main" id="{754AA9A4-85D8-48F6-B7C4-0C555D97DF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" y="1709"/>
              <a:ext cx="362" cy="556"/>
            </a:xfrm>
            <a:custGeom>
              <a:avLst/>
              <a:gdLst>
                <a:gd name="T0" fmla="*/ 253 w 264"/>
                <a:gd name="T1" fmla="*/ 406 h 406"/>
                <a:gd name="T2" fmla="*/ 11 w 264"/>
                <a:gd name="T3" fmla="*/ 406 h 406"/>
                <a:gd name="T4" fmla="*/ 0 w 264"/>
                <a:gd name="T5" fmla="*/ 395 h 406"/>
                <a:gd name="T6" fmla="*/ 0 w 264"/>
                <a:gd name="T7" fmla="*/ 11 h 406"/>
                <a:gd name="T8" fmla="*/ 11 w 264"/>
                <a:gd name="T9" fmla="*/ 0 h 406"/>
                <a:gd name="T10" fmla="*/ 253 w 264"/>
                <a:gd name="T11" fmla="*/ 0 h 406"/>
                <a:gd name="T12" fmla="*/ 264 w 264"/>
                <a:gd name="T13" fmla="*/ 11 h 406"/>
                <a:gd name="T14" fmla="*/ 264 w 264"/>
                <a:gd name="T15" fmla="*/ 395 h 406"/>
                <a:gd name="T16" fmla="*/ 253 w 264"/>
                <a:gd name="T17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406">
                  <a:moveTo>
                    <a:pt x="253" y="406"/>
                  </a:moveTo>
                  <a:cubicBezTo>
                    <a:pt x="11" y="406"/>
                    <a:pt x="11" y="406"/>
                    <a:pt x="11" y="406"/>
                  </a:cubicBezTo>
                  <a:cubicBezTo>
                    <a:pt x="4" y="406"/>
                    <a:pt x="0" y="401"/>
                    <a:pt x="0" y="39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1" y="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59" y="0"/>
                    <a:pt x="264" y="5"/>
                    <a:pt x="264" y="11"/>
                  </a:cubicBezTo>
                  <a:cubicBezTo>
                    <a:pt x="264" y="395"/>
                    <a:pt x="264" y="395"/>
                    <a:pt x="264" y="395"/>
                  </a:cubicBezTo>
                  <a:cubicBezTo>
                    <a:pt x="264" y="401"/>
                    <a:pt x="259" y="406"/>
                    <a:pt x="253" y="406"/>
                  </a:cubicBez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Oval 6">
              <a:extLst>
                <a:ext uri="{FF2B5EF4-FFF2-40B4-BE49-F238E27FC236}">
                  <a16:creationId xmlns:a16="http://schemas.microsoft.com/office/drawing/2014/main" id="{91F8E282-F5E4-44FC-9FA0-BB9538B25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" y="2172"/>
              <a:ext cx="64" cy="63"/>
            </a:xfrm>
            <a:prstGeom prst="ellips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Freeform 8">
              <a:extLst>
                <a:ext uri="{FF2B5EF4-FFF2-40B4-BE49-F238E27FC236}">
                  <a16:creationId xmlns:a16="http://schemas.microsoft.com/office/drawing/2014/main" id="{182F4D21-E568-4B97-889F-6FAD43328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745"/>
              <a:ext cx="295" cy="401"/>
            </a:xfrm>
            <a:custGeom>
              <a:avLst/>
              <a:gdLst>
                <a:gd name="T0" fmla="*/ 215 w 215"/>
                <a:gd name="T1" fmla="*/ 11 h 293"/>
                <a:gd name="T2" fmla="*/ 204 w 215"/>
                <a:gd name="T3" fmla="*/ 0 h 293"/>
                <a:gd name="T4" fmla="*/ 11 w 215"/>
                <a:gd name="T5" fmla="*/ 0 h 293"/>
                <a:gd name="T6" fmla="*/ 0 w 215"/>
                <a:gd name="T7" fmla="*/ 11 h 293"/>
                <a:gd name="T8" fmla="*/ 0 w 215"/>
                <a:gd name="T9" fmla="*/ 284 h 293"/>
                <a:gd name="T10" fmla="*/ 5 w 215"/>
                <a:gd name="T11" fmla="*/ 293 h 293"/>
                <a:gd name="T12" fmla="*/ 215 w 215"/>
                <a:gd name="T13" fmla="*/ 21 h 293"/>
                <a:gd name="T14" fmla="*/ 215 w 215"/>
                <a:gd name="T15" fmla="*/ 1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293">
                  <a:moveTo>
                    <a:pt x="215" y="11"/>
                  </a:moveTo>
                  <a:cubicBezTo>
                    <a:pt x="215" y="4"/>
                    <a:pt x="210" y="0"/>
                    <a:pt x="20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1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288"/>
                    <a:pt x="2" y="291"/>
                    <a:pt x="5" y="293"/>
                  </a:cubicBezTo>
                  <a:cubicBezTo>
                    <a:pt x="126" y="136"/>
                    <a:pt x="185" y="59"/>
                    <a:pt x="215" y="21"/>
                  </a:cubicBezTo>
                  <a:lnTo>
                    <a:pt x="215" y="11"/>
                  </a:lnTo>
                  <a:close/>
                </a:path>
              </a:pathLst>
            </a:custGeom>
            <a:solidFill>
              <a:srgbClr val="FCE7CD">
                <a:alpha val="4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Freeform 7">
              <a:extLst>
                <a:ext uri="{FF2B5EF4-FFF2-40B4-BE49-F238E27FC236}">
                  <a16:creationId xmlns:a16="http://schemas.microsoft.com/office/drawing/2014/main" id="{5B3ED733-1B2C-4402-B1B1-3E715743E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745"/>
              <a:ext cx="295" cy="404"/>
            </a:xfrm>
            <a:custGeom>
              <a:avLst/>
              <a:gdLst>
                <a:gd name="T0" fmla="*/ 204 w 215"/>
                <a:gd name="T1" fmla="*/ 295 h 295"/>
                <a:gd name="T2" fmla="*/ 11 w 215"/>
                <a:gd name="T3" fmla="*/ 295 h 295"/>
                <a:gd name="T4" fmla="*/ 0 w 215"/>
                <a:gd name="T5" fmla="*/ 284 h 295"/>
                <a:gd name="T6" fmla="*/ 0 w 215"/>
                <a:gd name="T7" fmla="*/ 11 h 295"/>
                <a:gd name="T8" fmla="*/ 11 w 215"/>
                <a:gd name="T9" fmla="*/ 0 h 295"/>
                <a:gd name="T10" fmla="*/ 204 w 215"/>
                <a:gd name="T11" fmla="*/ 0 h 295"/>
                <a:gd name="T12" fmla="*/ 215 w 215"/>
                <a:gd name="T13" fmla="*/ 11 h 295"/>
                <a:gd name="T14" fmla="*/ 215 w 215"/>
                <a:gd name="T15" fmla="*/ 284 h 295"/>
                <a:gd name="T16" fmla="*/ 204 w 215"/>
                <a:gd name="T17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95">
                  <a:moveTo>
                    <a:pt x="204" y="295"/>
                  </a:moveTo>
                  <a:cubicBezTo>
                    <a:pt x="11" y="295"/>
                    <a:pt x="11" y="295"/>
                    <a:pt x="11" y="295"/>
                  </a:cubicBezTo>
                  <a:cubicBezTo>
                    <a:pt x="5" y="295"/>
                    <a:pt x="0" y="290"/>
                    <a:pt x="0" y="28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10" y="0"/>
                    <a:pt x="215" y="4"/>
                    <a:pt x="215" y="11"/>
                  </a:cubicBezTo>
                  <a:cubicBezTo>
                    <a:pt x="215" y="284"/>
                    <a:pt x="215" y="284"/>
                    <a:pt x="215" y="284"/>
                  </a:cubicBezTo>
                  <a:cubicBezTo>
                    <a:pt x="215" y="290"/>
                    <a:pt x="210" y="295"/>
                    <a:pt x="204" y="295"/>
                  </a:cubicBez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0" name="Group 4">
            <a:extLst>
              <a:ext uri="{FF2B5EF4-FFF2-40B4-BE49-F238E27FC236}">
                <a16:creationId xmlns:a16="http://schemas.microsoft.com/office/drawing/2014/main" id="{9E55CBD7-6C01-4DD5-B77F-92CA93205EEF}"/>
              </a:ext>
            </a:extLst>
          </p:cNvPr>
          <p:cNvGrpSpPr>
            <a:grpSpLocks noChangeAspect="1"/>
          </p:cNvGrpSpPr>
          <p:nvPr/>
        </p:nvGrpSpPr>
        <p:grpSpPr bwMode="auto">
          <a:xfrm rot="5400000">
            <a:off x="7941541" y="424783"/>
            <a:ext cx="208518" cy="320266"/>
            <a:chOff x="4377" y="1709"/>
            <a:chExt cx="362" cy="556"/>
          </a:xfrm>
        </p:grpSpPr>
        <p:sp>
          <p:nvSpPr>
            <p:cNvPr id="321" name="Freeform 5">
              <a:extLst>
                <a:ext uri="{FF2B5EF4-FFF2-40B4-BE49-F238E27FC236}">
                  <a16:creationId xmlns:a16="http://schemas.microsoft.com/office/drawing/2014/main" id="{A6FDFA8F-C322-4AF1-BCF6-96B2C6587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" y="1709"/>
              <a:ext cx="362" cy="556"/>
            </a:xfrm>
            <a:custGeom>
              <a:avLst/>
              <a:gdLst>
                <a:gd name="T0" fmla="*/ 253 w 264"/>
                <a:gd name="T1" fmla="*/ 406 h 406"/>
                <a:gd name="T2" fmla="*/ 11 w 264"/>
                <a:gd name="T3" fmla="*/ 406 h 406"/>
                <a:gd name="T4" fmla="*/ 0 w 264"/>
                <a:gd name="T5" fmla="*/ 395 h 406"/>
                <a:gd name="T6" fmla="*/ 0 w 264"/>
                <a:gd name="T7" fmla="*/ 11 h 406"/>
                <a:gd name="T8" fmla="*/ 11 w 264"/>
                <a:gd name="T9" fmla="*/ 0 h 406"/>
                <a:gd name="T10" fmla="*/ 253 w 264"/>
                <a:gd name="T11" fmla="*/ 0 h 406"/>
                <a:gd name="T12" fmla="*/ 264 w 264"/>
                <a:gd name="T13" fmla="*/ 11 h 406"/>
                <a:gd name="T14" fmla="*/ 264 w 264"/>
                <a:gd name="T15" fmla="*/ 395 h 406"/>
                <a:gd name="T16" fmla="*/ 253 w 264"/>
                <a:gd name="T17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406">
                  <a:moveTo>
                    <a:pt x="253" y="406"/>
                  </a:moveTo>
                  <a:cubicBezTo>
                    <a:pt x="11" y="406"/>
                    <a:pt x="11" y="406"/>
                    <a:pt x="11" y="406"/>
                  </a:cubicBezTo>
                  <a:cubicBezTo>
                    <a:pt x="4" y="406"/>
                    <a:pt x="0" y="401"/>
                    <a:pt x="0" y="39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4" y="0"/>
                    <a:pt x="11" y="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59" y="0"/>
                    <a:pt x="264" y="5"/>
                    <a:pt x="264" y="11"/>
                  </a:cubicBezTo>
                  <a:cubicBezTo>
                    <a:pt x="264" y="395"/>
                    <a:pt x="264" y="395"/>
                    <a:pt x="264" y="395"/>
                  </a:cubicBezTo>
                  <a:cubicBezTo>
                    <a:pt x="264" y="401"/>
                    <a:pt x="259" y="406"/>
                    <a:pt x="253" y="406"/>
                  </a:cubicBezTo>
                  <a:close/>
                </a:path>
              </a:pathLst>
            </a:custGeom>
            <a:solidFill>
              <a:schemeClr val="accent2"/>
            </a:solidFill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Freeform 8">
              <a:extLst>
                <a:ext uri="{FF2B5EF4-FFF2-40B4-BE49-F238E27FC236}">
                  <a16:creationId xmlns:a16="http://schemas.microsoft.com/office/drawing/2014/main" id="{44597DF4-BD89-40EA-8B3F-2ADFE6AD0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745"/>
              <a:ext cx="295" cy="401"/>
            </a:xfrm>
            <a:custGeom>
              <a:avLst/>
              <a:gdLst>
                <a:gd name="T0" fmla="*/ 215 w 215"/>
                <a:gd name="T1" fmla="*/ 11 h 293"/>
                <a:gd name="T2" fmla="*/ 204 w 215"/>
                <a:gd name="T3" fmla="*/ 0 h 293"/>
                <a:gd name="T4" fmla="*/ 11 w 215"/>
                <a:gd name="T5" fmla="*/ 0 h 293"/>
                <a:gd name="T6" fmla="*/ 0 w 215"/>
                <a:gd name="T7" fmla="*/ 11 h 293"/>
                <a:gd name="T8" fmla="*/ 0 w 215"/>
                <a:gd name="T9" fmla="*/ 284 h 293"/>
                <a:gd name="T10" fmla="*/ 5 w 215"/>
                <a:gd name="T11" fmla="*/ 293 h 293"/>
                <a:gd name="T12" fmla="*/ 215 w 215"/>
                <a:gd name="T13" fmla="*/ 21 h 293"/>
                <a:gd name="T14" fmla="*/ 215 w 215"/>
                <a:gd name="T15" fmla="*/ 11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5" h="293">
                  <a:moveTo>
                    <a:pt x="215" y="11"/>
                  </a:moveTo>
                  <a:cubicBezTo>
                    <a:pt x="215" y="4"/>
                    <a:pt x="210" y="0"/>
                    <a:pt x="20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1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0" y="288"/>
                    <a:pt x="2" y="291"/>
                    <a:pt x="5" y="293"/>
                  </a:cubicBezTo>
                  <a:cubicBezTo>
                    <a:pt x="126" y="136"/>
                    <a:pt x="185" y="59"/>
                    <a:pt x="215" y="21"/>
                  </a:cubicBezTo>
                  <a:lnTo>
                    <a:pt x="215" y="11"/>
                  </a:lnTo>
                  <a:close/>
                </a:path>
              </a:pathLst>
            </a:custGeom>
            <a:solidFill>
              <a:srgbClr val="FCE7CD">
                <a:alpha val="4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Freeform 7">
              <a:extLst>
                <a:ext uri="{FF2B5EF4-FFF2-40B4-BE49-F238E27FC236}">
                  <a16:creationId xmlns:a16="http://schemas.microsoft.com/office/drawing/2014/main" id="{5D63CE44-2711-45B2-9D25-3C69CB469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" y="1745"/>
              <a:ext cx="295" cy="488"/>
            </a:xfrm>
            <a:custGeom>
              <a:avLst/>
              <a:gdLst>
                <a:gd name="T0" fmla="*/ 204 w 215"/>
                <a:gd name="T1" fmla="*/ 295 h 295"/>
                <a:gd name="T2" fmla="*/ 11 w 215"/>
                <a:gd name="T3" fmla="*/ 295 h 295"/>
                <a:gd name="T4" fmla="*/ 0 w 215"/>
                <a:gd name="T5" fmla="*/ 284 h 295"/>
                <a:gd name="T6" fmla="*/ 0 w 215"/>
                <a:gd name="T7" fmla="*/ 11 h 295"/>
                <a:gd name="T8" fmla="*/ 11 w 215"/>
                <a:gd name="T9" fmla="*/ 0 h 295"/>
                <a:gd name="T10" fmla="*/ 204 w 215"/>
                <a:gd name="T11" fmla="*/ 0 h 295"/>
                <a:gd name="T12" fmla="*/ 215 w 215"/>
                <a:gd name="T13" fmla="*/ 11 h 295"/>
                <a:gd name="T14" fmla="*/ 215 w 215"/>
                <a:gd name="T15" fmla="*/ 284 h 295"/>
                <a:gd name="T16" fmla="*/ 204 w 215"/>
                <a:gd name="T17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95">
                  <a:moveTo>
                    <a:pt x="204" y="295"/>
                  </a:moveTo>
                  <a:cubicBezTo>
                    <a:pt x="11" y="295"/>
                    <a:pt x="11" y="295"/>
                    <a:pt x="11" y="295"/>
                  </a:cubicBezTo>
                  <a:cubicBezTo>
                    <a:pt x="5" y="295"/>
                    <a:pt x="0" y="290"/>
                    <a:pt x="0" y="28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10" y="0"/>
                    <a:pt x="215" y="4"/>
                    <a:pt x="215" y="11"/>
                  </a:cubicBezTo>
                  <a:cubicBezTo>
                    <a:pt x="215" y="284"/>
                    <a:pt x="215" y="284"/>
                    <a:pt x="215" y="284"/>
                  </a:cubicBezTo>
                  <a:cubicBezTo>
                    <a:pt x="215" y="290"/>
                    <a:pt x="210" y="295"/>
                    <a:pt x="204" y="295"/>
                  </a:cubicBezTo>
                  <a:close/>
                </a:path>
              </a:pathLst>
            </a:custGeom>
            <a:noFill/>
            <a:ln w="9525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1BE7B2B5-3E53-4035-ABDC-0380B44494FC}"/>
              </a:ext>
            </a:extLst>
          </p:cNvPr>
          <p:cNvGrpSpPr/>
          <p:nvPr/>
        </p:nvGrpSpPr>
        <p:grpSpPr>
          <a:xfrm>
            <a:off x="7240257" y="4152280"/>
            <a:ext cx="409313" cy="465399"/>
            <a:chOff x="4908550" y="2834640"/>
            <a:chExt cx="2808288" cy="3193098"/>
          </a:xfrm>
        </p:grpSpPr>
        <p:sp>
          <p:nvSpPr>
            <p:cNvPr id="377" name="Freeform 675">
              <a:extLst>
                <a:ext uri="{FF2B5EF4-FFF2-40B4-BE49-F238E27FC236}">
                  <a16:creationId xmlns:a16="http://schemas.microsoft.com/office/drawing/2014/main" id="{9E4F0E12-62A7-4186-BE5C-CFFBF6864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7600" y="3240088"/>
              <a:ext cx="2230438" cy="2492375"/>
            </a:xfrm>
            <a:custGeom>
              <a:avLst/>
              <a:gdLst>
                <a:gd name="T0" fmla="*/ 645 w 1032"/>
                <a:gd name="T1" fmla="*/ 0 h 1154"/>
                <a:gd name="T2" fmla="*/ 0 w 1032"/>
                <a:gd name="T3" fmla="*/ 646 h 1154"/>
                <a:gd name="T4" fmla="*/ 247 w 1032"/>
                <a:gd name="T5" fmla="*/ 1154 h 1154"/>
                <a:gd name="T6" fmla="*/ 1032 w 1032"/>
                <a:gd name="T7" fmla="*/ 129 h 1154"/>
                <a:gd name="T8" fmla="*/ 645 w 1032"/>
                <a:gd name="T9" fmla="*/ 0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2" h="1154">
                  <a:moveTo>
                    <a:pt x="645" y="0"/>
                  </a:moveTo>
                  <a:cubicBezTo>
                    <a:pt x="289" y="0"/>
                    <a:pt x="0" y="289"/>
                    <a:pt x="0" y="646"/>
                  </a:cubicBezTo>
                  <a:cubicBezTo>
                    <a:pt x="0" y="852"/>
                    <a:pt x="96" y="1036"/>
                    <a:pt x="247" y="1154"/>
                  </a:cubicBezTo>
                  <a:cubicBezTo>
                    <a:pt x="1032" y="129"/>
                    <a:pt x="1032" y="129"/>
                    <a:pt x="1032" y="129"/>
                  </a:cubicBezTo>
                  <a:cubicBezTo>
                    <a:pt x="924" y="48"/>
                    <a:pt x="790" y="0"/>
                    <a:pt x="645" y="0"/>
                  </a:cubicBezTo>
                  <a:close/>
                </a:path>
              </a:pathLst>
            </a:custGeom>
            <a:solidFill>
              <a:schemeClr val="tx1">
                <a:alpha val="32000"/>
              </a:schemeClr>
            </a:solidFill>
            <a:ln w="12700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8" name="Line 676">
              <a:extLst>
                <a:ext uri="{FF2B5EF4-FFF2-40B4-BE49-F238E27FC236}">
                  <a16:creationId xmlns:a16="http://schemas.microsoft.com/office/drawing/2014/main" id="{11C8F0F5-CB3F-40FA-8A62-B07B0620F9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3013" y="5694363"/>
              <a:ext cx="0" cy="333375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9" name="Line 677">
              <a:extLst>
                <a:ext uri="{FF2B5EF4-FFF2-40B4-BE49-F238E27FC236}">
                  <a16:creationId xmlns:a16="http://schemas.microsoft.com/office/drawing/2014/main" id="{7447CFA4-CB44-4A30-96CC-FE35EA8C89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23013" y="3240088"/>
              <a:ext cx="0" cy="334963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0" name="Line 678">
              <a:extLst>
                <a:ext uri="{FF2B5EF4-FFF2-40B4-BE49-F238E27FC236}">
                  <a16:creationId xmlns:a16="http://schemas.microsoft.com/office/drawing/2014/main" id="{BA64D2FD-A7F6-4036-BD32-3FD55EFD5B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27600" y="4635500"/>
              <a:ext cx="33337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1" name="Line 679">
              <a:extLst>
                <a:ext uri="{FF2B5EF4-FFF2-40B4-BE49-F238E27FC236}">
                  <a16:creationId xmlns:a16="http://schemas.microsoft.com/office/drawing/2014/main" id="{C63A7749-4C6C-467D-B747-75EFB3A339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83463" y="4635500"/>
              <a:ext cx="333375" cy="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2" name="Line 680">
              <a:extLst>
                <a:ext uri="{FF2B5EF4-FFF2-40B4-BE49-F238E27FC236}">
                  <a16:creationId xmlns:a16="http://schemas.microsoft.com/office/drawing/2014/main" id="{BA83D5BA-B370-4090-AEBC-3D32A4B237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30863" y="5554663"/>
              <a:ext cx="166688" cy="290513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Line 681">
              <a:extLst>
                <a:ext uri="{FF2B5EF4-FFF2-40B4-BE49-F238E27FC236}">
                  <a16:creationId xmlns:a16="http://schemas.microsoft.com/office/drawing/2014/main" id="{86B457B7-8450-4E68-8BB1-D9023D2C3F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46888" y="3424238"/>
              <a:ext cx="166688" cy="290513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Line 682">
              <a:extLst>
                <a:ext uri="{FF2B5EF4-FFF2-40B4-BE49-F238E27FC236}">
                  <a16:creationId xmlns:a16="http://schemas.microsoft.com/office/drawing/2014/main" id="{38FB8333-770B-4033-8A4B-6EB9FD21CF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11750" y="3943350"/>
              <a:ext cx="290513" cy="1651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Line 683">
              <a:extLst>
                <a:ext uri="{FF2B5EF4-FFF2-40B4-BE49-F238E27FC236}">
                  <a16:creationId xmlns:a16="http://schemas.microsoft.com/office/drawing/2014/main" id="{13F7B7E7-0628-4D6A-916D-2AAC5E375A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243763" y="5159375"/>
              <a:ext cx="288925" cy="166688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Line 684">
              <a:extLst>
                <a:ext uri="{FF2B5EF4-FFF2-40B4-BE49-F238E27FC236}">
                  <a16:creationId xmlns:a16="http://schemas.microsoft.com/office/drawing/2014/main" id="{CAFE5F46-596F-4755-BFC2-FCE8027BEA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10163" y="5157788"/>
              <a:ext cx="288925" cy="1651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Line 685">
              <a:extLst>
                <a:ext uri="{FF2B5EF4-FFF2-40B4-BE49-F238E27FC236}">
                  <a16:creationId xmlns:a16="http://schemas.microsoft.com/office/drawing/2014/main" id="{79A02DDB-2CFB-49AE-83B7-3D71747926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45350" y="3948113"/>
              <a:ext cx="288925" cy="1651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Line 686">
              <a:extLst>
                <a:ext uri="{FF2B5EF4-FFF2-40B4-BE49-F238E27FC236}">
                  <a16:creationId xmlns:a16="http://schemas.microsoft.com/office/drawing/2014/main" id="{B642DA79-84FA-4185-993E-D9C73FA8A6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35625" y="3421063"/>
              <a:ext cx="163513" cy="2921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Line 687">
              <a:extLst>
                <a:ext uri="{FF2B5EF4-FFF2-40B4-BE49-F238E27FC236}">
                  <a16:creationId xmlns:a16="http://schemas.microsoft.com/office/drawing/2014/main" id="{B9D4A8B0-0A78-41FE-9A7B-69B42AE39D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845300" y="5557838"/>
              <a:ext cx="165100" cy="288925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Oval 688">
              <a:extLst>
                <a:ext uri="{FF2B5EF4-FFF2-40B4-BE49-F238E27FC236}">
                  <a16:creationId xmlns:a16="http://schemas.microsoft.com/office/drawing/2014/main" id="{4E16C2A5-ED5F-4120-A692-1338D63BF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550" y="3240088"/>
              <a:ext cx="2790825" cy="2787650"/>
            </a:xfrm>
            <a:prstGeom prst="ellipse">
              <a:avLst/>
            </a:prstGeom>
            <a:noFill/>
            <a:ln w="254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Oval 688">
              <a:extLst>
                <a:ext uri="{FF2B5EF4-FFF2-40B4-BE49-F238E27FC236}">
                  <a16:creationId xmlns:a16="http://schemas.microsoft.com/office/drawing/2014/main" id="{6AF04DAE-C3E1-46D5-8318-294692223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1758" y="4322064"/>
              <a:ext cx="624408" cy="623698"/>
            </a:xfrm>
            <a:prstGeom prst="ellipse">
              <a:avLst/>
            </a:prstGeom>
            <a:solidFill>
              <a:srgbClr val="FFFFFF"/>
            </a:solidFill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C379DD3D-3F58-4151-97C0-6BF2372E9059}"/>
                </a:ext>
              </a:extLst>
            </p:cNvPr>
            <p:cNvSpPr/>
            <p:nvPr/>
          </p:nvSpPr>
          <p:spPr>
            <a:xfrm rot="5400000">
              <a:off x="6466856" y="4171468"/>
              <a:ext cx="299552" cy="924891"/>
            </a:xfrm>
            <a:custGeom>
              <a:avLst/>
              <a:gdLst>
                <a:gd name="connsiteX0" fmla="*/ 0 w 299552"/>
                <a:gd name="connsiteY0" fmla="*/ 775115 h 924891"/>
                <a:gd name="connsiteX1" fmla="*/ 2323 w 299552"/>
                <a:gd name="connsiteY1" fmla="*/ 763610 h 924891"/>
                <a:gd name="connsiteX2" fmla="*/ 2004 w 299552"/>
                <a:gd name="connsiteY2" fmla="*/ 763610 h 924891"/>
                <a:gd name="connsiteX3" fmla="*/ 149775 w 299552"/>
                <a:gd name="connsiteY3" fmla="*/ 0 h 924891"/>
                <a:gd name="connsiteX4" fmla="*/ 297546 w 299552"/>
                <a:gd name="connsiteY4" fmla="*/ 763610 h 924891"/>
                <a:gd name="connsiteX5" fmla="*/ 297229 w 299552"/>
                <a:gd name="connsiteY5" fmla="*/ 763610 h 924891"/>
                <a:gd name="connsiteX6" fmla="*/ 299552 w 299552"/>
                <a:gd name="connsiteY6" fmla="*/ 775115 h 924891"/>
                <a:gd name="connsiteX7" fmla="*/ 149776 w 299552"/>
                <a:gd name="connsiteY7" fmla="*/ 924891 h 924891"/>
                <a:gd name="connsiteX8" fmla="*/ 0 w 299552"/>
                <a:gd name="connsiteY8" fmla="*/ 775115 h 924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552" h="924891">
                  <a:moveTo>
                    <a:pt x="0" y="775115"/>
                  </a:moveTo>
                  <a:lnTo>
                    <a:pt x="2323" y="763610"/>
                  </a:lnTo>
                  <a:lnTo>
                    <a:pt x="2004" y="763610"/>
                  </a:lnTo>
                  <a:lnTo>
                    <a:pt x="149775" y="0"/>
                  </a:lnTo>
                  <a:lnTo>
                    <a:pt x="297546" y="763610"/>
                  </a:lnTo>
                  <a:lnTo>
                    <a:pt x="297229" y="763610"/>
                  </a:lnTo>
                  <a:lnTo>
                    <a:pt x="299552" y="775115"/>
                  </a:lnTo>
                  <a:cubicBezTo>
                    <a:pt x="299552" y="857834"/>
                    <a:pt x="232495" y="924891"/>
                    <a:pt x="149776" y="924891"/>
                  </a:cubicBezTo>
                  <a:cubicBezTo>
                    <a:pt x="67057" y="924891"/>
                    <a:pt x="0" y="857834"/>
                    <a:pt x="0" y="775115"/>
                  </a:cubicBezTo>
                  <a:close/>
                </a:path>
              </a:pathLst>
            </a:custGeom>
            <a:solidFill>
              <a:srgbClr val="FCE7CD"/>
            </a:solidFill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8D5FD894-371B-419F-B4FD-99427D1F70B1}"/>
                </a:ext>
              </a:extLst>
            </p:cNvPr>
            <p:cNvSpPr/>
            <p:nvPr/>
          </p:nvSpPr>
          <p:spPr>
            <a:xfrm>
              <a:off x="6243320" y="3027680"/>
              <a:ext cx="152400" cy="212408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0C984B88-8553-4252-A16F-3196108935B6}"/>
                </a:ext>
              </a:extLst>
            </p:cNvPr>
            <p:cNvSpPr/>
            <p:nvPr/>
          </p:nvSpPr>
          <p:spPr>
            <a:xfrm>
              <a:off x="6060440" y="2834640"/>
              <a:ext cx="518160" cy="212408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4A84E4F3-A06F-440D-8368-E72E1B23ADDF}"/>
                </a:ext>
              </a:extLst>
            </p:cNvPr>
            <p:cNvSpPr/>
            <p:nvPr/>
          </p:nvSpPr>
          <p:spPr>
            <a:xfrm rot="2206752">
              <a:off x="6971033" y="3369365"/>
              <a:ext cx="413753" cy="157367"/>
            </a:xfrm>
            <a:prstGeom prst="rect">
              <a:avLst/>
            </a:prstGeom>
            <a:solidFill>
              <a:schemeClr val="tx1"/>
            </a:solidFill>
            <a:ln w="12700">
              <a:noFill/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AA4720F-E1AF-4B07-9FB1-A44D2987E8B8}"/>
              </a:ext>
            </a:extLst>
          </p:cNvPr>
          <p:cNvGrpSpPr/>
          <p:nvPr/>
        </p:nvGrpSpPr>
        <p:grpSpPr>
          <a:xfrm>
            <a:off x="4670993" y="3423439"/>
            <a:ext cx="791305" cy="535288"/>
            <a:chOff x="4710181" y="3443033"/>
            <a:chExt cx="791305" cy="535288"/>
          </a:xfrm>
        </p:grpSpPr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id="{D3EF1F82-2A4C-48DA-B65C-8F20D809FB6C}"/>
                </a:ext>
              </a:extLst>
            </p:cNvPr>
            <p:cNvGrpSpPr/>
            <p:nvPr/>
          </p:nvGrpSpPr>
          <p:grpSpPr>
            <a:xfrm>
              <a:off x="4710181" y="3443033"/>
              <a:ext cx="791305" cy="535288"/>
              <a:chOff x="474662" y="2225675"/>
              <a:chExt cx="767865" cy="519431"/>
            </a:xfrm>
          </p:grpSpPr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BFE1FE91-602C-4CD0-B211-C5AA46214E89}"/>
                  </a:ext>
                </a:extLst>
              </p:cNvPr>
              <p:cNvSpPr/>
              <p:nvPr/>
            </p:nvSpPr>
            <p:spPr>
              <a:xfrm>
                <a:off x="525462" y="2331647"/>
                <a:ext cx="717065" cy="413459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solidFill>
                  <a:schemeClr val="tx1">
                    <a:alpha val="50000"/>
                  </a:schemeClr>
                </a:solidFill>
                <a:prstDash val="dash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E6977B82-DB7A-4A60-A911-C85A5F9730A0}"/>
                  </a:ext>
                </a:extLst>
              </p:cNvPr>
              <p:cNvSpPr/>
              <p:nvPr/>
            </p:nvSpPr>
            <p:spPr>
              <a:xfrm>
                <a:off x="968375" y="2228850"/>
                <a:ext cx="196850" cy="123825"/>
              </a:xfrm>
              <a:prstGeom prst="rect">
                <a:avLst/>
              </a:prstGeom>
              <a:solidFill>
                <a:schemeClr val="accent2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1" name="Freeform 170">
                <a:extLst>
                  <a:ext uri="{FF2B5EF4-FFF2-40B4-BE49-F238E27FC236}">
                    <a16:creationId xmlns:a16="http://schemas.microsoft.com/office/drawing/2014/main" id="{580B9EB0-3634-454C-92A6-47E1ECAD8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507" y="2228850"/>
                <a:ext cx="383119" cy="90975"/>
              </a:xfrm>
              <a:custGeom>
                <a:avLst/>
                <a:gdLst>
                  <a:gd name="T0" fmla="*/ 598 w 598"/>
                  <a:gd name="T1" fmla="*/ 0 h 142"/>
                  <a:gd name="T2" fmla="*/ 0 w 598"/>
                  <a:gd name="T3" fmla="*/ 0 h 142"/>
                  <a:gd name="T4" fmla="*/ 0 w 598"/>
                  <a:gd name="T5" fmla="*/ 142 h 142"/>
                  <a:gd name="T6" fmla="*/ 491 w 598"/>
                  <a:gd name="T7" fmla="*/ 142 h 142"/>
                  <a:gd name="T8" fmla="*/ 598 w 598"/>
                  <a:gd name="T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8" h="142">
                    <a:moveTo>
                      <a:pt x="598" y="0"/>
                    </a:moveTo>
                    <a:lnTo>
                      <a:pt x="0" y="0"/>
                    </a:lnTo>
                    <a:lnTo>
                      <a:pt x="0" y="142"/>
                    </a:lnTo>
                    <a:lnTo>
                      <a:pt x="491" y="142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chemeClr val="tx1">
                  <a:alpha val="36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2" name="Freeform 150">
                <a:extLst>
                  <a:ext uri="{FF2B5EF4-FFF2-40B4-BE49-F238E27FC236}">
                    <a16:creationId xmlns:a16="http://schemas.microsoft.com/office/drawing/2014/main" id="{4B42F585-E574-4D6B-B6CA-C71864427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62" y="2314574"/>
                <a:ext cx="493713" cy="349250"/>
              </a:xfrm>
              <a:custGeom>
                <a:avLst/>
                <a:gdLst>
                  <a:gd name="T0" fmla="*/ 1299 w 1299"/>
                  <a:gd name="T1" fmla="*/ 893 h 893"/>
                  <a:gd name="T2" fmla="*/ 1299 w 1299"/>
                  <a:gd name="T3" fmla="*/ 893 h 893"/>
                  <a:gd name="T4" fmla="*/ 0 w 1299"/>
                  <a:gd name="T5" fmla="*/ 893 h 893"/>
                  <a:gd name="T6" fmla="*/ 0 w 1299"/>
                  <a:gd name="T7" fmla="*/ 0 h 893"/>
                  <a:gd name="T8" fmla="*/ 1299 w 1299"/>
                  <a:gd name="T9" fmla="*/ 0 h 893"/>
                  <a:gd name="T10" fmla="*/ 1299 w 1299"/>
                  <a:gd name="T11" fmla="*/ 893 h 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99" h="893">
                    <a:moveTo>
                      <a:pt x="1299" y="893"/>
                    </a:moveTo>
                    <a:lnTo>
                      <a:pt x="1299" y="893"/>
                    </a:lnTo>
                    <a:lnTo>
                      <a:pt x="0" y="893"/>
                    </a:lnTo>
                    <a:lnTo>
                      <a:pt x="0" y="0"/>
                    </a:lnTo>
                    <a:lnTo>
                      <a:pt x="1299" y="0"/>
                    </a:lnTo>
                    <a:lnTo>
                      <a:pt x="1299" y="893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3" name="Freeform 151">
                <a:extLst>
                  <a:ext uri="{FF2B5EF4-FFF2-40B4-BE49-F238E27FC236}">
                    <a16:creationId xmlns:a16="http://schemas.microsoft.com/office/drawing/2014/main" id="{8CC638AF-46AA-4521-B477-6BD3ED40B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662" y="2225675"/>
                <a:ext cx="690563" cy="438150"/>
              </a:xfrm>
              <a:custGeom>
                <a:avLst/>
                <a:gdLst>
                  <a:gd name="T0" fmla="*/ 1815 w 1815"/>
                  <a:gd name="T1" fmla="*/ 1155 h 1155"/>
                  <a:gd name="T2" fmla="*/ 1815 w 1815"/>
                  <a:gd name="T3" fmla="*/ 1155 h 1155"/>
                  <a:gd name="T4" fmla="*/ 0 w 1815"/>
                  <a:gd name="T5" fmla="*/ 1155 h 1155"/>
                  <a:gd name="T6" fmla="*/ 0 w 1815"/>
                  <a:gd name="T7" fmla="*/ 0 h 1155"/>
                  <a:gd name="T8" fmla="*/ 1815 w 1815"/>
                  <a:gd name="T9" fmla="*/ 0 h 1155"/>
                  <a:gd name="T10" fmla="*/ 1815 w 1815"/>
                  <a:gd name="T11" fmla="*/ 1155 h 1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15" h="1155">
                    <a:moveTo>
                      <a:pt x="1815" y="1155"/>
                    </a:moveTo>
                    <a:lnTo>
                      <a:pt x="1815" y="1155"/>
                    </a:lnTo>
                    <a:lnTo>
                      <a:pt x="0" y="1155"/>
                    </a:lnTo>
                    <a:lnTo>
                      <a:pt x="0" y="0"/>
                    </a:lnTo>
                    <a:lnTo>
                      <a:pt x="1815" y="0"/>
                    </a:lnTo>
                    <a:lnTo>
                      <a:pt x="1815" y="1155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4" name="Freeform 153">
                <a:extLst>
                  <a:ext uri="{FF2B5EF4-FFF2-40B4-BE49-F238E27FC236}">
                    <a16:creationId xmlns:a16="http://schemas.microsoft.com/office/drawing/2014/main" id="{4FCE866D-B170-43A6-86DB-CF5E5DB39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319" y="2308703"/>
                <a:ext cx="690563" cy="0"/>
              </a:xfrm>
              <a:custGeom>
                <a:avLst/>
                <a:gdLst>
                  <a:gd name="T0" fmla="*/ 0 w 1815"/>
                  <a:gd name="T1" fmla="*/ 0 w 1815"/>
                  <a:gd name="T2" fmla="*/ 1815 w 18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815">
                    <a:moveTo>
                      <a:pt x="0" y="0"/>
                    </a:moveTo>
                    <a:lnTo>
                      <a:pt x="0" y="0"/>
                    </a:lnTo>
                    <a:lnTo>
                      <a:pt x="1815" y="0"/>
                    </a:lnTo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5" name="Freeform 154">
                <a:extLst>
                  <a:ext uri="{FF2B5EF4-FFF2-40B4-BE49-F238E27FC236}">
                    <a16:creationId xmlns:a16="http://schemas.microsoft.com/office/drawing/2014/main" id="{71C52B92-626F-4A36-949D-E591221AE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87" y="2254250"/>
                <a:ext cx="30163" cy="28575"/>
              </a:xfrm>
              <a:custGeom>
                <a:avLst/>
                <a:gdLst>
                  <a:gd name="T0" fmla="*/ 78 w 78"/>
                  <a:gd name="T1" fmla="*/ 39 h 78"/>
                  <a:gd name="T2" fmla="*/ 78 w 78"/>
                  <a:gd name="T3" fmla="*/ 39 h 78"/>
                  <a:gd name="T4" fmla="*/ 39 w 78"/>
                  <a:gd name="T5" fmla="*/ 78 h 78"/>
                  <a:gd name="T6" fmla="*/ 0 w 78"/>
                  <a:gd name="T7" fmla="*/ 39 h 78"/>
                  <a:gd name="T8" fmla="*/ 39 w 78"/>
                  <a:gd name="T9" fmla="*/ 0 h 78"/>
                  <a:gd name="T10" fmla="*/ 78 w 78"/>
                  <a:gd name="T11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78">
                    <a:moveTo>
                      <a:pt x="78" y="39"/>
                    </a:moveTo>
                    <a:lnTo>
                      <a:pt x="78" y="39"/>
                    </a:lnTo>
                    <a:cubicBezTo>
                      <a:pt x="78" y="60"/>
                      <a:pt x="61" y="78"/>
                      <a:pt x="39" y="78"/>
                    </a:cubicBezTo>
                    <a:cubicBezTo>
                      <a:pt x="18" y="78"/>
                      <a:pt x="0" y="60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61" y="0"/>
                      <a:pt x="78" y="17"/>
                      <a:pt x="78" y="3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6" name="Freeform 155">
                <a:extLst>
                  <a:ext uri="{FF2B5EF4-FFF2-40B4-BE49-F238E27FC236}">
                    <a16:creationId xmlns:a16="http://schemas.microsoft.com/office/drawing/2014/main" id="{64BB28D0-6372-4302-B5A5-DF679A36E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562" y="2254250"/>
                <a:ext cx="30163" cy="28575"/>
              </a:xfrm>
              <a:custGeom>
                <a:avLst/>
                <a:gdLst>
                  <a:gd name="T0" fmla="*/ 77 w 77"/>
                  <a:gd name="T1" fmla="*/ 39 h 78"/>
                  <a:gd name="T2" fmla="*/ 77 w 77"/>
                  <a:gd name="T3" fmla="*/ 39 h 78"/>
                  <a:gd name="T4" fmla="*/ 39 w 77"/>
                  <a:gd name="T5" fmla="*/ 78 h 78"/>
                  <a:gd name="T6" fmla="*/ 0 w 77"/>
                  <a:gd name="T7" fmla="*/ 39 h 78"/>
                  <a:gd name="T8" fmla="*/ 39 w 77"/>
                  <a:gd name="T9" fmla="*/ 0 h 78"/>
                  <a:gd name="T10" fmla="*/ 77 w 77"/>
                  <a:gd name="T11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" h="78">
                    <a:moveTo>
                      <a:pt x="77" y="39"/>
                    </a:moveTo>
                    <a:lnTo>
                      <a:pt x="77" y="39"/>
                    </a:lnTo>
                    <a:cubicBezTo>
                      <a:pt x="77" y="60"/>
                      <a:pt x="60" y="78"/>
                      <a:pt x="39" y="78"/>
                    </a:cubicBezTo>
                    <a:cubicBezTo>
                      <a:pt x="17" y="78"/>
                      <a:pt x="0" y="60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60" y="0"/>
                      <a:pt x="77" y="17"/>
                      <a:pt x="77" y="3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7" name="Freeform 156">
                <a:extLst>
                  <a:ext uri="{FF2B5EF4-FFF2-40B4-BE49-F238E27FC236}">
                    <a16:creationId xmlns:a16="http://schemas.microsoft.com/office/drawing/2014/main" id="{A34F9FA5-6B38-4398-928D-E279474C3E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537" y="2254250"/>
                <a:ext cx="30163" cy="28575"/>
              </a:xfrm>
              <a:custGeom>
                <a:avLst/>
                <a:gdLst>
                  <a:gd name="T0" fmla="*/ 78 w 78"/>
                  <a:gd name="T1" fmla="*/ 39 h 78"/>
                  <a:gd name="T2" fmla="*/ 78 w 78"/>
                  <a:gd name="T3" fmla="*/ 39 h 78"/>
                  <a:gd name="T4" fmla="*/ 39 w 78"/>
                  <a:gd name="T5" fmla="*/ 78 h 78"/>
                  <a:gd name="T6" fmla="*/ 0 w 78"/>
                  <a:gd name="T7" fmla="*/ 39 h 78"/>
                  <a:gd name="T8" fmla="*/ 39 w 78"/>
                  <a:gd name="T9" fmla="*/ 0 h 78"/>
                  <a:gd name="T10" fmla="*/ 78 w 78"/>
                  <a:gd name="T11" fmla="*/ 3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8" h="78">
                    <a:moveTo>
                      <a:pt x="78" y="39"/>
                    </a:moveTo>
                    <a:lnTo>
                      <a:pt x="78" y="39"/>
                    </a:lnTo>
                    <a:cubicBezTo>
                      <a:pt x="78" y="60"/>
                      <a:pt x="61" y="78"/>
                      <a:pt x="39" y="78"/>
                    </a:cubicBezTo>
                    <a:cubicBezTo>
                      <a:pt x="18" y="78"/>
                      <a:pt x="0" y="60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61" y="0"/>
                      <a:pt x="78" y="17"/>
                      <a:pt x="78" y="39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8" name="Freeform 157">
                <a:extLst>
                  <a:ext uri="{FF2B5EF4-FFF2-40B4-BE49-F238E27FC236}">
                    <a16:creationId xmlns:a16="http://schemas.microsoft.com/office/drawing/2014/main" id="{4E3806B1-4F6E-41FA-BD51-182B5E0114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8375" y="2314575"/>
                <a:ext cx="0" cy="342900"/>
              </a:xfrm>
              <a:custGeom>
                <a:avLst/>
                <a:gdLst>
                  <a:gd name="T0" fmla="*/ 902 h 902"/>
                  <a:gd name="T1" fmla="*/ 902 h 902"/>
                  <a:gd name="T2" fmla="*/ 0 h 90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902">
                    <a:moveTo>
                      <a:pt x="0" y="902"/>
                    </a:moveTo>
                    <a:lnTo>
                      <a:pt x="0" y="90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9" name="Freeform 158">
                <a:extLst>
                  <a:ext uri="{FF2B5EF4-FFF2-40B4-BE49-F238E27FC236}">
                    <a16:creationId xmlns:a16="http://schemas.microsoft.com/office/drawing/2014/main" id="{6806076C-4FE5-4B00-9170-A6C17C0E4D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8375" y="2314575"/>
                <a:ext cx="0" cy="342900"/>
              </a:xfrm>
              <a:custGeom>
                <a:avLst/>
                <a:gdLst>
                  <a:gd name="T0" fmla="*/ 902 h 902"/>
                  <a:gd name="T1" fmla="*/ 902 h 902"/>
                  <a:gd name="T2" fmla="*/ 0 h 90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902">
                    <a:moveTo>
                      <a:pt x="0" y="902"/>
                    </a:moveTo>
                    <a:lnTo>
                      <a:pt x="0" y="902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1" name="Freeform 160">
                <a:extLst>
                  <a:ext uri="{FF2B5EF4-FFF2-40B4-BE49-F238E27FC236}">
                    <a16:creationId xmlns:a16="http://schemas.microsoft.com/office/drawing/2014/main" id="{CEEEEDDF-D97A-4C68-82BD-26999C337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62" y="2604950"/>
                <a:ext cx="347663" cy="0"/>
              </a:xfrm>
              <a:custGeom>
                <a:avLst/>
                <a:gdLst>
                  <a:gd name="T0" fmla="*/ 0 w 915"/>
                  <a:gd name="T1" fmla="*/ 0 w 915"/>
                  <a:gd name="T2" fmla="*/ 915 w 91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915">
                    <a:moveTo>
                      <a:pt x="0" y="0"/>
                    </a:moveTo>
                    <a:lnTo>
                      <a:pt x="0" y="0"/>
                    </a:lnTo>
                    <a:lnTo>
                      <a:pt x="915" y="0"/>
                    </a:lnTo>
                  </a:path>
                </a:pathLst>
              </a:custGeom>
              <a:noFill/>
              <a:ln w="9525" cap="sq">
                <a:solidFill>
                  <a:srgbClr val="FCE7C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3" name="Freeform 163">
                <a:extLst>
                  <a:ext uri="{FF2B5EF4-FFF2-40B4-BE49-F238E27FC236}">
                    <a16:creationId xmlns:a16="http://schemas.microsoft.com/office/drawing/2014/main" id="{14820318-B293-431C-9FD7-0B36E7218D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62" y="2516650"/>
                <a:ext cx="277813" cy="0"/>
              </a:xfrm>
              <a:custGeom>
                <a:avLst/>
                <a:gdLst>
                  <a:gd name="T0" fmla="*/ 0 w 732"/>
                  <a:gd name="T1" fmla="*/ 0 w 732"/>
                  <a:gd name="T2" fmla="*/ 732 w 73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732">
                    <a:moveTo>
                      <a:pt x="0" y="0"/>
                    </a:moveTo>
                    <a:lnTo>
                      <a:pt x="0" y="0"/>
                    </a:lnTo>
                    <a:lnTo>
                      <a:pt x="732" y="0"/>
                    </a:lnTo>
                  </a:path>
                </a:pathLst>
              </a:custGeom>
              <a:noFill/>
              <a:ln w="9525" cap="sq">
                <a:solidFill>
                  <a:srgbClr val="FCE7C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7" name="Freeform 162">
                <a:extLst>
                  <a:ext uri="{FF2B5EF4-FFF2-40B4-BE49-F238E27FC236}">
                    <a16:creationId xmlns:a16="http://schemas.microsoft.com/office/drawing/2014/main" id="{76CB9136-47C2-4F85-9BFC-04FC08732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62" y="2560800"/>
                <a:ext cx="155575" cy="0"/>
              </a:xfrm>
              <a:custGeom>
                <a:avLst/>
                <a:gdLst>
                  <a:gd name="T0" fmla="*/ 0 w 410"/>
                  <a:gd name="T1" fmla="*/ 0 w 410"/>
                  <a:gd name="T2" fmla="*/ 410 w 41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10">
                    <a:moveTo>
                      <a:pt x="0" y="0"/>
                    </a:moveTo>
                    <a:lnTo>
                      <a:pt x="0" y="0"/>
                    </a:lnTo>
                    <a:lnTo>
                      <a:pt x="410" y="0"/>
                    </a:lnTo>
                  </a:path>
                </a:pathLst>
              </a:custGeom>
              <a:noFill/>
              <a:ln w="9525" cap="sq">
                <a:solidFill>
                  <a:srgbClr val="FCE7CD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B898614-9E3E-4B09-91F5-9F1DDC0DD888}"/>
                </a:ext>
              </a:extLst>
            </p:cNvPr>
            <p:cNvSpPr/>
            <p:nvPr/>
          </p:nvSpPr>
          <p:spPr>
            <a:xfrm>
              <a:off x="4761714" y="3576119"/>
              <a:ext cx="143965" cy="116820"/>
            </a:xfrm>
            <a:prstGeom prst="rect">
              <a:avLst/>
            </a:prstGeom>
            <a:noFill/>
            <a:ln w="9525" cap="sq">
              <a:solidFill>
                <a:srgbClr val="FCE7C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AAEA051B-AEE5-4FBF-B3B0-A81C98A69854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53568" y="3628185"/>
              <a:ext cx="127386" cy="127386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787147A-BB40-4BD1-A774-F3EB4EDF8F5A}"/>
              </a:ext>
            </a:extLst>
          </p:cNvPr>
          <p:cNvGrpSpPr/>
          <p:nvPr/>
        </p:nvGrpSpPr>
        <p:grpSpPr>
          <a:xfrm>
            <a:off x="7992292" y="1292475"/>
            <a:ext cx="354059" cy="352374"/>
            <a:chOff x="10076318" y="1258597"/>
            <a:chExt cx="3067900" cy="3053303"/>
          </a:xfrm>
        </p:grpSpPr>
        <p:sp>
          <p:nvSpPr>
            <p:cNvPr id="423" name="Freeform 400">
              <a:extLst>
                <a:ext uri="{FF2B5EF4-FFF2-40B4-BE49-F238E27FC236}">
                  <a16:creationId xmlns:a16="http://schemas.microsoft.com/office/drawing/2014/main" id="{BE28D764-2DD7-45B6-9410-17122906B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6535" y="1258597"/>
              <a:ext cx="2463661" cy="2720534"/>
            </a:xfrm>
            <a:custGeom>
              <a:avLst/>
              <a:gdLst>
                <a:gd name="T0" fmla="*/ 1688 w 1688"/>
                <a:gd name="T1" fmla="*/ 204 h 1864"/>
                <a:gd name="T2" fmla="*/ 1680 w 1688"/>
                <a:gd name="T3" fmla="*/ 196 h 1864"/>
                <a:gd name="T4" fmla="*/ 1280 w 1688"/>
                <a:gd name="T5" fmla="*/ 0 h 1864"/>
                <a:gd name="T6" fmla="*/ 839 w 1688"/>
                <a:gd name="T7" fmla="*/ 0 h 1864"/>
                <a:gd name="T8" fmla="*/ 431 w 1688"/>
                <a:gd name="T9" fmla="*/ 166 h 1864"/>
                <a:gd name="T10" fmla="*/ 132 w 1688"/>
                <a:gd name="T11" fmla="*/ 486 h 1864"/>
                <a:gd name="T12" fmla="*/ 0 w 1688"/>
                <a:gd name="T13" fmla="*/ 878 h 1864"/>
                <a:gd name="T14" fmla="*/ 0 w 1688"/>
                <a:gd name="T15" fmla="*/ 1000 h 1864"/>
                <a:gd name="T16" fmla="*/ 28 w 1688"/>
                <a:gd name="T17" fmla="*/ 1345 h 1864"/>
                <a:gd name="T18" fmla="*/ 240 w 1688"/>
                <a:gd name="T19" fmla="*/ 1731 h 1864"/>
                <a:gd name="T20" fmla="*/ 416 w 1688"/>
                <a:gd name="T21" fmla="*/ 1864 h 1864"/>
                <a:gd name="T22" fmla="*/ 1688 w 1688"/>
                <a:gd name="T23" fmla="*/ 204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8" h="1864">
                  <a:moveTo>
                    <a:pt x="1688" y="204"/>
                  </a:moveTo>
                  <a:lnTo>
                    <a:pt x="1680" y="196"/>
                  </a:lnTo>
                  <a:lnTo>
                    <a:pt x="1280" y="0"/>
                  </a:lnTo>
                  <a:lnTo>
                    <a:pt x="839" y="0"/>
                  </a:lnTo>
                  <a:lnTo>
                    <a:pt x="431" y="166"/>
                  </a:lnTo>
                  <a:lnTo>
                    <a:pt x="132" y="486"/>
                  </a:lnTo>
                  <a:lnTo>
                    <a:pt x="0" y="878"/>
                  </a:lnTo>
                  <a:lnTo>
                    <a:pt x="0" y="1000"/>
                  </a:lnTo>
                  <a:lnTo>
                    <a:pt x="28" y="1345"/>
                  </a:lnTo>
                  <a:lnTo>
                    <a:pt x="240" y="1731"/>
                  </a:lnTo>
                  <a:lnTo>
                    <a:pt x="416" y="1864"/>
                  </a:lnTo>
                  <a:lnTo>
                    <a:pt x="1688" y="204"/>
                  </a:lnTo>
                  <a:close/>
                </a:path>
              </a:pathLst>
            </a:custGeom>
            <a:solidFill>
              <a:srgbClr val="F18606"/>
            </a:solidFill>
            <a:ln w="22225" cap="rnd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Freeform 399">
              <a:extLst>
                <a:ext uri="{FF2B5EF4-FFF2-40B4-BE49-F238E27FC236}">
                  <a16:creationId xmlns:a16="http://schemas.microsoft.com/office/drawing/2014/main" id="{800367E5-DE16-4CA5-A1B6-E3805B42D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6318" y="1258597"/>
              <a:ext cx="3067900" cy="3053303"/>
            </a:xfrm>
            <a:custGeom>
              <a:avLst/>
              <a:gdLst>
                <a:gd name="T0" fmla="*/ 846 w 2102"/>
                <a:gd name="T1" fmla="*/ 0 h 2092"/>
                <a:gd name="T2" fmla="*/ 1287 w 2102"/>
                <a:gd name="T3" fmla="*/ 0 h 2092"/>
                <a:gd name="T4" fmla="*/ 1687 w 2102"/>
                <a:gd name="T5" fmla="*/ 196 h 2092"/>
                <a:gd name="T6" fmla="*/ 1972 w 2102"/>
                <a:gd name="T7" fmla="*/ 528 h 2092"/>
                <a:gd name="T8" fmla="*/ 2102 w 2102"/>
                <a:gd name="T9" fmla="*/ 942 h 2092"/>
                <a:gd name="T10" fmla="*/ 2049 w 2102"/>
                <a:gd name="T11" fmla="*/ 1384 h 2092"/>
                <a:gd name="T12" fmla="*/ 1820 w 2102"/>
                <a:gd name="T13" fmla="*/ 1758 h 2092"/>
                <a:gd name="T14" fmla="*/ 1457 w 2102"/>
                <a:gd name="T15" fmla="*/ 2011 h 2092"/>
                <a:gd name="T16" fmla="*/ 1031 w 2102"/>
                <a:gd name="T17" fmla="*/ 2092 h 2092"/>
                <a:gd name="T18" fmla="*/ 596 w 2102"/>
                <a:gd name="T19" fmla="*/ 1998 h 2092"/>
                <a:gd name="T20" fmla="*/ 247 w 2102"/>
                <a:gd name="T21" fmla="*/ 1731 h 2092"/>
                <a:gd name="T22" fmla="*/ 35 w 2102"/>
                <a:gd name="T23" fmla="*/ 1345 h 2092"/>
                <a:gd name="T24" fmla="*/ 0 w 2102"/>
                <a:gd name="T25" fmla="*/ 901 h 2092"/>
                <a:gd name="T26" fmla="*/ 139 w 2102"/>
                <a:gd name="T27" fmla="*/ 486 h 2092"/>
                <a:gd name="T28" fmla="*/ 438 w 2102"/>
                <a:gd name="T29" fmla="*/ 166 h 2092"/>
                <a:gd name="T30" fmla="*/ 846 w 2102"/>
                <a:gd name="T31" fmla="*/ 0 h 20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02" h="2092">
                  <a:moveTo>
                    <a:pt x="846" y="0"/>
                  </a:moveTo>
                  <a:lnTo>
                    <a:pt x="1287" y="0"/>
                  </a:lnTo>
                  <a:lnTo>
                    <a:pt x="1687" y="196"/>
                  </a:lnTo>
                  <a:lnTo>
                    <a:pt x="1972" y="528"/>
                  </a:lnTo>
                  <a:lnTo>
                    <a:pt x="2102" y="942"/>
                  </a:lnTo>
                  <a:lnTo>
                    <a:pt x="2049" y="1384"/>
                  </a:lnTo>
                  <a:lnTo>
                    <a:pt x="1820" y="1758"/>
                  </a:lnTo>
                  <a:lnTo>
                    <a:pt x="1457" y="2011"/>
                  </a:lnTo>
                  <a:lnTo>
                    <a:pt x="1031" y="2092"/>
                  </a:lnTo>
                  <a:lnTo>
                    <a:pt x="596" y="1998"/>
                  </a:lnTo>
                  <a:lnTo>
                    <a:pt x="247" y="1731"/>
                  </a:lnTo>
                  <a:lnTo>
                    <a:pt x="35" y="1345"/>
                  </a:lnTo>
                  <a:lnTo>
                    <a:pt x="0" y="901"/>
                  </a:lnTo>
                  <a:lnTo>
                    <a:pt x="139" y="486"/>
                  </a:lnTo>
                  <a:lnTo>
                    <a:pt x="438" y="166"/>
                  </a:lnTo>
                  <a:lnTo>
                    <a:pt x="846" y="0"/>
                  </a:lnTo>
                  <a:close/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Freeform 401">
              <a:extLst>
                <a:ext uri="{FF2B5EF4-FFF2-40B4-BE49-F238E27FC236}">
                  <a16:creationId xmlns:a16="http://schemas.microsoft.com/office/drawing/2014/main" id="{0C4A2089-A200-439C-BDEA-29AA2322A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18365" y="1258597"/>
              <a:ext cx="1690118" cy="2114836"/>
            </a:xfrm>
            <a:custGeom>
              <a:avLst/>
              <a:gdLst>
                <a:gd name="T0" fmla="*/ 0 w 1158"/>
                <a:gd name="T1" fmla="*/ 0 h 1449"/>
                <a:gd name="T2" fmla="*/ 38 w 1158"/>
                <a:gd name="T3" fmla="*/ 108 h 1449"/>
                <a:gd name="T4" fmla="*/ 112 w 1158"/>
                <a:gd name="T5" fmla="*/ 441 h 1449"/>
                <a:gd name="T6" fmla="*/ 247 w 1158"/>
                <a:gd name="T7" fmla="*/ 883 h 1449"/>
                <a:gd name="T8" fmla="*/ 415 w 1158"/>
                <a:gd name="T9" fmla="*/ 1351 h 1449"/>
                <a:gd name="T10" fmla="*/ 838 w 1158"/>
                <a:gd name="T11" fmla="*/ 1422 h 1449"/>
                <a:gd name="T12" fmla="*/ 1158 w 1158"/>
                <a:gd name="T13" fmla="*/ 1449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8" h="1449">
                  <a:moveTo>
                    <a:pt x="0" y="0"/>
                  </a:moveTo>
                  <a:lnTo>
                    <a:pt x="38" y="108"/>
                  </a:lnTo>
                  <a:lnTo>
                    <a:pt x="112" y="441"/>
                  </a:lnTo>
                  <a:lnTo>
                    <a:pt x="247" y="883"/>
                  </a:lnTo>
                  <a:lnTo>
                    <a:pt x="415" y="1351"/>
                  </a:lnTo>
                  <a:lnTo>
                    <a:pt x="838" y="1422"/>
                  </a:lnTo>
                  <a:lnTo>
                    <a:pt x="1158" y="1449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Freeform 402">
              <a:extLst>
                <a:ext uri="{FF2B5EF4-FFF2-40B4-BE49-F238E27FC236}">
                  <a16:creationId xmlns:a16="http://schemas.microsoft.com/office/drawing/2014/main" id="{597A8C80-328D-4755-A5DD-5BA6281B3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54713" y="1258597"/>
              <a:ext cx="1049391" cy="2114836"/>
            </a:xfrm>
            <a:custGeom>
              <a:avLst/>
              <a:gdLst>
                <a:gd name="T0" fmla="*/ 0 w 719"/>
                <a:gd name="T1" fmla="*/ 0 h 1449"/>
                <a:gd name="T2" fmla="*/ 91 w 719"/>
                <a:gd name="T3" fmla="*/ 225 h 1449"/>
                <a:gd name="T4" fmla="*/ 457 w 719"/>
                <a:gd name="T5" fmla="*/ 573 h 1449"/>
                <a:gd name="T6" fmla="*/ 654 w 719"/>
                <a:gd name="T7" fmla="*/ 1007 h 1449"/>
                <a:gd name="T8" fmla="*/ 719 w 719"/>
                <a:gd name="T9" fmla="*/ 1449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9" h="1449">
                  <a:moveTo>
                    <a:pt x="0" y="0"/>
                  </a:moveTo>
                  <a:lnTo>
                    <a:pt x="91" y="225"/>
                  </a:lnTo>
                  <a:lnTo>
                    <a:pt x="457" y="573"/>
                  </a:lnTo>
                  <a:lnTo>
                    <a:pt x="654" y="1007"/>
                  </a:lnTo>
                  <a:lnTo>
                    <a:pt x="719" y="1449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Freeform 403">
              <a:extLst>
                <a:ext uri="{FF2B5EF4-FFF2-40B4-BE49-F238E27FC236}">
                  <a16:creationId xmlns:a16="http://schemas.microsoft.com/office/drawing/2014/main" id="{58E5670C-8DF0-4A90-903D-5DA79D3E8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5456" y="3334026"/>
              <a:ext cx="955982" cy="974955"/>
            </a:xfrm>
            <a:custGeom>
              <a:avLst/>
              <a:gdLst>
                <a:gd name="T0" fmla="*/ 655 w 655"/>
                <a:gd name="T1" fmla="*/ 0 h 668"/>
                <a:gd name="T2" fmla="*/ 608 w 655"/>
                <a:gd name="T3" fmla="*/ 396 h 668"/>
                <a:gd name="T4" fmla="*/ 137 w 655"/>
                <a:gd name="T5" fmla="*/ 572 h 668"/>
                <a:gd name="T6" fmla="*/ 0 w 655"/>
                <a:gd name="T7" fmla="*/ 668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5" h="668">
                  <a:moveTo>
                    <a:pt x="655" y="0"/>
                  </a:moveTo>
                  <a:lnTo>
                    <a:pt x="608" y="396"/>
                  </a:lnTo>
                  <a:lnTo>
                    <a:pt x="137" y="572"/>
                  </a:lnTo>
                  <a:lnTo>
                    <a:pt x="0" y="668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Freeform 404">
              <a:extLst>
                <a:ext uri="{FF2B5EF4-FFF2-40B4-BE49-F238E27FC236}">
                  <a16:creationId xmlns:a16="http://schemas.microsoft.com/office/drawing/2014/main" id="{F7577DDA-32AE-421D-84D5-C021BA868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4843" y="2094898"/>
              <a:ext cx="1536869" cy="1987858"/>
            </a:xfrm>
            <a:custGeom>
              <a:avLst/>
              <a:gdLst>
                <a:gd name="T0" fmla="*/ 0 w 1053"/>
                <a:gd name="T1" fmla="*/ 1362 h 1362"/>
                <a:gd name="T2" fmla="*/ 261 w 1053"/>
                <a:gd name="T3" fmla="*/ 1151 h 1362"/>
                <a:gd name="T4" fmla="*/ 575 w 1053"/>
                <a:gd name="T5" fmla="*/ 778 h 1362"/>
                <a:gd name="T6" fmla="*/ 899 w 1053"/>
                <a:gd name="T7" fmla="*/ 397 h 1362"/>
                <a:gd name="T8" fmla="*/ 1053 w 1053"/>
                <a:gd name="T9" fmla="*/ 0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3" h="1362">
                  <a:moveTo>
                    <a:pt x="0" y="1362"/>
                  </a:moveTo>
                  <a:lnTo>
                    <a:pt x="261" y="1151"/>
                  </a:lnTo>
                  <a:lnTo>
                    <a:pt x="575" y="778"/>
                  </a:lnTo>
                  <a:lnTo>
                    <a:pt x="899" y="397"/>
                  </a:lnTo>
                  <a:lnTo>
                    <a:pt x="1053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Freeform 405">
              <a:extLst>
                <a:ext uri="{FF2B5EF4-FFF2-40B4-BE49-F238E27FC236}">
                  <a16:creationId xmlns:a16="http://schemas.microsoft.com/office/drawing/2014/main" id="{23AEB54F-D4F3-44DD-B6E8-0AB2BFA77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000" y="1258597"/>
              <a:ext cx="2146946" cy="2522040"/>
            </a:xfrm>
            <a:custGeom>
              <a:avLst/>
              <a:gdLst>
                <a:gd name="T0" fmla="*/ 1168 w 1471"/>
                <a:gd name="T1" fmla="*/ 0 h 1728"/>
                <a:gd name="T2" fmla="*/ 770 w 1471"/>
                <a:gd name="T3" fmla="*/ 108 h 1728"/>
                <a:gd name="T4" fmla="*/ 387 w 1471"/>
                <a:gd name="T5" fmla="*/ 391 h 1728"/>
                <a:gd name="T6" fmla="*/ 111 w 1471"/>
                <a:gd name="T7" fmla="*/ 794 h 1728"/>
                <a:gd name="T8" fmla="*/ 0 w 1471"/>
                <a:gd name="T9" fmla="*/ 1258 h 1728"/>
                <a:gd name="T10" fmla="*/ 132 w 1471"/>
                <a:gd name="T11" fmla="*/ 1728 h 1728"/>
                <a:gd name="T12" fmla="*/ 357 w 1471"/>
                <a:gd name="T13" fmla="*/ 1557 h 1728"/>
                <a:gd name="T14" fmla="*/ 667 w 1471"/>
                <a:gd name="T15" fmla="*/ 1256 h 1728"/>
                <a:gd name="T16" fmla="*/ 979 w 1471"/>
                <a:gd name="T17" fmla="*/ 883 h 1728"/>
                <a:gd name="T18" fmla="*/ 1471 w 1471"/>
                <a:gd name="T19" fmla="*/ 970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1" h="1728">
                  <a:moveTo>
                    <a:pt x="1168" y="0"/>
                  </a:moveTo>
                  <a:lnTo>
                    <a:pt x="770" y="108"/>
                  </a:lnTo>
                  <a:lnTo>
                    <a:pt x="387" y="391"/>
                  </a:lnTo>
                  <a:lnTo>
                    <a:pt x="111" y="794"/>
                  </a:lnTo>
                  <a:lnTo>
                    <a:pt x="0" y="1258"/>
                  </a:lnTo>
                  <a:lnTo>
                    <a:pt x="132" y="1728"/>
                  </a:lnTo>
                  <a:lnTo>
                    <a:pt x="357" y="1557"/>
                  </a:lnTo>
                  <a:lnTo>
                    <a:pt x="667" y="1256"/>
                  </a:lnTo>
                  <a:lnTo>
                    <a:pt x="979" y="883"/>
                  </a:lnTo>
                  <a:lnTo>
                    <a:pt x="1471" y="97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Freeform 406">
              <a:extLst>
                <a:ext uri="{FF2B5EF4-FFF2-40B4-BE49-F238E27FC236}">
                  <a16:creationId xmlns:a16="http://schemas.microsoft.com/office/drawing/2014/main" id="{35049ADB-B396-46B4-B635-5AA1BB0E0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7401" y="3091746"/>
              <a:ext cx="1793744" cy="683052"/>
            </a:xfrm>
            <a:custGeom>
              <a:avLst/>
              <a:gdLst>
                <a:gd name="T0" fmla="*/ 0 w 1229"/>
                <a:gd name="T1" fmla="*/ 89 h 468"/>
                <a:gd name="T2" fmla="*/ 87 w 1229"/>
                <a:gd name="T3" fmla="*/ 0 h 468"/>
                <a:gd name="T4" fmla="*/ 441 w 1229"/>
                <a:gd name="T5" fmla="*/ 301 h 468"/>
                <a:gd name="T6" fmla="*/ 917 w 1229"/>
                <a:gd name="T7" fmla="*/ 468 h 468"/>
                <a:gd name="T8" fmla="*/ 747 w 1229"/>
                <a:gd name="T9" fmla="*/ 4 h 468"/>
                <a:gd name="T10" fmla="*/ 1229 w 1229"/>
                <a:gd name="T11" fmla="*/ 94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9" h="468">
                  <a:moveTo>
                    <a:pt x="0" y="89"/>
                  </a:moveTo>
                  <a:lnTo>
                    <a:pt x="87" y="0"/>
                  </a:lnTo>
                  <a:lnTo>
                    <a:pt x="441" y="301"/>
                  </a:lnTo>
                  <a:lnTo>
                    <a:pt x="917" y="468"/>
                  </a:lnTo>
                  <a:lnTo>
                    <a:pt x="747" y="4"/>
                  </a:lnTo>
                  <a:lnTo>
                    <a:pt x="1229" y="94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Freeform 407">
              <a:extLst>
                <a:ext uri="{FF2B5EF4-FFF2-40B4-BE49-F238E27FC236}">
                  <a16:creationId xmlns:a16="http://schemas.microsoft.com/office/drawing/2014/main" id="{058B598B-0190-49DA-9330-8218A3BE2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6318" y="2417451"/>
              <a:ext cx="1602547" cy="156168"/>
            </a:xfrm>
            <a:custGeom>
              <a:avLst/>
              <a:gdLst>
                <a:gd name="T0" fmla="*/ 0 w 1098"/>
                <a:gd name="T1" fmla="*/ 107 h 107"/>
                <a:gd name="T2" fmla="*/ 230 w 1098"/>
                <a:gd name="T3" fmla="*/ 0 h 107"/>
                <a:gd name="T4" fmla="*/ 609 w 1098"/>
                <a:gd name="T5" fmla="*/ 0 h 107"/>
                <a:gd name="T6" fmla="*/ 1098 w 1098"/>
                <a:gd name="T7" fmla="*/ 8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8" h="107">
                  <a:moveTo>
                    <a:pt x="0" y="107"/>
                  </a:moveTo>
                  <a:lnTo>
                    <a:pt x="230" y="0"/>
                  </a:lnTo>
                  <a:lnTo>
                    <a:pt x="609" y="0"/>
                  </a:lnTo>
                  <a:lnTo>
                    <a:pt x="1098" y="89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Freeform 408">
              <a:extLst>
                <a:ext uri="{FF2B5EF4-FFF2-40B4-BE49-F238E27FC236}">
                  <a16:creationId xmlns:a16="http://schemas.microsoft.com/office/drawing/2014/main" id="{8C262E3C-5558-4991-A217-01E1D3207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1197" y="3774799"/>
              <a:ext cx="1352970" cy="385312"/>
            </a:xfrm>
            <a:custGeom>
              <a:avLst/>
              <a:gdLst>
                <a:gd name="T0" fmla="*/ 0 w 927"/>
                <a:gd name="T1" fmla="*/ 8 h 264"/>
                <a:gd name="T2" fmla="*/ 441 w 927"/>
                <a:gd name="T3" fmla="*/ 211 h 264"/>
                <a:gd name="T4" fmla="*/ 927 w 927"/>
                <a:gd name="T5" fmla="*/ 264 h 264"/>
                <a:gd name="T6" fmla="*/ 702 w 927"/>
                <a:gd name="T7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7" h="264">
                  <a:moveTo>
                    <a:pt x="0" y="8"/>
                  </a:moveTo>
                  <a:lnTo>
                    <a:pt x="441" y="211"/>
                  </a:lnTo>
                  <a:lnTo>
                    <a:pt x="927" y="264"/>
                  </a:lnTo>
                  <a:lnTo>
                    <a:pt x="702" y="0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Line 409">
              <a:extLst>
                <a:ext uri="{FF2B5EF4-FFF2-40B4-BE49-F238E27FC236}">
                  <a16:creationId xmlns:a16="http://schemas.microsoft.com/office/drawing/2014/main" id="{AB61E557-9234-4E00-8437-BBC2BF6728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96946" y="2674325"/>
              <a:ext cx="144492" cy="65970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Line 410">
              <a:extLst>
                <a:ext uri="{FF2B5EF4-FFF2-40B4-BE49-F238E27FC236}">
                  <a16:creationId xmlns:a16="http://schemas.microsoft.com/office/drawing/2014/main" id="{D5DAE856-9045-4C7F-95FB-DE21B22096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09236" y="2194145"/>
              <a:ext cx="94868" cy="534182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Line 411">
              <a:extLst>
                <a:ext uri="{FF2B5EF4-FFF2-40B4-BE49-F238E27FC236}">
                  <a16:creationId xmlns:a16="http://schemas.microsoft.com/office/drawing/2014/main" id="{8A8D389B-91EC-482A-82DD-5417AA79A3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556034" y="1566554"/>
              <a:ext cx="452450" cy="631970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Freeform 412">
              <a:extLst>
                <a:ext uri="{FF2B5EF4-FFF2-40B4-BE49-F238E27FC236}">
                  <a16:creationId xmlns:a16="http://schemas.microsoft.com/office/drawing/2014/main" id="{E0985D72-EEB2-4F03-9255-8F7240CC0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65162" y="1544662"/>
              <a:ext cx="1573357" cy="1552923"/>
            </a:xfrm>
            <a:custGeom>
              <a:avLst/>
              <a:gdLst>
                <a:gd name="T0" fmla="*/ 792 w 792"/>
                <a:gd name="T1" fmla="*/ 0 h 782"/>
                <a:gd name="T2" fmla="*/ 565 w 792"/>
                <a:gd name="T3" fmla="*/ 21 h 782"/>
                <a:gd name="T4" fmla="*/ 260 w 792"/>
                <a:gd name="T5" fmla="*/ 180 h 782"/>
                <a:gd name="T6" fmla="*/ 260 w 792"/>
                <a:gd name="T7" fmla="*/ 180 h 782"/>
                <a:gd name="T8" fmla="*/ 0 w 792"/>
                <a:gd name="T9" fmla="*/ 439 h 782"/>
                <a:gd name="T10" fmla="*/ 127 w 792"/>
                <a:gd name="T11" fmla="*/ 782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782">
                  <a:moveTo>
                    <a:pt x="792" y="0"/>
                  </a:moveTo>
                  <a:cubicBezTo>
                    <a:pt x="565" y="21"/>
                    <a:pt x="565" y="21"/>
                    <a:pt x="565" y="21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260" y="180"/>
                    <a:pt x="260" y="180"/>
                    <a:pt x="260" y="180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127" y="782"/>
                    <a:pt x="127" y="782"/>
                    <a:pt x="127" y="782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Line 413">
              <a:extLst>
                <a:ext uri="{FF2B5EF4-FFF2-40B4-BE49-F238E27FC236}">
                  <a16:creationId xmlns:a16="http://schemas.microsoft.com/office/drawing/2014/main" id="{6445E450-FC46-443B-9F64-55D8A409D2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73827" y="1416224"/>
              <a:ext cx="713703" cy="170763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Line 414">
              <a:extLst>
                <a:ext uri="{FF2B5EF4-FFF2-40B4-BE49-F238E27FC236}">
                  <a16:creationId xmlns:a16="http://schemas.microsoft.com/office/drawing/2014/main" id="{01C17D97-337B-4527-86DC-3EA67134E7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14832" y="1829267"/>
              <a:ext cx="662620" cy="72976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Line 415">
              <a:extLst>
                <a:ext uri="{FF2B5EF4-FFF2-40B4-BE49-F238E27FC236}">
                  <a16:creationId xmlns:a16="http://schemas.microsoft.com/office/drawing/2014/main" id="{B9DB8BCC-36A5-4D97-B9F5-67F003809C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814832" y="1829267"/>
              <a:ext cx="150330" cy="591103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Freeform 416">
              <a:extLst>
                <a:ext uri="{FF2B5EF4-FFF2-40B4-BE49-F238E27FC236}">
                  <a16:creationId xmlns:a16="http://schemas.microsoft.com/office/drawing/2014/main" id="{82970F06-B293-4606-9123-6C54691E2C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9464" y="1824888"/>
              <a:ext cx="459747" cy="592563"/>
            </a:xfrm>
            <a:custGeom>
              <a:avLst/>
              <a:gdLst>
                <a:gd name="T0" fmla="*/ 315 w 315"/>
                <a:gd name="T1" fmla="*/ 0 h 406"/>
                <a:gd name="T2" fmla="*/ 0 w 315"/>
                <a:gd name="T3" fmla="*/ 41 h 406"/>
                <a:gd name="T4" fmla="*/ 36 w 315"/>
                <a:gd name="T5" fmla="*/ 40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5" h="406">
                  <a:moveTo>
                    <a:pt x="315" y="0"/>
                  </a:moveTo>
                  <a:lnTo>
                    <a:pt x="0" y="41"/>
                  </a:lnTo>
                  <a:lnTo>
                    <a:pt x="36" y="406"/>
                  </a:ln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Line 417">
              <a:extLst>
                <a:ext uri="{FF2B5EF4-FFF2-40B4-BE49-F238E27FC236}">
                  <a16:creationId xmlns:a16="http://schemas.microsoft.com/office/drawing/2014/main" id="{E67029E1-D094-434C-AD78-6059FE866F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946189" y="4082756"/>
              <a:ext cx="138654" cy="91949"/>
            </a:xfrm>
            <a:prstGeom prst="line">
              <a:avLst/>
            </a:prstGeom>
            <a:noFill/>
            <a:ln w="1270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AF67A8B-906F-4816-A00B-496CC83E0435}"/>
              </a:ext>
            </a:extLst>
          </p:cNvPr>
          <p:cNvGrpSpPr/>
          <p:nvPr/>
        </p:nvGrpSpPr>
        <p:grpSpPr>
          <a:xfrm>
            <a:off x="1800692" y="1057293"/>
            <a:ext cx="792162" cy="530225"/>
            <a:chOff x="1800692" y="1057293"/>
            <a:chExt cx="792162" cy="530225"/>
          </a:xfrm>
        </p:grpSpPr>
        <p:grpSp>
          <p:nvGrpSpPr>
            <p:cNvPr id="444" name="Group 443">
              <a:extLst>
                <a:ext uri="{FF2B5EF4-FFF2-40B4-BE49-F238E27FC236}">
                  <a16:creationId xmlns:a16="http://schemas.microsoft.com/office/drawing/2014/main" id="{63A2D02E-EABA-478A-8146-204EDBB52E13}"/>
                </a:ext>
              </a:extLst>
            </p:cNvPr>
            <p:cNvGrpSpPr/>
            <p:nvPr/>
          </p:nvGrpSpPr>
          <p:grpSpPr>
            <a:xfrm>
              <a:off x="1800692" y="1057293"/>
              <a:ext cx="792162" cy="530225"/>
              <a:chOff x="5527675" y="1909765"/>
              <a:chExt cx="792162" cy="530225"/>
            </a:xfrm>
          </p:grpSpPr>
          <p:sp>
            <p:nvSpPr>
              <p:cNvPr id="446" name="Freeform 6">
                <a:extLst>
                  <a:ext uri="{FF2B5EF4-FFF2-40B4-BE49-F238E27FC236}">
                    <a16:creationId xmlns:a16="http://schemas.microsoft.com/office/drawing/2014/main" id="{16274546-D3F1-4F6B-A36E-C124A4146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12" y="1909765"/>
                <a:ext cx="657225" cy="471488"/>
              </a:xfrm>
              <a:custGeom>
                <a:avLst/>
                <a:gdLst>
                  <a:gd name="T0" fmla="*/ 249 w 249"/>
                  <a:gd name="T1" fmla="*/ 178 h 178"/>
                  <a:gd name="T2" fmla="*/ 249 w 249"/>
                  <a:gd name="T3" fmla="*/ 5 h 178"/>
                  <a:gd name="T4" fmla="*/ 242 w 249"/>
                  <a:gd name="T5" fmla="*/ 0 h 178"/>
                  <a:gd name="T6" fmla="*/ 6 w 249"/>
                  <a:gd name="T7" fmla="*/ 0 h 178"/>
                  <a:gd name="T8" fmla="*/ 0 w 249"/>
                  <a:gd name="T9" fmla="*/ 5 h 178"/>
                  <a:gd name="T10" fmla="*/ 0 w 249"/>
                  <a:gd name="T11" fmla="*/ 178 h 178"/>
                  <a:gd name="T12" fmla="*/ 249 w 249"/>
                  <a:gd name="T13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9" h="178">
                    <a:moveTo>
                      <a:pt x="249" y="178"/>
                    </a:moveTo>
                    <a:cubicBezTo>
                      <a:pt x="249" y="5"/>
                      <a:pt x="249" y="5"/>
                      <a:pt x="249" y="5"/>
                    </a:cubicBezTo>
                    <a:cubicBezTo>
                      <a:pt x="249" y="2"/>
                      <a:pt x="246" y="0"/>
                      <a:pt x="24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178"/>
                      <a:pt x="0" y="178"/>
                      <a:pt x="0" y="178"/>
                    </a:cubicBezTo>
                    <a:lnTo>
                      <a:pt x="249" y="178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id="{2C491D89-BAF4-470D-BD6E-6E9C29202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7675" y="2381253"/>
                <a:ext cx="792162" cy="39688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9" name="Freeform 10">
                <a:extLst>
                  <a:ext uri="{FF2B5EF4-FFF2-40B4-BE49-F238E27FC236}">
                    <a16:creationId xmlns:a16="http://schemas.microsoft.com/office/drawing/2014/main" id="{DA6C1450-2FAE-4394-B418-BC0E07CB7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675" y="2420940"/>
                <a:ext cx="792162" cy="19050"/>
              </a:xfrm>
              <a:custGeom>
                <a:avLst/>
                <a:gdLst>
                  <a:gd name="T0" fmla="*/ 284 w 300"/>
                  <a:gd name="T1" fmla="*/ 7 h 7"/>
                  <a:gd name="T2" fmla="*/ 18 w 300"/>
                  <a:gd name="T3" fmla="*/ 7 h 7"/>
                  <a:gd name="T4" fmla="*/ 1 w 300"/>
                  <a:gd name="T5" fmla="*/ 1 h 7"/>
                  <a:gd name="T6" fmla="*/ 0 w 300"/>
                  <a:gd name="T7" fmla="*/ 0 h 7"/>
                  <a:gd name="T8" fmla="*/ 300 w 300"/>
                  <a:gd name="T9" fmla="*/ 0 h 7"/>
                  <a:gd name="T10" fmla="*/ 298 w 300"/>
                  <a:gd name="T11" fmla="*/ 2 h 7"/>
                  <a:gd name="T12" fmla="*/ 284 w 300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7">
                    <a:moveTo>
                      <a:pt x="284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2" y="7"/>
                      <a:pt x="6" y="5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0" y="0"/>
                      <a:pt x="300" y="0"/>
                      <a:pt x="300" y="0"/>
                    </a:cubicBezTo>
                    <a:cubicBezTo>
                      <a:pt x="298" y="2"/>
                      <a:pt x="298" y="2"/>
                      <a:pt x="298" y="2"/>
                    </a:cubicBezTo>
                    <a:cubicBezTo>
                      <a:pt x="294" y="5"/>
                      <a:pt x="289" y="7"/>
                      <a:pt x="284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C960956F-684B-45FF-8A00-C852C90E3864}"/>
                </a:ext>
              </a:extLst>
            </p:cNvPr>
            <p:cNvGrpSpPr/>
            <p:nvPr/>
          </p:nvGrpSpPr>
          <p:grpSpPr>
            <a:xfrm>
              <a:off x="1921042" y="1147175"/>
              <a:ext cx="557463" cy="319135"/>
              <a:chOff x="1921042" y="1147175"/>
              <a:chExt cx="557463" cy="319135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5508425D-0085-43EC-B39D-C0E0CB2709C7}"/>
                  </a:ext>
                </a:extLst>
              </p:cNvPr>
              <p:cNvGrpSpPr/>
              <p:nvPr/>
            </p:nvGrpSpPr>
            <p:grpSpPr>
              <a:xfrm>
                <a:off x="1921042" y="1151021"/>
                <a:ext cx="381000" cy="311443"/>
                <a:chOff x="1921042" y="1161675"/>
                <a:chExt cx="381000" cy="311443"/>
              </a:xfrm>
            </p:grpSpPr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DE6E8355-B978-460E-81AD-A0562AC9DB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1042" y="1161675"/>
                  <a:ext cx="381000" cy="0"/>
                </a:xfrm>
                <a:prstGeom prst="line">
                  <a:avLst/>
                </a:prstGeom>
                <a:noFill/>
                <a:ln w="9525" cap="sq">
                  <a:solidFill>
                    <a:srgbClr val="FCE7C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  <p:cxnSp>
              <p:nvCxnSpPr>
                <p:cNvPr id="459" name="Straight Connector 458">
                  <a:extLst>
                    <a:ext uri="{FF2B5EF4-FFF2-40B4-BE49-F238E27FC236}">
                      <a16:creationId xmlns:a16="http://schemas.microsoft.com/office/drawing/2014/main" id="{B0849A82-AC6F-4D70-9674-F30A6D837B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1042" y="1295151"/>
                  <a:ext cx="381000" cy="0"/>
                </a:xfrm>
                <a:prstGeom prst="line">
                  <a:avLst/>
                </a:prstGeom>
                <a:noFill/>
                <a:ln w="9525" cap="sq">
                  <a:solidFill>
                    <a:srgbClr val="FCE7C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  <p:cxnSp>
              <p:nvCxnSpPr>
                <p:cNvPr id="460" name="Straight Connector 459">
                  <a:extLst>
                    <a:ext uri="{FF2B5EF4-FFF2-40B4-BE49-F238E27FC236}">
                      <a16:creationId xmlns:a16="http://schemas.microsoft.com/office/drawing/2014/main" id="{150117F2-CDAE-45A9-B97B-11FF9138D6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1042" y="1428627"/>
                  <a:ext cx="381000" cy="0"/>
                </a:xfrm>
                <a:prstGeom prst="line">
                  <a:avLst/>
                </a:prstGeom>
                <a:noFill/>
                <a:ln w="9525" cap="sq">
                  <a:solidFill>
                    <a:srgbClr val="FCE7C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  <p:cxnSp>
              <p:nvCxnSpPr>
                <p:cNvPr id="461" name="Straight Connector 460">
                  <a:extLst>
                    <a:ext uri="{FF2B5EF4-FFF2-40B4-BE49-F238E27FC236}">
                      <a16:creationId xmlns:a16="http://schemas.microsoft.com/office/drawing/2014/main" id="{E1E7C752-0C1C-40E2-AA81-16E9109655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1042" y="1206167"/>
                  <a:ext cx="381000" cy="0"/>
                </a:xfrm>
                <a:prstGeom prst="line">
                  <a:avLst/>
                </a:prstGeom>
                <a:noFill/>
                <a:ln w="9525" cap="sq">
                  <a:solidFill>
                    <a:srgbClr val="FCE7C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  <p:cxnSp>
              <p:nvCxnSpPr>
                <p:cNvPr id="462" name="Straight Connector 461">
                  <a:extLst>
                    <a:ext uri="{FF2B5EF4-FFF2-40B4-BE49-F238E27FC236}">
                      <a16:creationId xmlns:a16="http://schemas.microsoft.com/office/drawing/2014/main" id="{B3C230D4-26B9-4224-9FB2-724A9C5CE8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1042" y="1339643"/>
                  <a:ext cx="381000" cy="0"/>
                </a:xfrm>
                <a:prstGeom prst="line">
                  <a:avLst/>
                </a:prstGeom>
                <a:noFill/>
                <a:ln w="9525" cap="sq">
                  <a:solidFill>
                    <a:srgbClr val="FCE7C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  <p:cxnSp>
              <p:nvCxnSpPr>
                <p:cNvPr id="463" name="Straight Connector 462">
                  <a:extLst>
                    <a:ext uri="{FF2B5EF4-FFF2-40B4-BE49-F238E27FC236}">
                      <a16:creationId xmlns:a16="http://schemas.microsoft.com/office/drawing/2014/main" id="{72F43C07-9F90-4DED-BFC5-ED71ECF9E3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1042" y="1250659"/>
                  <a:ext cx="381000" cy="0"/>
                </a:xfrm>
                <a:prstGeom prst="line">
                  <a:avLst/>
                </a:prstGeom>
                <a:noFill/>
                <a:ln w="9525" cap="sq">
                  <a:solidFill>
                    <a:srgbClr val="FCE7C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90016B75-F533-47F8-A341-57B4B20A96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1042" y="1384135"/>
                  <a:ext cx="381000" cy="0"/>
                </a:xfrm>
                <a:prstGeom prst="line">
                  <a:avLst/>
                </a:prstGeom>
                <a:noFill/>
                <a:ln w="9525" cap="sq">
                  <a:solidFill>
                    <a:srgbClr val="FCE7C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30592BCB-2E4B-456B-BA5F-74A3E95C63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21042" y="1473118"/>
                  <a:ext cx="381000" cy="0"/>
                </a:xfrm>
                <a:prstGeom prst="line">
                  <a:avLst/>
                </a:prstGeom>
                <a:noFill/>
                <a:ln w="9525" cap="sq">
                  <a:solidFill>
                    <a:srgbClr val="FCE7CD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cxnSp>
          </p:grp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4CE23818-7661-4F48-919A-4FDCA279BE1B}"/>
                  </a:ext>
                </a:extLst>
              </p:cNvPr>
              <p:cNvSpPr/>
              <p:nvPr/>
            </p:nvSpPr>
            <p:spPr>
              <a:xfrm>
                <a:off x="2338136" y="1147175"/>
                <a:ext cx="140369" cy="319135"/>
              </a:xfrm>
              <a:prstGeom prst="rect">
                <a:avLst/>
              </a:prstGeom>
              <a:solidFill>
                <a:srgbClr val="F59324"/>
              </a:solidFill>
              <a:ln w="9525" cap="sq">
                <a:solidFill>
                  <a:srgbClr val="FCE7CD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77" name="Freeform: Shape 476">
            <a:extLst>
              <a:ext uri="{FF2B5EF4-FFF2-40B4-BE49-F238E27FC236}">
                <a16:creationId xmlns:a16="http://schemas.microsoft.com/office/drawing/2014/main" id="{870D3C31-4394-4783-8CC1-E5D9AABD7038}"/>
              </a:ext>
            </a:extLst>
          </p:cNvPr>
          <p:cNvSpPr/>
          <p:nvPr/>
        </p:nvSpPr>
        <p:spPr>
          <a:xfrm>
            <a:off x="1600728" y="700975"/>
            <a:ext cx="1209712" cy="1209712"/>
          </a:xfrm>
          <a:custGeom>
            <a:avLst/>
            <a:gdLst>
              <a:gd name="connsiteX0" fmla="*/ 604856 w 1209712"/>
              <a:gd name="connsiteY0" fmla="*/ 0 h 1209712"/>
              <a:gd name="connsiteX1" fmla="*/ 1209712 w 1209712"/>
              <a:gd name="connsiteY1" fmla="*/ 604856 h 1209712"/>
              <a:gd name="connsiteX2" fmla="*/ 604856 w 1209712"/>
              <a:gd name="connsiteY2" fmla="*/ 1209712 h 1209712"/>
              <a:gd name="connsiteX3" fmla="*/ 0 w 1209712"/>
              <a:gd name="connsiteY3" fmla="*/ 604856 h 1209712"/>
              <a:gd name="connsiteX4" fmla="*/ 604856 w 1209712"/>
              <a:gd name="connsiteY4" fmla="*/ 0 h 120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712" h="1209712">
                <a:moveTo>
                  <a:pt x="604856" y="0"/>
                </a:moveTo>
                <a:cubicBezTo>
                  <a:pt x="938909" y="0"/>
                  <a:pt x="1209712" y="270803"/>
                  <a:pt x="1209712" y="604856"/>
                </a:cubicBezTo>
                <a:cubicBezTo>
                  <a:pt x="1209712" y="938909"/>
                  <a:pt x="938909" y="1209712"/>
                  <a:pt x="604856" y="1209712"/>
                </a:cubicBezTo>
                <a:cubicBezTo>
                  <a:pt x="270803" y="1209712"/>
                  <a:pt x="0" y="938909"/>
                  <a:pt x="0" y="604856"/>
                </a:cubicBezTo>
                <a:cubicBezTo>
                  <a:pt x="0" y="270803"/>
                  <a:pt x="270803" y="0"/>
                  <a:pt x="604856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8" name="Oval 477">
            <a:extLst>
              <a:ext uri="{FF2B5EF4-FFF2-40B4-BE49-F238E27FC236}">
                <a16:creationId xmlns:a16="http://schemas.microsoft.com/office/drawing/2014/main" id="{190463F1-AD01-417F-A334-1602EACA6BE2}"/>
              </a:ext>
            </a:extLst>
          </p:cNvPr>
          <p:cNvSpPr/>
          <p:nvPr/>
        </p:nvSpPr>
        <p:spPr>
          <a:xfrm>
            <a:off x="5905886" y="2391943"/>
            <a:ext cx="1209712" cy="120971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9" name="Oval 478">
            <a:extLst>
              <a:ext uri="{FF2B5EF4-FFF2-40B4-BE49-F238E27FC236}">
                <a16:creationId xmlns:a16="http://schemas.microsoft.com/office/drawing/2014/main" id="{8C2D2D2D-2A2E-42FC-A187-76A26D84F1AC}"/>
              </a:ext>
            </a:extLst>
          </p:cNvPr>
          <p:cNvSpPr/>
          <p:nvPr/>
        </p:nvSpPr>
        <p:spPr>
          <a:xfrm>
            <a:off x="6532231" y="557673"/>
            <a:ext cx="1209712" cy="120971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0" name="Oval 479">
            <a:extLst>
              <a:ext uri="{FF2B5EF4-FFF2-40B4-BE49-F238E27FC236}">
                <a16:creationId xmlns:a16="http://schemas.microsoft.com/office/drawing/2014/main" id="{4FDE9874-3C77-408D-A023-233E3C46BB0F}"/>
              </a:ext>
            </a:extLst>
          </p:cNvPr>
          <p:cNvSpPr/>
          <p:nvPr/>
        </p:nvSpPr>
        <p:spPr>
          <a:xfrm>
            <a:off x="1697104" y="2952384"/>
            <a:ext cx="1562543" cy="1562543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1" name="Oval 480">
            <a:extLst>
              <a:ext uri="{FF2B5EF4-FFF2-40B4-BE49-F238E27FC236}">
                <a16:creationId xmlns:a16="http://schemas.microsoft.com/office/drawing/2014/main" id="{7E1AA590-8F1D-478D-9381-5C72B5E46CC9}"/>
              </a:ext>
            </a:extLst>
          </p:cNvPr>
          <p:cNvSpPr/>
          <p:nvPr/>
        </p:nvSpPr>
        <p:spPr>
          <a:xfrm>
            <a:off x="7702843" y="3069784"/>
            <a:ext cx="792534" cy="79253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2" name="Oval 481">
            <a:extLst>
              <a:ext uri="{FF2B5EF4-FFF2-40B4-BE49-F238E27FC236}">
                <a16:creationId xmlns:a16="http://schemas.microsoft.com/office/drawing/2014/main" id="{C80745CD-763C-4805-8532-C24E9D25CFAA}"/>
              </a:ext>
            </a:extLst>
          </p:cNvPr>
          <p:cNvSpPr/>
          <p:nvPr/>
        </p:nvSpPr>
        <p:spPr>
          <a:xfrm>
            <a:off x="4455176" y="3052361"/>
            <a:ext cx="1209712" cy="1209712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00567241-EB79-4EEA-BD58-C323302824AB}"/>
              </a:ext>
            </a:extLst>
          </p:cNvPr>
          <p:cNvSpPr/>
          <p:nvPr/>
        </p:nvSpPr>
        <p:spPr>
          <a:xfrm>
            <a:off x="7043201" y="4006930"/>
            <a:ext cx="792534" cy="792534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4" name="Freeform: Shape 483">
            <a:extLst>
              <a:ext uri="{FF2B5EF4-FFF2-40B4-BE49-F238E27FC236}">
                <a16:creationId xmlns:a16="http://schemas.microsoft.com/office/drawing/2014/main" id="{C31AA166-A65A-4620-9049-B221E5D54AD2}"/>
              </a:ext>
            </a:extLst>
          </p:cNvPr>
          <p:cNvSpPr/>
          <p:nvPr/>
        </p:nvSpPr>
        <p:spPr>
          <a:xfrm>
            <a:off x="347408" y="1576706"/>
            <a:ext cx="1064136" cy="1064136"/>
          </a:xfrm>
          <a:custGeom>
            <a:avLst/>
            <a:gdLst>
              <a:gd name="connsiteX0" fmla="*/ 532068 w 1064136"/>
              <a:gd name="connsiteY0" fmla="*/ 0 h 1064136"/>
              <a:gd name="connsiteX1" fmla="*/ 1064136 w 1064136"/>
              <a:gd name="connsiteY1" fmla="*/ 532068 h 1064136"/>
              <a:gd name="connsiteX2" fmla="*/ 532068 w 1064136"/>
              <a:gd name="connsiteY2" fmla="*/ 1064136 h 1064136"/>
              <a:gd name="connsiteX3" fmla="*/ 0 w 1064136"/>
              <a:gd name="connsiteY3" fmla="*/ 532068 h 1064136"/>
              <a:gd name="connsiteX4" fmla="*/ 532068 w 1064136"/>
              <a:gd name="connsiteY4" fmla="*/ 0 h 10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136" h="1064136">
                <a:moveTo>
                  <a:pt x="532068" y="0"/>
                </a:moveTo>
                <a:cubicBezTo>
                  <a:pt x="825921" y="0"/>
                  <a:pt x="1064136" y="238215"/>
                  <a:pt x="1064136" y="532068"/>
                </a:cubicBezTo>
                <a:cubicBezTo>
                  <a:pt x="1064136" y="825921"/>
                  <a:pt x="825921" y="1064136"/>
                  <a:pt x="532068" y="1064136"/>
                </a:cubicBezTo>
                <a:cubicBezTo>
                  <a:pt x="238215" y="1064136"/>
                  <a:pt x="0" y="825921"/>
                  <a:pt x="0" y="532068"/>
                </a:cubicBezTo>
                <a:cubicBezTo>
                  <a:pt x="0" y="238215"/>
                  <a:pt x="238215" y="0"/>
                  <a:pt x="532068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2" name="Group 7">
            <a:extLst>
              <a:ext uri="{FF2B5EF4-FFF2-40B4-BE49-F238E27FC236}">
                <a16:creationId xmlns:a16="http://schemas.microsoft.com/office/drawing/2014/main" id="{9CC37E7D-D278-4F0B-83C2-23A2C5DEAC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87178" y="3338257"/>
            <a:ext cx="755695" cy="750447"/>
            <a:chOff x="1282" y="2081"/>
            <a:chExt cx="576" cy="572"/>
          </a:xfrm>
        </p:grpSpPr>
        <p:sp>
          <p:nvSpPr>
            <p:cNvPr id="103" name="AutoShape 6">
              <a:extLst>
                <a:ext uri="{FF2B5EF4-FFF2-40B4-BE49-F238E27FC236}">
                  <a16:creationId xmlns:a16="http://schemas.microsoft.com/office/drawing/2014/main" id="{A5B39331-EEF2-4F3A-8CE9-1B87DAB8A31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282" y="2081"/>
              <a:ext cx="572" cy="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Freeform 8">
              <a:extLst>
                <a:ext uri="{FF2B5EF4-FFF2-40B4-BE49-F238E27FC236}">
                  <a16:creationId xmlns:a16="http://schemas.microsoft.com/office/drawing/2014/main" id="{DF412A3F-16BD-4D87-A779-9D5E5B627F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40" y="2135"/>
              <a:ext cx="460" cy="460"/>
            </a:xfrm>
            <a:custGeom>
              <a:avLst/>
              <a:gdLst>
                <a:gd name="T0" fmla="*/ 64 w 128"/>
                <a:gd name="T1" fmla="*/ 6 h 128"/>
                <a:gd name="T2" fmla="*/ 122 w 128"/>
                <a:gd name="T3" fmla="*/ 64 h 128"/>
                <a:gd name="T4" fmla="*/ 64 w 128"/>
                <a:gd name="T5" fmla="*/ 122 h 128"/>
                <a:gd name="T6" fmla="*/ 6 w 128"/>
                <a:gd name="T7" fmla="*/ 64 h 128"/>
                <a:gd name="T8" fmla="*/ 64 w 128"/>
                <a:gd name="T9" fmla="*/ 6 h 128"/>
                <a:gd name="T10" fmla="*/ 64 w 128"/>
                <a:gd name="T11" fmla="*/ 0 h 128"/>
                <a:gd name="T12" fmla="*/ 0 w 128"/>
                <a:gd name="T13" fmla="*/ 64 h 128"/>
                <a:gd name="T14" fmla="*/ 64 w 128"/>
                <a:gd name="T15" fmla="*/ 128 h 128"/>
                <a:gd name="T16" fmla="*/ 128 w 128"/>
                <a:gd name="T17" fmla="*/ 64 h 128"/>
                <a:gd name="T18" fmla="*/ 64 w 128"/>
                <a:gd name="T1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8">
                  <a:moveTo>
                    <a:pt x="64" y="6"/>
                  </a:moveTo>
                  <a:cubicBezTo>
                    <a:pt x="96" y="6"/>
                    <a:pt x="122" y="32"/>
                    <a:pt x="122" y="64"/>
                  </a:cubicBezTo>
                  <a:cubicBezTo>
                    <a:pt x="122" y="96"/>
                    <a:pt x="96" y="122"/>
                    <a:pt x="64" y="122"/>
                  </a:cubicBezTo>
                  <a:cubicBezTo>
                    <a:pt x="32" y="122"/>
                    <a:pt x="6" y="96"/>
                    <a:pt x="6" y="64"/>
                  </a:cubicBezTo>
                  <a:cubicBezTo>
                    <a:pt x="6" y="32"/>
                    <a:pt x="32" y="6"/>
                    <a:pt x="64" y="6"/>
                  </a:cubicBezTo>
                  <a:moveTo>
                    <a:pt x="64" y="0"/>
                  </a:moveTo>
                  <a:cubicBezTo>
                    <a:pt x="29" y="0"/>
                    <a:pt x="0" y="29"/>
                    <a:pt x="0" y="64"/>
                  </a:cubicBezTo>
                  <a:cubicBezTo>
                    <a:pt x="0" y="99"/>
                    <a:pt x="29" y="128"/>
                    <a:pt x="64" y="128"/>
                  </a:cubicBezTo>
                  <a:cubicBezTo>
                    <a:pt x="99" y="128"/>
                    <a:pt x="128" y="99"/>
                    <a:pt x="128" y="64"/>
                  </a:cubicBezTo>
                  <a:cubicBezTo>
                    <a:pt x="128" y="29"/>
                    <a:pt x="99" y="0"/>
                    <a:pt x="64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Freeform 9">
              <a:extLst>
                <a:ext uri="{FF2B5EF4-FFF2-40B4-BE49-F238E27FC236}">
                  <a16:creationId xmlns:a16="http://schemas.microsoft.com/office/drawing/2014/main" id="{E9ADB135-3F05-4E4E-ADB8-6A9DB2D03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2365"/>
              <a:ext cx="140" cy="277"/>
            </a:xfrm>
            <a:custGeom>
              <a:avLst/>
              <a:gdLst>
                <a:gd name="T0" fmla="*/ 0 w 140"/>
                <a:gd name="T1" fmla="*/ 0 h 277"/>
                <a:gd name="T2" fmla="*/ 140 w 140"/>
                <a:gd name="T3" fmla="*/ 0 h 277"/>
                <a:gd name="T4" fmla="*/ 140 w 140"/>
                <a:gd name="T5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" h="277">
                  <a:moveTo>
                    <a:pt x="0" y="0"/>
                  </a:moveTo>
                  <a:lnTo>
                    <a:pt x="140" y="0"/>
                  </a:lnTo>
                  <a:lnTo>
                    <a:pt x="140" y="277"/>
                  </a:lnTo>
                </a:path>
              </a:pathLst>
            </a:cu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Freeform 10">
              <a:extLst>
                <a:ext uri="{FF2B5EF4-FFF2-40B4-BE49-F238E27FC236}">
                  <a16:creationId xmlns:a16="http://schemas.microsoft.com/office/drawing/2014/main" id="{AB721F3B-8C33-4F18-B54A-7F9DD22BC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2" y="2365"/>
              <a:ext cx="144" cy="277"/>
            </a:xfrm>
            <a:custGeom>
              <a:avLst/>
              <a:gdLst>
                <a:gd name="T0" fmla="*/ 144 w 144"/>
                <a:gd name="T1" fmla="*/ 0 h 277"/>
                <a:gd name="T2" fmla="*/ 0 w 144"/>
                <a:gd name="T3" fmla="*/ 0 h 277"/>
                <a:gd name="T4" fmla="*/ 0 w 144"/>
                <a:gd name="T5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77">
                  <a:moveTo>
                    <a:pt x="144" y="0"/>
                  </a:moveTo>
                  <a:lnTo>
                    <a:pt x="0" y="0"/>
                  </a:lnTo>
                  <a:lnTo>
                    <a:pt x="0" y="277"/>
                  </a:lnTo>
                </a:path>
              </a:pathLst>
            </a:cu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Line 11">
              <a:extLst>
                <a:ext uri="{FF2B5EF4-FFF2-40B4-BE49-F238E27FC236}">
                  <a16:creationId xmlns:a16="http://schemas.microsoft.com/office/drawing/2014/main" id="{0CA1398F-9033-441C-8BD4-A054B0D4D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0" y="2157"/>
              <a:ext cx="0" cy="485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Oval 12">
              <a:extLst>
                <a:ext uri="{FF2B5EF4-FFF2-40B4-BE49-F238E27FC236}">
                  <a16:creationId xmlns:a16="http://schemas.microsoft.com/office/drawing/2014/main" id="{27590148-FD3A-492E-9E14-36FD12B3D5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" y="2300"/>
              <a:ext cx="133" cy="13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Freeform 13">
              <a:extLst>
                <a:ext uri="{FF2B5EF4-FFF2-40B4-BE49-F238E27FC236}">
                  <a16:creationId xmlns:a16="http://schemas.microsoft.com/office/drawing/2014/main" id="{1FC30D72-F6EE-42B5-8F9C-3B00E19D8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9" y="2300"/>
              <a:ext cx="119" cy="126"/>
            </a:xfrm>
            <a:custGeom>
              <a:avLst/>
              <a:gdLst>
                <a:gd name="T0" fmla="*/ 33 w 33"/>
                <a:gd name="T1" fmla="*/ 7 h 35"/>
                <a:gd name="T2" fmla="*/ 18 w 33"/>
                <a:gd name="T3" fmla="*/ 0 h 35"/>
                <a:gd name="T4" fmla="*/ 0 w 33"/>
                <a:gd name="T5" fmla="*/ 18 h 35"/>
                <a:gd name="T6" fmla="*/ 12 w 33"/>
                <a:gd name="T7" fmla="*/ 35 h 35"/>
                <a:gd name="T8" fmla="*/ 33 w 33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5">
                  <a:moveTo>
                    <a:pt x="33" y="7"/>
                  </a:moveTo>
                  <a:cubicBezTo>
                    <a:pt x="30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5" y="32"/>
                    <a:pt x="12" y="35"/>
                  </a:cubicBezTo>
                  <a:cubicBezTo>
                    <a:pt x="12" y="22"/>
                    <a:pt x="21" y="10"/>
                    <a:pt x="33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Freeform 14">
              <a:extLst>
                <a:ext uri="{FF2B5EF4-FFF2-40B4-BE49-F238E27FC236}">
                  <a16:creationId xmlns:a16="http://schemas.microsoft.com/office/drawing/2014/main" id="{3981FA01-A68C-4096-AB63-645492CD9E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2" y="2293"/>
              <a:ext cx="148" cy="144"/>
            </a:xfrm>
            <a:custGeom>
              <a:avLst/>
              <a:gdLst>
                <a:gd name="T0" fmla="*/ 21 w 41"/>
                <a:gd name="T1" fmla="*/ 5 h 40"/>
                <a:gd name="T2" fmla="*/ 36 w 41"/>
                <a:gd name="T3" fmla="*/ 20 h 40"/>
                <a:gd name="T4" fmla="*/ 21 w 41"/>
                <a:gd name="T5" fmla="*/ 36 h 40"/>
                <a:gd name="T6" fmla="*/ 6 w 41"/>
                <a:gd name="T7" fmla="*/ 20 h 40"/>
                <a:gd name="T8" fmla="*/ 21 w 41"/>
                <a:gd name="T9" fmla="*/ 5 h 40"/>
                <a:gd name="T10" fmla="*/ 21 w 41"/>
                <a:gd name="T11" fmla="*/ 0 h 40"/>
                <a:gd name="T12" fmla="*/ 0 w 41"/>
                <a:gd name="T13" fmla="*/ 20 h 40"/>
                <a:gd name="T14" fmla="*/ 21 w 41"/>
                <a:gd name="T15" fmla="*/ 40 h 40"/>
                <a:gd name="T16" fmla="*/ 41 w 41"/>
                <a:gd name="T17" fmla="*/ 20 h 40"/>
                <a:gd name="T18" fmla="*/ 21 w 41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0">
                  <a:moveTo>
                    <a:pt x="21" y="5"/>
                  </a:moveTo>
                  <a:cubicBezTo>
                    <a:pt x="29" y="5"/>
                    <a:pt x="36" y="12"/>
                    <a:pt x="36" y="20"/>
                  </a:cubicBezTo>
                  <a:cubicBezTo>
                    <a:pt x="36" y="29"/>
                    <a:pt x="29" y="36"/>
                    <a:pt x="21" y="36"/>
                  </a:cubicBezTo>
                  <a:cubicBezTo>
                    <a:pt x="12" y="36"/>
                    <a:pt x="6" y="29"/>
                    <a:pt x="6" y="20"/>
                  </a:cubicBezTo>
                  <a:cubicBezTo>
                    <a:pt x="6" y="12"/>
                    <a:pt x="12" y="5"/>
                    <a:pt x="21" y="5"/>
                  </a:cubicBezTo>
                  <a:moveTo>
                    <a:pt x="21" y="0"/>
                  </a:moveTo>
                  <a:cubicBezTo>
                    <a:pt x="10" y="0"/>
                    <a:pt x="0" y="9"/>
                    <a:pt x="0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0"/>
                    <a:pt x="41" y="31"/>
                    <a:pt x="41" y="20"/>
                  </a:cubicBezTo>
                  <a:cubicBezTo>
                    <a:pt x="41" y="9"/>
                    <a:pt x="32" y="0"/>
                    <a:pt x="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Oval 15">
              <a:extLst>
                <a:ext uri="{FF2B5EF4-FFF2-40B4-BE49-F238E27FC236}">
                  <a16:creationId xmlns:a16="http://schemas.microsoft.com/office/drawing/2014/main" id="{D5433724-7E97-4CAA-9808-75AC9E21A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" y="2092"/>
              <a:ext cx="130" cy="12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Freeform 16">
              <a:extLst>
                <a:ext uri="{FF2B5EF4-FFF2-40B4-BE49-F238E27FC236}">
                  <a16:creationId xmlns:a16="http://schemas.microsoft.com/office/drawing/2014/main" id="{DAE4C6E7-85DF-433C-8211-76E9947A3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5" y="2092"/>
              <a:ext cx="115" cy="122"/>
            </a:xfrm>
            <a:custGeom>
              <a:avLst/>
              <a:gdLst>
                <a:gd name="T0" fmla="*/ 32 w 32"/>
                <a:gd name="T1" fmla="*/ 7 h 34"/>
                <a:gd name="T2" fmla="*/ 18 w 32"/>
                <a:gd name="T3" fmla="*/ 0 h 34"/>
                <a:gd name="T4" fmla="*/ 0 w 32"/>
                <a:gd name="T5" fmla="*/ 18 h 34"/>
                <a:gd name="T6" fmla="*/ 11 w 32"/>
                <a:gd name="T7" fmla="*/ 34 h 34"/>
                <a:gd name="T8" fmla="*/ 32 w 32"/>
                <a:gd name="T9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4">
                  <a:moveTo>
                    <a:pt x="32" y="7"/>
                  </a:move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5"/>
                    <a:pt x="4" y="32"/>
                    <a:pt x="11" y="34"/>
                  </a:cubicBezTo>
                  <a:cubicBezTo>
                    <a:pt x="12" y="21"/>
                    <a:pt x="20" y="10"/>
                    <a:pt x="32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Freeform 17">
              <a:extLst>
                <a:ext uri="{FF2B5EF4-FFF2-40B4-BE49-F238E27FC236}">
                  <a16:creationId xmlns:a16="http://schemas.microsoft.com/office/drawing/2014/main" id="{117D2ECE-16DC-465E-A0AD-FB756E3A38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8" y="2081"/>
              <a:ext cx="144" cy="147"/>
            </a:xfrm>
            <a:custGeom>
              <a:avLst/>
              <a:gdLst>
                <a:gd name="T0" fmla="*/ 20 w 40"/>
                <a:gd name="T1" fmla="*/ 6 h 41"/>
                <a:gd name="T2" fmla="*/ 35 w 40"/>
                <a:gd name="T3" fmla="*/ 21 h 41"/>
                <a:gd name="T4" fmla="*/ 20 w 40"/>
                <a:gd name="T5" fmla="*/ 36 h 41"/>
                <a:gd name="T6" fmla="*/ 5 w 40"/>
                <a:gd name="T7" fmla="*/ 21 h 41"/>
                <a:gd name="T8" fmla="*/ 20 w 40"/>
                <a:gd name="T9" fmla="*/ 6 h 41"/>
                <a:gd name="T10" fmla="*/ 20 w 40"/>
                <a:gd name="T11" fmla="*/ 0 h 41"/>
                <a:gd name="T12" fmla="*/ 0 w 40"/>
                <a:gd name="T13" fmla="*/ 21 h 41"/>
                <a:gd name="T14" fmla="*/ 20 w 40"/>
                <a:gd name="T15" fmla="*/ 41 h 41"/>
                <a:gd name="T16" fmla="*/ 40 w 40"/>
                <a:gd name="T17" fmla="*/ 21 h 41"/>
                <a:gd name="T18" fmla="*/ 20 w 40"/>
                <a:gd name="T1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1">
                  <a:moveTo>
                    <a:pt x="20" y="6"/>
                  </a:moveTo>
                  <a:cubicBezTo>
                    <a:pt x="28" y="6"/>
                    <a:pt x="35" y="13"/>
                    <a:pt x="35" y="21"/>
                  </a:cubicBezTo>
                  <a:cubicBezTo>
                    <a:pt x="35" y="29"/>
                    <a:pt x="28" y="36"/>
                    <a:pt x="20" y="36"/>
                  </a:cubicBezTo>
                  <a:cubicBezTo>
                    <a:pt x="12" y="36"/>
                    <a:pt x="5" y="29"/>
                    <a:pt x="5" y="21"/>
                  </a:cubicBezTo>
                  <a:cubicBezTo>
                    <a:pt x="5" y="13"/>
                    <a:pt x="12" y="6"/>
                    <a:pt x="20" y="6"/>
                  </a:cubicBezTo>
                  <a:moveTo>
                    <a:pt x="20" y="0"/>
                  </a:moveTo>
                  <a:cubicBezTo>
                    <a:pt x="9" y="0"/>
                    <a:pt x="0" y="9"/>
                    <a:pt x="0" y="21"/>
                  </a:cubicBezTo>
                  <a:cubicBezTo>
                    <a:pt x="0" y="32"/>
                    <a:pt x="9" y="41"/>
                    <a:pt x="20" y="41"/>
                  </a:cubicBezTo>
                  <a:cubicBezTo>
                    <a:pt x="31" y="41"/>
                    <a:pt x="40" y="32"/>
                    <a:pt x="40" y="21"/>
                  </a:cubicBezTo>
                  <a:cubicBezTo>
                    <a:pt x="40" y="9"/>
                    <a:pt x="31" y="0"/>
                    <a:pt x="2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Oval 18">
              <a:extLst>
                <a:ext uri="{FF2B5EF4-FFF2-40B4-BE49-F238E27FC236}">
                  <a16:creationId xmlns:a16="http://schemas.microsoft.com/office/drawing/2014/main" id="{B946C73A-CE7B-431D-B964-90F8DE264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1" y="2300"/>
              <a:ext cx="129" cy="13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6EA855C4-FA83-47A1-9614-1F54FE060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" y="2300"/>
              <a:ext cx="115" cy="126"/>
            </a:xfrm>
            <a:custGeom>
              <a:avLst/>
              <a:gdLst>
                <a:gd name="T0" fmla="*/ 32 w 32"/>
                <a:gd name="T1" fmla="*/ 7 h 35"/>
                <a:gd name="T2" fmla="*/ 18 w 32"/>
                <a:gd name="T3" fmla="*/ 0 h 35"/>
                <a:gd name="T4" fmla="*/ 0 w 32"/>
                <a:gd name="T5" fmla="*/ 18 h 35"/>
                <a:gd name="T6" fmla="*/ 11 w 32"/>
                <a:gd name="T7" fmla="*/ 35 h 35"/>
                <a:gd name="T8" fmla="*/ 32 w 32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32" y="7"/>
                  </a:moveTo>
                  <a:cubicBezTo>
                    <a:pt x="28" y="3"/>
                    <a:pt x="23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"/>
                    <a:pt x="4" y="32"/>
                    <a:pt x="11" y="35"/>
                  </a:cubicBezTo>
                  <a:cubicBezTo>
                    <a:pt x="12" y="22"/>
                    <a:pt x="20" y="11"/>
                    <a:pt x="32" y="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821ACBB6-D7C8-449E-B69E-8C74198341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10" y="2293"/>
              <a:ext cx="148" cy="144"/>
            </a:xfrm>
            <a:custGeom>
              <a:avLst/>
              <a:gdLst>
                <a:gd name="T0" fmla="*/ 21 w 41"/>
                <a:gd name="T1" fmla="*/ 5 h 40"/>
                <a:gd name="T2" fmla="*/ 36 w 41"/>
                <a:gd name="T3" fmla="*/ 20 h 40"/>
                <a:gd name="T4" fmla="*/ 21 w 41"/>
                <a:gd name="T5" fmla="*/ 36 h 40"/>
                <a:gd name="T6" fmla="*/ 5 w 41"/>
                <a:gd name="T7" fmla="*/ 20 h 40"/>
                <a:gd name="T8" fmla="*/ 21 w 41"/>
                <a:gd name="T9" fmla="*/ 5 h 40"/>
                <a:gd name="T10" fmla="*/ 21 w 41"/>
                <a:gd name="T11" fmla="*/ 0 h 40"/>
                <a:gd name="T12" fmla="*/ 0 w 41"/>
                <a:gd name="T13" fmla="*/ 20 h 40"/>
                <a:gd name="T14" fmla="*/ 21 w 41"/>
                <a:gd name="T15" fmla="*/ 40 h 40"/>
                <a:gd name="T16" fmla="*/ 41 w 41"/>
                <a:gd name="T17" fmla="*/ 20 h 40"/>
                <a:gd name="T18" fmla="*/ 21 w 41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0">
                  <a:moveTo>
                    <a:pt x="21" y="5"/>
                  </a:moveTo>
                  <a:cubicBezTo>
                    <a:pt x="29" y="5"/>
                    <a:pt x="36" y="12"/>
                    <a:pt x="36" y="20"/>
                  </a:cubicBezTo>
                  <a:cubicBezTo>
                    <a:pt x="36" y="29"/>
                    <a:pt x="29" y="36"/>
                    <a:pt x="21" y="36"/>
                  </a:cubicBezTo>
                  <a:cubicBezTo>
                    <a:pt x="12" y="36"/>
                    <a:pt x="5" y="29"/>
                    <a:pt x="5" y="20"/>
                  </a:cubicBezTo>
                  <a:cubicBezTo>
                    <a:pt x="6" y="12"/>
                    <a:pt x="13" y="5"/>
                    <a:pt x="21" y="5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1" y="40"/>
                  </a:cubicBezTo>
                  <a:cubicBezTo>
                    <a:pt x="32" y="40"/>
                    <a:pt x="41" y="31"/>
                    <a:pt x="41" y="20"/>
                  </a:cubicBezTo>
                  <a:cubicBezTo>
                    <a:pt x="41" y="9"/>
                    <a:pt x="32" y="0"/>
                    <a:pt x="2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15D96818-6D12-47C7-8AA2-3EFFD44BF984}"/>
              </a:ext>
            </a:extLst>
          </p:cNvPr>
          <p:cNvGrpSpPr/>
          <p:nvPr/>
        </p:nvGrpSpPr>
        <p:grpSpPr>
          <a:xfrm>
            <a:off x="7870117" y="3315236"/>
            <a:ext cx="424459" cy="300055"/>
            <a:chOff x="4335347" y="1124771"/>
            <a:chExt cx="424459" cy="300055"/>
          </a:xfrm>
        </p:grpSpPr>
        <p:grpSp>
          <p:nvGrpSpPr>
            <p:cNvPr id="522" name="Group 4">
              <a:extLst>
                <a:ext uri="{FF2B5EF4-FFF2-40B4-BE49-F238E27FC236}">
                  <a16:creationId xmlns:a16="http://schemas.microsoft.com/office/drawing/2014/main" id="{D6520A04-4E3D-4A5F-928B-093CDDBB365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3600000">
              <a:off x="4334694" y="1147372"/>
              <a:ext cx="257342" cy="256036"/>
              <a:chOff x="3288" y="1765"/>
              <a:chExt cx="394" cy="392"/>
            </a:xfrm>
          </p:grpSpPr>
          <p:sp>
            <p:nvSpPr>
              <p:cNvPr id="523" name="Freeform 5">
                <a:extLst>
                  <a:ext uri="{FF2B5EF4-FFF2-40B4-BE49-F238E27FC236}">
                    <a16:creationId xmlns:a16="http://schemas.microsoft.com/office/drawing/2014/main" id="{71C1E2E2-B596-4D56-8457-B1610666A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1765"/>
                <a:ext cx="312" cy="348"/>
              </a:xfrm>
              <a:custGeom>
                <a:avLst/>
                <a:gdLst>
                  <a:gd name="T0" fmla="*/ 296 w 312"/>
                  <a:gd name="T1" fmla="*/ 22 h 348"/>
                  <a:gd name="T2" fmla="*/ 257 w 312"/>
                  <a:gd name="T3" fmla="*/ 56 h 348"/>
                  <a:gd name="T4" fmla="*/ 248 w 312"/>
                  <a:gd name="T5" fmla="*/ 0 h 348"/>
                  <a:gd name="T6" fmla="*/ 152 w 312"/>
                  <a:gd name="T7" fmla="*/ 0 h 348"/>
                  <a:gd name="T8" fmla="*/ 142 w 312"/>
                  <a:gd name="T9" fmla="*/ 58 h 348"/>
                  <a:gd name="T10" fmla="*/ 92 w 312"/>
                  <a:gd name="T11" fmla="*/ 21 h 348"/>
                  <a:gd name="T12" fmla="*/ 24 w 312"/>
                  <a:gd name="T13" fmla="*/ 86 h 348"/>
                  <a:gd name="T14" fmla="*/ 62 w 312"/>
                  <a:gd name="T15" fmla="*/ 134 h 348"/>
                  <a:gd name="T16" fmla="*/ 0 w 312"/>
                  <a:gd name="T17" fmla="*/ 144 h 348"/>
                  <a:gd name="T18" fmla="*/ 0 w 312"/>
                  <a:gd name="T19" fmla="*/ 237 h 348"/>
                  <a:gd name="T20" fmla="*/ 64 w 312"/>
                  <a:gd name="T21" fmla="*/ 248 h 348"/>
                  <a:gd name="T22" fmla="*/ 24 w 312"/>
                  <a:gd name="T23" fmla="*/ 298 h 348"/>
                  <a:gd name="T24" fmla="*/ 75 w 312"/>
                  <a:gd name="T25" fmla="*/ 348 h 348"/>
                  <a:gd name="T26" fmla="*/ 312 w 312"/>
                  <a:gd name="T27" fmla="*/ 38 h 348"/>
                  <a:gd name="T28" fmla="*/ 296 w 312"/>
                  <a:gd name="T29" fmla="*/ 22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2" h="348">
                    <a:moveTo>
                      <a:pt x="296" y="22"/>
                    </a:moveTo>
                    <a:lnTo>
                      <a:pt x="257" y="56"/>
                    </a:lnTo>
                    <a:lnTo>
                      <a:pt x="248" y="0"/>
                    </a:lnTo>
                    <a:lnTo>
                      <a:pt x="152" y="0"/>
                    </a:lnTo>
                    <a:lnTo>
                      <a:pt x="142" y="58"/>
                    </a:lnTo>
                    <a:lnTo>
                      <a:pt x="92" y="21"/>
                    </a:lnTo>
                    <a:lnTo>
                      <a:pt x="24" y="86"/>
                    </a:lnTo>
                    <a:lnTo>
                      <a:pt x="62" y="134"/>
                    </a:lnTo>
                    <a:lnTo>
                      <a:pt x="0" y="144"/>
                    </a:lnTo>
                    <a:lnTo>
                      <a:pt x="0" y="237"/>
                    </a:lnTo>
                    <a:lnTo>
                      <a:pt x="64" y="248"/>
                    </a:lnTo>
                    <a:lnTo>
                      <a:pt x="24" y="298"/>
                    </a:lnTo>
                    <a:lnTo>
                      <a:pt x="75" y="348"/>
                    </a:lnTo>
                    <a:lnTo>
                      <a:pt x="312" y="38"/>
                    </a:lnTo>
                    <a:lnTo>
                      <a:pt x="296" y="22"/>
                    </a:lnTo>
                    <a:close/>
                  </a:path>
                </a:pathLst>
              </a:custGeom>
              <a:solidFill>
                <a:schemeClr val="tx1">
                  <a:alpha val="44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 useBgFill="1">
            <p:nvSpPr>
              <p:cNvPr id="524" name="Oval 6">
                <a:extLst>
                  <a:ext uri="{FF2B5EF4-FFF2-40B4-BE49-F238E27FC236}">
                    <a16:creationId xmlns:a16="http://schemas.microsoft.com/office/drawing/2014/main" id="{331EE970-E9E2-4C2B-A5EE-D4B38BCF9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2" y="1888"/>
                <a:ext cx="146" cy="146"/>
              </a:xfrm>
              <a:prstGeom prst="ellipse">
                <a:avLst/>
              </a:prstGeom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5" name="Freeform 7">
                <a:extLst>
                  <a:ext uri="{FF2B5EF4-FFF2-40B4-BE49-F238E27FC236}">
                    <a16:creationId xmlns:a16="http://schemas.microsoft.com/office/drawing/2014/main" id="{AD29FACB-0109-4F25-9E00-BC5D632B6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1765"/>
                <a:ext cx="394" cy="392"/>
              </a:xfrm>
              <a:custGeom>
                <a:avLst/>
                <a:gdLst>
                  <a:gd name="T0" fmla="*/ 152 w 394"/>
                  <a:gd name="T1" fmla="*/ 0 h 392"/>
                  <a:gd name="T2" fmla="*/ 248 w 394"/>
                  <a:gd name="T3" fmla="*/ 0 h 392"/>
                  <a:gd name="T4" fmla="*/ 257 w 394"/>
                  <a:gd name="T5" fmla="*/ 56 h 392"/>
                  <a:gd name="T6" fmla="*/ 296 w 394"/>
                  <a:gd name="T7" fmla="*/ 22 h 392"/>
                  <a:gd name="T8" fmla="*/ 369 w 394"/>
                  <a:gd name="T9" fmla="*/ 96 h 392"/>
                  <a:gd name="T10" fmla="*/ 336 w 394"/>
                  <a:gd name="T11" fmla="*/ 140 h 392"/>
                  <a:gd name="T12" fmla="*/ 394 w 394"/>
                  <a:gd name="T13" fmla="*/ 149 h 392"/>
                  <a:gd name="T14" fmla="*/ 394 w 394"/>
                  <a:gd name="T15" fmla="*/ 245 h 392"/>
                  <a:gd name="T16" fmla="*/ 336 w 394"/>
                  <a:gd name="T17" fmla="*/ 252 h 392"/>
                  <a:gd name="T18" fmla="*/ 376 w 394"/>
                  <a:gd name="T19" fmla="*/ 302 h 392"/>
                  <a:gd name="T20" fmla="*/ 306 w 394"/>
                  <a:gd name="T21" fmla="*/ 372 h 392"/>
                  <a:gd name="T22" fmla="*/ 255 w 394"/>
                  <a:gd name="T23" fmla="*/ 330 h 392"/>
                  <a:gd name="T24" fmla="*/ 246 w 394"/>
                  <a:gd name="T25" fmla="*/ 392 h 392"/>
                  <a:gd name="T26" fmla="*/ 152 w 394"/>
                  <a:gd name="T27" fmla="*/ 392 h 392"/>
                  <a:gd name="T28" fmla="*/ 141 w 394"/>
                  <a:gd name="T29" fmla="*/ 328 h 392"/>
                  <a:gd name="T30" fmla="*/ 92 w 394"/>
                  <a:gd name="T31" fmla="*/ 366 h 392"/>
                  <a:gd name="T32" fmla="*/ 24 w 394"/>
                  <a:gd name="T33" fmla="*/ 298 h 392"/>
                  <a:gd name="T34" fmla="*/ 64 w 394"/>
                  <a:gd name="T35" fmla="*/ 248 h 392"/>
                  <a:gd name="T36" fmla="*/ 0 w 394"/>
                  <a:gd name="T37" fmla="*/ 237 h 392"/>
                  <a:gd name="T38" fmla="*/ 0 w 394"/>
                  <a:gd name="T39" fmla="*/ 144 h 392"/>
                  <a:gd name="T40" fmla="*/ 62 w 394"/>
                  <a:gd name="T41" fmla="*/ 134 h 392"/>
                  <a:gd name="T42" fmla="*/ 24 w 394"/>
                  <a:gd name="T43" fmla="*/ 86 h 392"/>
                  <a:gd name="T44" fmla="*/ 92 w 394"/>
                  <a:gd name="T45" fmla="*/ 21 h 392"/>
                  <a:gd name="T46" fmla="*/ 142 w 394"/>
                  <a:gd name="T47" fmla="*/ 58 h 392"/>
                  <a:gd name="T48" fmla="*/ 152 w 394"/>
                  <a:gd name="T49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4" h="392">
                    <a:moveTo>
                      <a:pt x="152" y="0"/>
                    </a:moveTo>
                    <a:lnTo>
                      <a:pt x="248" y="0"/>
                    </a:lnTo>
                    <a:lnTo>
                      <a:pt x="257" y="56"/>
                    </a:lnTo>
                    <a:lnTo>
                      <a:pt x="296" y="22"/>
                    </a:lnTo>
                    <a:lnTo>
                      <a:pt x="369" y="96"/>
                    </a:lnTo>
                    <a:lnTo>
                      <a:pt x="336" y="140"/>
                    </a:lnTo>
                    <a:lnTo>
                      <a:pt x="394" y="149"/>
                    </a:lnTo>
                    <a:lnTo>
                      <a:pt x="394" y="245"/>
                    </a:lnTo>
                    <a:lnTo>
                      <a:pt x="336" y="252"/>
                    </a:lnTo>
                    <a:lnTo>
                      <a:pt x="376" y="302"/>
                    </a:lnTo>
                    <a:lnTo>
                      <a:pt x="306" y="372"/>
                    </a:lnTo>
                    <a:lnTo>
                      <a:pt x="255" y="330"/>
                    </a:lnTo>
                    <a:lnTo>
                      <a:pt x="246" y="392"/>
                    </a:lnTo>
                    <a:lnTo>
                      <a:pt x="152" y="392"/>
                    </a:lnTo>
                    <a:lnTo>
                      <a:pt x="141" y="328"/>
                    </a:lnTo>
                    <a:lnTo>
                      <a:pt x="92" y="366"/>
                    </a:lnTo>
                    <a:lnTo>
                      <a:pt x="24" y="298"/>
                    </a:lnTo>
                    <a:lnTo>
                      <a:pt x="64" y="248"/>
                    </a:lnTo>
                    <a:lnTo>
                      <a:pt x="0" y="237"/>
                    </a:lnTo>
                    <a:lnTo>
                      <a:pt x="0" y="144"/>
                    </a:lnTo>
                    <a:lnTo>
                      <a:pt x="62" y="134"/>
                    </a:lnTo>
                    <a:lnTo>
                      <a:pt x="24" y="86"/>
                    </a:lnTo>
                    <a:lnTo>
                      <a:pt x="92" y="21"/>
                    </a:lnTo>
                    <a:lnTo>
                      <a:pt x="142" y="58"/>
                    </a:lnTo>
                    <a:lnTo>
                      <a:pt x="152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6" name="Group 4">
              <a:extLst>
                <a:ext uri="{FF2B5EF4-FFF2-40B4-BE49-F238E27FC236}">
                  <a16:creationId xmlns:a16="http://schemas.microsoft.com/office/drawing/2014/main" id="{A37A5FB2-93A2-474B-B76E-A7FFC84675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30482" y="1124771"/>
              <a:ext cx="129324" cy="128667"/>
              <a:chOff x="3288" y="1765"/>
              <a:chExt cx="394" cy="392"/>
            </a:xfrm>
          </p:grpSpPr>
          <p:sp>
            <p:nvSpPr>
              <p:cNvPr id="527" name="Freeform 5">
                <a:extLst>
                  <a:ext uri="{FF2B5EF4-FFF2-40B4-BE49-F238E27FC236}">
                    <a16:creationId xmlns:a16="http://schemas.microsoft.com/office/drawing/2014/main" id="{FBD883F9-1046-4D39-8D3F-271E25F4D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1765"/>
                <a:ext cx="312" cy="348"/>
              </a:xfrm>
              <a:custGeom>
                <a:avLst/>
                <a:gdLst>
                  <a:gd name="T0" fmla="*/ 296 w 312"/>
                  <a:gd name="T1" fmla="*/ 22 h 348"/>
                  <a:gd name="T2" fmla="*/ 257 w 312"/>
                  <a:gd name="T3" fmla="*/ 56 h 348"/>
                  <a:gd name="T4" fmla="*/ 248 w 312"/>
                  <a:gd name="T5" fmla="*/ 0 h 348"/>
                  <a:gd name="T6" fmla="*/ 152 w 312"/>
                  <a:gd name="T7" fmla="*/ 0 h 348"/>
                  <a:gd name="T8" fmla="*/ 142 w 312"/>
                  <a:gd name="T9" fmla="*/ 58 h 348"/>
                  <a:gd name="T10" fmla="*/ 92 w 312"/>
                  <a:gd name="T11" fmla="*/ 21 h 348"/>
                  <a:gd name="T12" fmla="*/ 24 w 312"/>
                  <a:gd name="T13" fmla="*/ 86 h 348"/>
                  <a:gd name="T14" fmla="*/ 62 w 312"/>
                  <a:gd name="T15" fmla="*/ 134 h 348"/>
                  <a:gd name="T16" fmla="*/ 0 w 312"/>
                  <a:gd name="T17" fmla="*/ 144 h 348"/>
                  <a:gd name="T18" fmla="*/ 0 w 312"/>
                  <a:gd name="T19" fmla="*/ 237 h 348"/>
                  <a:gd name="T20" fmla="*/ 64 w 312"/>
                  <a:gd name="T21" fmla="*/ 248 h 348"/>
                  <a:gd name="T22" fmla="*/ 24 w 312"/>
                  <a:gd name="T23" fmla="*/ 298 h 348"/>
                  <a:gd name="T24" fmla="*/ 75 w 312"/>
                  <a:gd name="T25" fmla="*/ 348 h 348"/>
                  <a:gd name="T26" fmla="*/ 312 w 312"/>
                  <a:gd name="T27" fmla="*/ 38 h 348"/>
                  <a:gd name="T28" fmla="*/ 296 w 312"/>
                  <a:gd name="T29" fmla="*/ 22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2" h="348">
                    <a:moveTo>
                      <a:pt x="296" y="22"/>
                    </a:moveTo>
                    <a:lnTo>
                      <a:pt x="257" y="56"/>
                    </a:lnTo>
                    <a:lnTo>
                      <a:pt x="248" y="0"/>
                    </a:lnTo>
                    <a:lnTo>
                      <a:pt x="152" y="0"/>
                    </a:lnTo>
                    <a:lnTo>
                      <a:pt x="142" y="58"/>
                    </a:lnTo>
                    <a:lnTo>
                      <a:pt x="92" y="21"/>
                    </a:lnTo>
                    <a:lnTo>
                      <a:pt x="24" y="86"/>
                    </a:lnTo>
                    <a:lnTo>
                      <a:pt x="62" y="134"/>
                    </a:lnTo>
                    <a:lnTo>
                      <a:pt x="0" y="144"/>
                    </a:lnTo>
                    <a:lnTo>
                      <a:pt x="0" y="237"/>
                    </a:lnTo>
                    <a:lnTo>
                      <a:pt x="64" y="248"/>
                    </a:lnTo>
                    <a:lnTo>
                      <a:pt x="24" y="298"/>
                    </a:lnTo>
                    <a:lnTo>
                      <a:pt x="75" y="348"/>
                    </a:lnTo>
                    <a:lnTo>
                      <a:pt x="312" y="38"/>
                    </a:lnTo>
                    <a:lnTo>
                      <a:pt x="296" y="22"/>
                    </a:lnTo>
                    <a:close/>
                  </a:path>
                </a:pathLst>
              </a:custGeom>
              <a:solidFill>
                <a:schemeClr val="tx1">
                  <a:alpha val="44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 useBgFill="1">
            <p:nvSpPr>
              <p:cNvPr id="528" name="Oval 6">
                <a:extLst>
                  <a:ext uri="{FF2B5EF4-FFF2-40B4-BE49-F238E27FC236}">
                    <a16:creationId xmlns:a16="http://schemas.microsoft.com/office/drawing/2014/main" id="{D8D0C727-A6C9-4775-B712-DA04CDCCE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2" y="1888"/>
                <a:ext cx="146" cy="146"/>
              </a:xfrm>
              <a:prstGeom prst="ellipse">
                <a:avLst/>
              </a:prstGeom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9" name="Freeform 7">
                <a:extLst>
                  <a:ext uri="{FF2B5EF4-FFF2-40B4-BE49-F238E27FC236}">
                    <a16:creationId xmlns:a16="http://schemas.microsoft.com/office/drawing/2014/main" id="{625D2DA4-AC2A-45ED-85A6-7DC308083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1765"/>
                <a:ext cx="394" cy="392"/>
              </a:xfrm>
              <a:custGeom>
                <a:avLst/>
                <a:gdLst>
                  <a:gd name="T0" fmla="*/ 152 w 394"/>
                  <a:gd name="T1" fmla="*/ 0 h 392"/>
                  <a:gd name="T2" fmla="*/ 248 w 394"/>
                  <a:gd name="T3" fmla="*/ 0 h 392"/>
                  <a:gd name="T4" fmla="*/ 257 w 394"/>
                  <a:gd name="T5" fmla="*/ 56 h 392"/>
                  <a:gd name="T6" fmla="*/ 296 w 394"/>
                  <a:gd name="T7" fmla="*/ 22 h 392"/>
                  <a:gd name="T8" fmla="*/ 369 w 394"/>
                  <a:gd name="T9" fmla="*/ 96 h 392"/>
                  <a:gd name="T10" fmla="*/ 336 w 394"/>
                  <a:gd name="T11" fmla="*/ 140 h 392"/>
                  <a:gd name="T12" fmla="*/ 394 w 394"/>
                  <a:gd name="T13" fmla="*/ 149 h 392"/>
                  <a:gd name="T14" fmla="*/ 394 w 394"/>
                  <a:gd name="T15" fmla="*/ 245 h 392"/>
                  <a:gd name="T16" fmla="*/ 336 w 394"/>
                  <a:gd name="T17" fmla="*/ 252 h 392"/>
                  <a:gd name="T18" fmla="*/ 376 w 394"/>
                  <a:gd name="T19" fmla="*/ 302 h 392"/>
                  <a:gd name="T20" fmla="*/ 306 w 394"/>
                  <a:gd name="T21" fmla="*/ 372 h 392"/>
                  <a:gd name="T22" fmla="*/ 255 w 394"/>
                  <a:gd name="T23" fmla="*/ 330 h 392"/>
                  <a:gd name="T24" fmla="*/ 246 w 394"/>
                  <a:gd name="T25" fmla="*/ 392 h 392"/>
                  <a:gd name="T26" fmla="*/ 152 w 394"/>
                  <a:gd name="T27" fmla="*/ 392 h 392"/>
                  <a:gd name="T28" fmla="*/ 141 w 394"/>
                  <a:gd name="T29" fmla="*/ 328 h 392"/>
                  <a:gd name="T30" fmla="*/ 92 w 394"/>
                  <a:gd name="T31" fmla="*/ 366 h 392"/>
                  <a:gd name="T32" fmla="*/ 24 w 394"/>
                  <a:gd name="T33" fmla="*/ 298 h 392"/>
                  <a:gd name="T34" fmla="*/ 64 w 394"/>
                  <a:gd name="T35" fmla="*/ 248 h 392"/>
                  <a:gd name="T36" fmla="*/ 0 w 394"/>
                  <a:gd name="T37" fmla="*/ 237 h 392"/>
                  <a:gd name="T38" fmla="*/ 0 w 394"/>
                  <a:gd name="T39" fmla="*/ 144 h 392"/>
                  <a:gd name="T40" fmla="*/ 62 w 394"/>
                  <a:gd name="T41" fmla="*/ 134 h 392"/>
                  <a:gd name="T42" fmla="*/ 24 w 394"/>
                  <a:gd name="T43" fmla="*/ 86 h 392"/>
                  <a:gd name="T44" fmla="*/ 92 w 394"/>
                  <a:gd name="T45" fmla="*/ 21 h 392"/>
                  <a:gd name="T46" fmla="*/ 142 w 394"/>
                  <a:gd name="T47" fmla="*/ 58 h 392"/>
                  <a:gd name="T48" fmla="*/ 152 w 394"/>
                  <a:gd name="T49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4" h="392">
                    <a:moveTo>
                      <a:pt x="152" y="0"/>
                    </a:moveTo>
                    <a:lnTo>
                      <a:pt x="248" y="0"/>
                    </a:lnTo>
                    <a:lnTo>
                      <a:pt x="257" y="56"/>
                    </a:lnTo>
                    <a:lnTo>
                      <a:pt x="296" y="22"/>
                    </a:lnTo>
                    <a:lnTo>
                      <a:pt x="369" y="96"/>
                    </a:lnTo>
                    <a:lnTo>
                      <a:pt x="336" y="140"/>
                    </a:lnTo>
                    <a:lnTo>
                      <a:pt x="394" y="149"/>
                    </a:lnTo>
                    <a:lnTo>
                      <a:pt x="394" y="245"/>
                    </a:lnTo>
                    <a:lnTo>
                      <a:pt x="336" y="252"/>
                    </a:lnTo>
                    <a:lnTo>
                      <a:pt x="376" y="302"/>
                    </a:lnTo>
                    <a:lnTo>
                      <a:pt x="306" y="372"/>
                    </a:lnTo>
                    <a:lnTo>
                      <a:pt x="255" y="330"/>
                    </a:lnTo>
                    <a:lnTo>
                      <a:pt x="246" y="392"/>
                    </a:lnTo>
                    <a:lnTo>
                      <a:pt x="152" y="392"/>
                    </a:lnTo>
                    <a:lnTo>
                      <a:pt x="141" y="328"/>
                    </a:lnTo>
                    <a:lnTo>
                      <a:pt x="92" y="366"/>
                    </a:lnTo>
                    <a:lnTo>
                      <a:pt x="24" y="298"/>
                    </a:lnTo>
                    <a:lnTo>
                      <a:pt x="64" y="248"/>
                    </a:lnTo>
                    <a:lnTo>
                      <a:pt x="0" y="237"/>
                    </a:lnTo>
                    <a:lnTo>
                      <a:pt x="0" y="144"/>
                    </a:lnTo>
                    <a:lnTo>
                      <a:pt x="62" y="134"/>
                    </a:lnTo>
                    <a:lnTo>
                      <a:pt x="24" y="86"/>
                    </a:lnTo>
                    <a:lnTo>
                      <a:pt x="92" y="21"/>
                    </a:lnTo>
                    <a:lnTo>
                      <a:pt x="142" y="58"/>
                    </a:lnTo>
                    <a:lnTo>
                      <a:pt x="152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30" name="Group 4">
              <a:extLst>
                <a:ext uri="{FF2B5EF4-FFF2-40B4-BE49-F238E27FC236}">
                  <a16:creationId xmlns:a16="http://schemas.microsoft.com/office/drawing/2014/main" id="{DE80FBD1-9AF5-44EF-BF0E-D461B635158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30482" y="1296159"/>
              <a:ext cx="129324" cy="128667"/>
              <a:chOff x="3288" y="1765"/>
              <a:chExt cx="394" cy="392"/>
            </a:xfrm>
          </p:grpSpPr>
          <p:sp>
            <p:nvSpPr>
              <p:cNvPr id="531" name="Freeform 5">
                <a:extLst>
                  <a:ext uri="{FF2B5EF4-FFF2-40B4-BE49-F238E27FC236}">
                    <a16:creationId xmlns:a16="http://schemas.microsoft.com/office/drawing/2014/main" id="{0E9CBCB9-7080-43CD-87A4-29D346B604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1765"/>
                <a:ext cx="312" cy="348"/>
              </a:xfrm>
              <a:custGeom>
                <a:avLst/>
                <a:gdLst>
                  <a:gd name="T0" fmla="*/ 296 w 312"/>
                  <a:gd name="T1" fmla="*/ 22 h 348"/>
                  <a:gd name="T2" fmla="*/ 257 w 312"/>
                  <a:gd name="T3" fmla="*/ 56 h 348"/>
                  <a:gd name="T4" fmla="*/ 248 w 312"/>
                  <a:gd name="T5" fmla="*/ 0 h 348"/>
                  <a:gd name="T6" fmla="*/ 152 w 312"/>
                  <a:gd name="T7" fmla="*/ 0 h 348"/>
                  <a:gd name="T8" fmla="*/ 142 w 312"/>
                  <a:gd name="T9" fmla="*/ 58 h 348"/>
                  <a:gd name="T10" fmla="*/ 92 w 312"/>
                  <a:gd name="T11" fmla="*/ 21 h 348"/>
                  <a:gd name="T12" fmla="*/ 24 w 312"/>
                  <a:gd name="T13" fmla="*/ 86 h 348"/>
                  <a:gd name="T14" fmla="*/ 62 w 312"/>
                  <a:gd name="T15" fmla="*/ 134 h 348"/>
                  <a:gd name="T16" fmla="*/ 0 w 312"/>
                  <a:gd name="T17" fmla="*/ 144 h 348"/>
                  <a:gd name="T18" fmla="*/ 0 w 312"/>
                  <a:gd name="T19" fmla="*/ 237 h 348"/>
                  <a:gd name="T20" fmla="*/ 64 w 312"/>
                  <a:gd name="T21" fmla="*/ 248 h 348"/>
                  <a:gd name="T22" fmla="*/ 24 w 312"/>
                  <a:gd name="T23" fmla="*/ 298 h 348"/>
                  <a:gd name="T24" fmla="*/ 75 w 312"/>
                  <a:gd name="T25" fmla="*/ 348 h 348"/>
                  <a:gd name="T26" fmla="*/ 312 w 312"/>
                  <a:gd name="T27" fmla="*/ 38 h 348"/>
                  <a:gd name="T28" fmla="*/ 296 w 312"/>
                  <a:gd name="T29" fmla="*/ 22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2" h="348">
                    <a:moveTo>
                      <a:pt x="296" y="22"/>
                    </a:moveTo>
                    <a:lnTo>
                      <a:pt x="257" y="56"/>
                    </a:lnTo>
                    <a:lnTo>
                      <a:pt x="248" y="0"/>
                    </a:lnTo>
                    <a:lnTo>
                      <a:pt x="152" y="0"/>
                    </a:lnTo>
                    <a:lnTo>
                      <a:pt x="142" y="58"/>
                    </a:lnTo>
                    <a:lnTo>
                      <a:pt x="92" y="21"/>
                    </a:lnTo>
                    <a:lnTo>
                      <a:pt x="24" y="86"/>
                    </a:lnTo>
                    <a:lnTo>
                      <a:pt x="62" y="134"/>
                    </a:lnTo>
                    <a:lnTo>
                      <a:pt x="0" y="144"/>
                    </a:lnTo>
                    <a:lnTo>
                      <a:pt x="0" y="237"/>
                    </a:lnTo>
                    <a:lnTo>
                      <a:pt x="64" y="248"/>
                    </a:lnTo>
                    <a:lnTo>
                      <a:pt x="24" y="298"/>
                    </a:lnTo>
                    <a:lnTo>
                      <a:pt x="75" y="348"/>
                    </a:lnTo>
                    <a:lnTo>
                      <a:pt x="312" y="38"/>
                    </a:lnTo>
                    <a:lnTo>
                      <a:pt x="296" y="22"/>
                    </a:lnTo>
                    <a:close/>
                  </a:path>
                </a:pathLst>
              </a:custGeom>
              <a:solidFill>
                <a:schemeClr val="tx1">
                  <a:alpha val="44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 useBgFill="1">
            <p:nvSpPr>
              <p:cNvPr id="532" name="Oval 6">
                <a:extLst>
                  <a:ext uri="{FF2B5EF4-FFF2-40B4-BE49-F238E27FC236}">
                    <a16:creationId xmlns:a16="http://schemas.microsoft.com/office/drawing/2014/main" id="{D11456BA-5F6C-4D2E-AC07-C49B086F54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12" y="1888"/>
                <a:ext cx="146" cy="146"/>
              </a:xfrm>
              <a:prstGeom prst="ellipse">
                <a:avLst/>
              </a:prstGeom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3" name="Freeform 7">
                <a:extLst>
                  <a:ext uri="{FF2B5EF4-FFF2-40B4-BE49-F238E27FC236}">
                    <a16:creationId xmlns:a16="http://schemas.microsoft.com/office/drawing/2014/main" id="{25125ACA-FF60-4625-A073-6A5F3A07D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8" y="1765"/>
                <a:ext cx="394" cy="392"/>
              </a:xfrm>
              <a:custGeom>
                <a:avLst/>
                <a:gdLst>
                  <a:gd name="T0" fmla="*/ 152 w 394"/>
                  <a:gd name="T1" fmla="*/ 0 h 392"/>
                  <a:gd name="T2" fmla="*/ 248 w 394"/>
                  <a:gd name="T3" fmla="*/ 0 h 392"/>
                  <a:gd name="T4" fmla="*/ 257 w 394"/>
                  <a:gd name="T5" fmla="*/ 56 h 392"/>
                  <a:gd name="T6" fmla="*/ 296 w 394"/>
                  <a:gd name="T7" fmla="*/ 22 h 392"/>
                  <a:gd name="T8" fmla="*/ 369 w 394"/>
                  <a:gd name="T9" fmla="*/ 96 h 392"/>
                  <a:gd name="T10" fmla="*/ 336 w 394"/>
                  <a:gd name="T11" fmla="*/ 140 h 392"/>
                  <a:gd name="T12" fmla="*/ 394 w 394"/>
                  <a:gd name="T13" fmla="*/ 149 h 392"/>
                  <a:gd name="T14" fmla="*/ 394 w 394"/>
                  <a:gd name="T15" fmla="*/ 245 h 392"/>
                  <a:gd name="T16" fmla="*/ 336 w 394"/>
                  <a:gd name="T17" fmla="*/ 252 h 392"/>
                  <a:gd name="T18" fmla="*/ 376 w 394"/>
                  <a:gd name="T19" fmla="*/ 302 h 392"/>
                  <a:gd name="T20" fmla="*/ 306 w 394"/>
                  <a:gd name="T21" fmla="*/ 372 h 392"/>
                  <a:gd name="T22" fmla="*/ 255 w 394"/>
                  <a:gd name="T23" fmla="*/ 330 h 392"/>
                  <a:gd name="T24" fmla="*/ 246 w 394"/>
                  <a:gd name="T25" fmla="*/ 392 h 392"/>
                  <a:gd name="T26" fmla="*/ 152 w 394"/>
                  <a:gd name="T27" fmla="*/ 392 h 392"/>
                  <a:gd name="T28" fmla="*/ 141 w 394"/>
                  <a:gd name="T29" fmla="*/ 328 h 392"/>
                  <a:gd name="T30" fmla="*/ 92 w 394"/>
                  <a:gd name="T31" fmla="*/ 366 h 392"/>
                  <a:gd name="T32" fmla="*/ 24 w 394"/>
                  <a:gd name="T33" fmla="*/ 298 h 392"/>
                  <a:gd name="T34" fmla="*/ 64 w 394"/>
                  <a:gd name="T35" fmla="*/ 248 h 392"/>
                  <a:gd name="T36" fmla="*/ 0 w 394"/>
                  <a:gd name="T37" fmla="*/ 237 h 392"/>
                  <a:gd name="T38" fmla="*/ 0 w 394"/>
                  <a:gd name="T39" fmla="*/ 144 h 392"/>
                  <a:gd name="T40" fmla="*/ 62 w 394"/>
                  <a:gd name="T41" fmla="*/ 134 h 392"/>
                  <a:gd name="T42" fmla="*/ 24 w 394"/>
                  <a:gd name="T43" fmla="*/ 86 h 392"/>
                  <a:gd name="T44" fmla="*/ 92 w 394"/>
                  <a:gd name="T45" fmla="*/ 21 h 392"/>
                  <a:gd name="T46" fmla="*/ 142 w 394"/>
                  <a:gd name="T47" fmla="*/ 58 h 392"/>
                  <a:gd name="T48" fmla="*/ 152 w 394"/>
                  <a:gd name="T49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4" h="392">
                    <a:moveTo>
                      <a:pt x="152" y="0"/>
                    </a:moveTo>
                    <a:lnTo>
                      <a:pt x="248" y="0"/>
                    </a:lnTo>
                    <a:lnTo>
                      <a:pt x="257" y="56"/>
                    </a:lnTo>
                    <a:lnTo>
                      <a:pt x="296" y="22"/>
                    </a:lnTo>
                    <a:lnTo>
                      <a:pt x="369" y="96"/>
                    </a:lnTo>
                    <a:lnTo>
                      <a:pt x="336" y="140"/>
                    </a:lnTo>
                    <a:lnTo>
                      <a:pt x="394" y="149"/>
                    </a:lnTo>
                    <a:lnTo>
                      <a:pt x="394" y="245"/>
                    </a:lnTo>
                    <a:lnTo>
                      <a:pt x="336" y="252"/>
                    </a:lnTo>
                    <a:lnTo>
                      <a:pt x="376" y="302"/>
                    </a:lnTo>
                    <a:lnTo>
                      <a:pt x="306" y="372"/>
                    </a:lnTo>
                    <a:lnTo>
                      <a:pt x="255" y="330"/>
                    </a:lnTo>
                    <a:lnTo>
                      <a:pt x="246" y="392"/>
                    </a:lnTo>
                    <a:lnTo>
                      <a:pt x="152" y="392"/>
                    </a:lnTo>
                    <a:lnTo>
                      <a:pt x="141" y="328"/>
                    </a:lnTo>
                    <a:lnTo>
                      <a:pt x="92" y="366"/>
                    </a:lnTo>
                    <a:lnTo>
                      <a:pt x="24" y="298"/>
                    </a:lnTo>
                    <a:lnTo>
                      <a:pt x="64" y="248"/>
                    </a:lnTo>
                    <a:lnTo>
                      <a:pt x="0" y="237"/>
                    </a:lnTo>
                    <a:lnTo>
                      <a:pt x="0" y="144"/>
                    </a:lnTo>
                    <a:lnTo>
                      <a:pt x="62" y="134"/>
                    </a:lnTo>
                    <a:lnTo>
                      <a:pt x="24" y="86"/>
                    </a:lnTo>
                    <a:lnTo>
                      <a:pt x="92" y="21"/>
                    </a:lnTo>
                    <a:lnTo>
                      <a:pt x="142" y="58"/>
                    </a:lnTo>
                    <a:lnTo>
                      <a:pt x="152" y="0"/>
                    </a:ln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36" name="Oval 535">
            <a:extLst>
              <a:ext uri="{FF2B5EF4-FFF2-40B4-BE49-F238E27FC236}">
                <a16:creationId xmlns:a16="http://schemas.microsoft.com/office/drawing/2014/main" id="{3AA3447C-8C1D-42FA-87FA-5A5123268C63}"/>
              </a:ext>
            </a:extLst>
          </p:cNvPr>
          <p:cNvSpPr/>
          <p:nvPr/>
        </p:nvSpPr>
        <p:spPr>
          <a:xfrm>
            <a:off x="8965392" y="4974974"/>
            <a:ext cx="88711" cy="88711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29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5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5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5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5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5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5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5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3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5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5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5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5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5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5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5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5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5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5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5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5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35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5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35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5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5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5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5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5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5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5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5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8432E-6 -4.07626E-6 L -4.18432E-6 0.04358 " pathEditMode="relative" rAng="0" ptsTypes="AA">
                                      <p:cBhvr>
                                        <p:cTn id="154" dur="500" spd="-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471" grpId="0" animBg="1"/>
      <p:bldP spid="472" grpId="0" animBg="1"/>
      <p:bldP spid="473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53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2837A-494C-45BB-BB1D-E4A3580D1418}"/>
              </a:ext>
            </a:extLst>
          </p:cNvPr>
          <p:cNvSpPr/>
          <p:nvPr/>
        </p:nvSpPr>
        <p:spPr>
          <a:xfrm>
            <a:off x="5029200" y="0"/>
            <a:ext cx="4114800" cy="5143500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36EC3-2FB1-41BE-AA58-837D3259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534" y="4705787"/>
            <a:ext cx="438912" cy="259167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08F4468-6105-4C32-9F9E-892ABDC0A735}"/>
              </a:ext>
            </a:extLst>
          </p:cNvPr>
          <p:cNvSpPr/>
          <p:nvPr/>
        </p:nvSpPr>
        <p:spPr>
          <a:xfrm rot="5400000">
            <a:off x="4938767" y="2420883"/>
            <a:ext cx="482600" cy="301734"/>
          </a:xfrm>
          <a:prstGeom prst="triangle">
            <a:avLst/>
          </a:prstGeom>
          <a:solidFill>
            <a:srgbClr val="F2F4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8E453A-350F-40D9-A809-B8535CA7EE4B}"/>
              </a:ext>
            </a:extLst>
          </p:cNvPr>
          <p:cNvSpPr txBox="1"/>
          <p:nvPr/>
        </p:nvSpPr>
        <p:spPr>
          <a:xfrm>
            <a:off x="5680415" y="1879253"/>
            <a:ext cx="2812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Hypothesis-driven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development</a:t>
            </a:r>
          </a:p>
        </p:txBody>
      </p:sp>
      <p:pic>
        <p:nvPicPr>
          <p:cNvPr id="2050" name="Picture 2" descr="Image result for Lean enterprise Jez Humble">
            <a:extLst>
              <a:ext uri="{FF2B5EF4-FFF2-40B4-BE49-F238E27FC236}">
                <a16:creationId xmlns:a16="http://schemas.microsoft.com/office/drawing/2014/main" id="{147E04A6-2D0B-4925-B221-0214731C9F27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t="210" r="833" b="593"/>
          <a:stretch/>
        </p:blipFill>
        <p:spPr bwMode="auto">
          <a:xfrm>
            <a:off x="1202434" y="578358"/>
            <a:ext cx="2624328" cy="3986784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7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-3.7037E-7 L 0.02899 -3.7037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05556E-6 0 L -0.04097 0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04097 0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7" grpId="0"/>
      <p:bldP spid="27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2837A-494C-45BB-BB1D-E4A3580D1418}"/>
              </a:ext>
            </a:extLst>
          </p:cNvPr>
          <p:cNvSpPr/>
          <p:nvPr/>
        </p:nvSpPr>
        <p:spPr>
          <a:xfrm>
            <a:off x="5029200" y="0"/>
            <a:ext cx="4114800" cy="5143500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36EC3-2FB1-41BE-AA58-837D3259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534" y="4705787"/>
            <a:ext cx="438912" cy="259167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08F4468-6105-4C32-9F9E-892ABDC0A735}"/>
              </a:ext>
            </a:extLst>
          </p:cNvPr>
          <p:cNvSpPr/>
          <p:nvPr/>
        </p:nvSpPr>
        <p:spPr>
          <a:xfrm rot="5400000">
            <a:off x="4938767" y="2420883"/>
            <a:ext cx="482600" cy="301734"/>
          </a:xfrm>
          <a:prstGeom prst="triangle">
            <a:avLst/>
          </a:prstGeom>
          <a:solidFill>
            <a:srgbClr val="F2F4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8E453A-350F-40D9-A809-B8535CA7EE4B}"/>
              </a:ext>
            </a:extLst>
          </p:cNvPr>
          <p:cNvSpPr txBox="1"/>
          <p:nvPr/>
        </p:nvSpPr>
        <p:spPr>
          <a:xfrm>
            <a:off x="5680415" y="1879253"/>
            <a:ext cx="2812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Break away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from your old ways of working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CAA2B4-2CB0-414B-9D10-12C953FEB04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02434" y="578358"/>
            <a:ext cx="2624328" cy="3986784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75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05556E-6 -3.7037E-7 L 0.02899 -3.7037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04097 0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2837A-494C-45BB-BB1D-E4A3580D1418}"/>
              </a:ext>
            </a:extLst>
          </p:cNvPr>
          <p:cNvSpPr/>
          <p:nvPr/>
        </p:nvSpPr>
        <p:spPr>
          <a:xfrm>
            <a:off x="5029200" y="0"/>
            <a:ext cx="4114800" cy="5143500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36EC3-2FB1-41BE-AA58-837D3259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534" y="4705787"/>
            <a:ext cx="438912" cy="259167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08F4468-6105-4C32-9F9E-892ABDC0A735}"/>
              </a:ext>
            </a:extLst>
          </p:cNvPr>
          <p:cNvSpPr/>
          <p:nvPr/>
        </p:nvSpPr>
        <p:spPr>
          <a:xfrm rot="5400000">
            <a:off x="4938767" y="2420883"/>
            <a:ext cx="482600" cy="301734"/>
          </a:xfrm>
          <a:prstGeom prst="triangle">
            <a:avLst/>
          </a:prstGeom>
          <a:solidFill>
            <a:srgbClr val="F2F4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8E453A-350F-40D9-A809-B8535CA7EE4B}"/>
              </a:ext>
            </a:extLst>
          </p:cNvPr>
          <p:cNvSpPr txBox="1"/>
          <p:nvPr/>
        </p:nvSpPr>
        <p:spPr>
          <a:xfrm>
            <a:off x="5680415" y="1663809"/>
            <a:ext cx="28123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Theoretical basis for using consistently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small changes</a:t>
            </a:r>
          </a:p>
        </p:txBody>
      </p:sp>
      <p:pic>
        <p:nvPicPr>
          <p:cNvPr id="6148" name="Picture 4" descr="Image result for don reinertsen principles of product development flow">
            <a:extLst>
              <a:ext uri="{FF2B5EF4-FFF2-40B4-BE49-F238E27FC236}">
                <a16:creationId xmlns:a16="http://schemas.microsoft.com/office/drawing/2014/main" id="{9AA21BFC-2A58-45AD-857E-0AC2EB6D64F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34" y="578358"/>
            <a:ext cx="2624328" cy="3986784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50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05556E-6 -3.7037E-7 L 0.02899 -3.7037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04097 0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2837A-494C-45BB-BB1D-E4A3580D1418}"/>
              </a:ext>
            </a:extLst>
          </p:cNvPr>
          <p:cNvSpPr/>
          <p:nvPr/>
        </p:nvSpPr>
        <p:spPr>
          <a:xfrm>
            <a:off x="5029200" y="0"/>
            <a:ext cx="4114800" cy="5143500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36EC3-2FB1-41BE-AA58-837D3259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534" y="4705787"/>
            <a:ext cx="438912" cy="259167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08F4468-6105-4C32-9F9E-892ABDC0A735}"/>
              </a:ext>
            </a:extLst>
          </p:cNvPr>
          <p:cNvSpPr/>
          <p:nvPr/>
        </p:nvSpPr>
        <p:spPr>
          <a:xfrm rot="5400000">
            <a:off x="4938767" y="2420883"/>
            <a:ext cx="482600" cy="301734"/>
          </a:xfrm>
          <a:prstGeom prst="triangle">
            <a:avLst/>
          </a:prstGeom>
          <a:solidFill>
            <a:srgbClr val="F2F4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8E453A-350F-40D9-A809-B8535CA7EE4B}"/>
              </a:ext>
            </a:extLst>
          </p:cNvPr>
          <p:cNvSpPr txBox="1"/>
          <p:nvPr/>
        </p:nvSpPr>
        <p:spPr>
          <a:xfrm>
            <a:off x="5680415" y="1232922"/>
            <a:ext cx="28123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Get rid of 90% of your project managers as you move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continuous improvement</a:t>
            </a:r>
          </a:p>
        </p:txBody>
      </p:sp>
      <p:pic>
        <p:nvPicPr>
          <p:cNvPr id="5124" name="Picture 4" descr="Image result for project to product mik kersten">
            <a:extLst>
              <a:ext uri="{FF2B5EF4-FFF2-40B4-BE49-F238E27FC236}">
                <a16:creationId xmlns:a16="http://schemas.microsoft.com/office/drawing/2014/main" id="{C986A567-2E36-4CA2-84D5-EFF394A0D43C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t="2221" r="5369" b="3704"/>
          <a:stretch/>
        </p:blipFill>
        <p:spPr bwMode="auto">
          <a:xfrm>
            <a:off x="1202434" y="578358"/>
            <a:ext cx="2624328" cy="3986784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4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05556E-6 -3.7037E-7 L 0.02899 -3.7037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04097 0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52837A-494C-45BB-BB1D-E4A3580D1418}"/>
              </a:ext>
            </a:extLst>
          </p:cNvPr>
          <p:cNvSpPr/>
          <p:nvPr/>
        </p:nvSpPr>
        <p:spPr>
          <a:xfrm>
            <a:off x="5029200" y="0"/>
            <a:ext cx="4114800" cy="5143500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936EC3-2FB1-41BE-AA58-837D32592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534" y="4705787"/>
            <a:ext cx="438912" cy="259167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08F4468-6105-4C32-9F9E-892ABDC0A735}"/>
              </a:ext>
            </a:extLst>
          </p:cNvPr>
          <p:cNvSpPr/>
          <p:nvPr/>
        </p:nvSpPr>
        <p:spPr>
          <a:xfrm rot="5400000">
            <a:off x="4938767" y="2420883"/>
            <a:ext cx="482600" cy="301734"/>
          </a:xfrm>
          <a:prstGeom prst="triangle">
            <a:avLst/>
          </a:prstGeom>
          <a:solidFill>
            <a:srgbClr val="F2F4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8E453A-350F-40D9-A809-B8535CA7EE4B}"/>
              </a:ext>
            </a:extLst>
          </p:cNvPr>
          <p:cNvSpPr txBox="1"/>
          <p:nvPr/>
        </p:nvSpPr>
        <p:spPr>
          <a:xfrm>
            <a:off x="5680415" y="1448366"/>
            <a:ext cx="2812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Survey data showing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low latency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 time-to-value works</a:t>
            </a:r>
          </a:p>
        </p:txBody>
      </p:sp>
      <p:pic>
        <p:nvPicPr>
          <p:cNvPr id="4098" name="Picture 2" descr="Image result for Accelerate Nicole Forsgren">
            <a:extLst>
              <a:ext uri="{FF2B5EF4-FFF2-40B4-BE49-F238E27FC236}">
                <a16:creationId xmlns:a16="http://schemas.microsoft.com/office/drawing/2014/main" id="{22F284C9-FFC5-4C28-A5F4-9F72B9161F25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t="2963" r="4527" b="3147"/>
          <a:stretch/>
        </p:blipFill>
        <p:spPr bwMode="auto">
          <a:xfrm>
            <a:off x="1202434" y="578358"/>
            <a:ext cx="2624328" cy="3986784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30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05556E-6 -3.7037E-7 L 0.02899 -3.7037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 L -0.04097 0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9E7EED05-ADC9-478C-ADB7-6FD3C9FD6E46}"/>
              </a:ext>
            </a:extLst>
          </p:cNvPr>
          <p:cNvSpPr/>
          <p:nvPr/>
        </p:nvSpPr>
        <p:spPr>
          <a:xfrm>
            <a:off x="174809" y="5074811"/>
            <a:ext cx="9157887" cy="2705101"/>
          </a:xfrm>
          <a:prstGeom prst="rect">
            <a:avLst/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6" name="Mask_right">
            <a:extLst>
              <a:ext uri="{FF2B5EF4-FFF2-40B4-BE49-F238E27FC236}">
                <a16:creationId xmlns:a16="http://schemas.microsoft.com/office/drawing/2014/main" id="{DEA0460B-553F-4F99-919D-42B5282321D6}"/>
              </a:ext>
            </a:extLst>
          </p:cNvPr>
          <p:cNvSpPr/>
          <p:nvPr/>
        </p:nvSpPr>
        <p:spPr>
          <a:xfrm>
            <a:off x="12601745" y="2438399"/>
            <a:ext cx="3160142" cy="2705100"/>
          </a:xfrm>
          <a:prstGeom prst="rect">
            <a:avLst/>
          </a:prstGeom>
          <a:gradFill>
            <a:gsLst>
              <a:gs pos="7000">
                <a:schemeClr val="accent4"/>
              </a:gs>
              <a:gs pos="84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284451E8-7B34-42B9-A424-D4A81573E8E4}"/>
              </a:ext>
            </a:extLst>
          </p:cNvPr>
          <p:cNvSpPr/>
          <p:nvPr/>
        </p:nvSpPr>
        <p:spPr>
          <a:xfrm>
            <a:off x="9332696" y="2438400"/>
            <a:ext cx="3646802" cy="2705100"/>
          </a:xfrm>
          <a:prstGeom prst="homePlate">
            <a:avLst>
              <a:gd name="adj" fmla="val 11560"/>
            </a:avLst>
          </a:prstGeom>
          <a:gradFill rotWithShape="1">
            <a:gsLst>
              <a:gs pos="1961">
                <a:srgbClr val="F7A028"/>
              </a:gs>
              <a:gs pos="20000">
                <a:srgbClr val="F7A028"/>
              </a:gs>
              <a:gs pos="100000">
                <a:srgbClr val="F3801F"/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endParaRPr lang="en-US" kern="0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8" name="Title 8">
            <a:extLst>
              <a:ext uri="{FF2B5EF4-FFF2-40B4-BE49-F238E27FC236}">
                <a16:creationId xmlns:a16="http://schemas.microsoft.com/office/drawing/2014/main" id="{580990B5-6B36-4515-8D55-5A707BD48F29}"/>
              </a:ext>
            </a:extLst>
          </p:cNvPr>
          <p:cNvSpPr txBox="1">
            <a:spLocks/>
          </p:cNvSpPr>
          <p:nvPr/>
        </p:nvSpPr>
        <p:spPr>
          <a:xfrm>
            <a:off x="10097125" y="3964629"/>
            <a:ext cx="2245995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Distributed Optimized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Capacity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8EFB7FC-F2FF-470D-BC8C-5EB929D096FC}"/>
              </a:ext>
            </a:extLst>
          </p:cNvPr>
          <p:cNvGrpSpPr/>
          <p:nvPr/>
        </p:nvGrpSpPr>
        <p:grpSpPr>
          <a:xfrm>
            <a:off x="10806905" y="2887666"/>
            <a:ext cx="826518" cy="811955"/>
            <a:chOff x="4202905" y="2887666"/>
            <a:chExt cx="826518" cy="811955"/>
          </a:xfrm>
        </p:grpSpPr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ABBF25C9-061F-4E1F-B11F-956C961FFE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905" y="3397414"/>
              <a:ext cx="218463" cy="218463"/>
            </a:xfrm>
            <a:custGeom>
              <a:avLst/>
              <a:gdLst>
                <a:gd name="T0" fmla="*/ 45 w 88"/>
                <a:gd name="T1" fmla="*/ 11 h 88"/>
                <a:gd name="T2" fmla="*/ 78 w 88"/>
                <a:gd name="T3" fmla="*/ 44 h 88"/>
                <a:gd name="T4" fmla="*/ 45 w 88"/>
                <a:gd name="T5" fmla="*/ 80 h 88"/>
                <a:gd name="T6" fmla="*/ 11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8" y="26"/>
                    <a:pt x="78" y="44"/>
                  </a:cubicBezTo>
                  <a:cubicBezTo>
                    <a:pt x="78" y="64"/>
                    <a:pt x="62" y="80"/>
                    <a:pt x="45" y="80"/>
                  </a:cubicBezTo>
                  <a:cubicBezTo>
                    <a:pt x="26" y="80"/>
                    <a:pt x="11" y="64"/>
                    <a:pt x="11" y="44"/>
                  </a:cubicBezTo>
                  <a:cubicBezTo>
                    <a:pt x="13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0C84A581-383F-4EC7-8E23-81EA9E237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112" y="2887666"/>
              <a:ext cx="222104" cy="220284"/>
            </a:xfrm>
            <a:custGeom>
              <a:avLst/>
              <a:gdLst>
                <a:gd name="T0" fmla="*/ 46 w 89"/>
                <a:gd name="T1" fmla="*/ 11 h 88"/>
                <a:gd name="T2" fmla="*/ 78 w 89"/>
                <a:gd name="T3" fmla="*/ 44 h 88"/>
                <a:gd name="T4" fmla="*/ 46 w 89"/>
                <a:gd name="T5" fmla="*/ 79 h 88"/>
                <a:gd name="T6" fmla="*/ 11 w 89"/>
                <a:gd name="T7" fmla="*/ 44 h 88"/>
                <a:gd name="T8" fmla="*/ 46 w 89"/>
                <a:gd name="T9" fmla="*/ 11 h 88"/>
                <a:gd name="T10" fmla="*/ 46 w 89"/>
                <a:gd name="T11" fmla="*/ 0 h 88"/>
                <a:gd name="T12" fmla="*/ 0 w 89"/>
                <a:gd name="T13" fmla="*/ 44 h 88"/>
                <a:gd name="T14" fmla="*/ 46 w 89"/>
                <a:gd name="T15" fmla="*/ 88 h 88"/>
                <a:gd name="T16" fmla="*/ 89 w 89"/>
                <a:gd name="T17" fmla="*/ 44 h 88"/>
                <a:gd name="T18" fmla="*/ 46 w 89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8">
                  <a:moveTo>
                    <a:pt x="46" y="11"/>
                  </a:moveTo>
                  <a:cubicBezTo>
                    <a:pt x="63" y="11"/>
                    <a:pt x="78" y="26"/>
                    <a:pt x="78" y="44"/>
                  </a:cubicBezTo>
                  <a:cubicBezTo>
                    <a:pt x="78" y="64"/>
                    <a:pt x="63" y="79"/>
                    <a:pt x="46" y="79"/>
                  </a:cubicBezTo>
                  <a:cubicBezTo>
                    <a:pt x="26" y="79"/>
                    <a:pt x="11" y="64"/>
                    <a:pt x="11" y="44"/>
                  </a:cubicBezTo>
                  <a:cubicBezTo>
                    <a:pt x="13" y="26"/>
                    <a:pt x="28" y="11"/>
                    <a:pt x="46" y="11"/>
                  </a:cubicBezTo>
                  <a:moveTo>
                    <a:pt x="46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6" y="88"/>
                  </a:cubicBezTo>
                  <a:cubicBezTo>
                    <a:pt x="69" y="88"/>
                    <a:pt x="89" y="68"/>
                    <a:pt x="89" y="44"/>
                  </a:cubicBezTo>
                  <a:cubicBezTo>
                    <a:pt x="89" y="2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09EF5921-EA9B-4B03-B2DC-D4E669FD86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9140" y="3397414"/>
              <a:ext cx="220283" cy="218463"/>
            </a:xfrm>
            <a:custGeom>
              <a:avLst/>
              <a:gdLst>
                <a:gd name="T0" fmla="*/ 45 w 88"/>
                <a:gd name="T1" fmla="*/ 11 h 88"/>
                <a:gd name="T2" fmla="*/ 77 w 88"/>
                <a:gd name="T3" fmla="*/ 44 h 88"/>
                <a:gd name="T4" fmla="*/ 45 w 88"/>
                <a:gd name="T5" fmla="*/ 80 h 88"/>
                <a:gd name="T6" fmla="*/ 10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7" y="26"/>
                    <a:pt x="77" y="44"/>
                  </a:cubicBezTo>
                  <a:cubicBezTo>
                    <a:pt x="77" y="64"/>
                    <a:pt x="62" y="80"/>
                    <a:pt x="45" y="80"/>
                  </a:cubicBezTo>
                  <a:cubicBezTo>
                    <a:pt x="25" y="80"/>
                    <a:pt x="10" y="64"/>
                    <a:pt x="10" y="44"/>
                  </a:cubicBezTo>
                  <a:cubicBezTo>
                    <a:pt x="12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9128BAAD-8EE6-4CA4-89C1-C663F6C83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932" y="3594030"/>
              <a:ext cx="402336" cy="105591"/>
            </a:xfrm>
            <a:custGeom>
              <a:avLst/>
              <a:gdLst>
                <a:gd name="T0" fmla="*/ 161 w 161"/>
                <a:gd name="T1" fmla="*/ 29 h 42"/>
                <a:gd name="T2" fmla="*/ 101 w 161"/>
                <a:gd name="T3" fmla="*/ 42 h 42"/>
                <a:gd name="T4" fmla="*/ 0 w 161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" h="42">
                  <a:moveTo>
                    <a:pt x="161" y="29"/>
                  </a:moveTo>
                  <a:cubicBezTo>
                    <a:pt x="143" y="37"/>
                    <a:pt x="123" y="42"/>
                    <a:pt x="101" y="42"/>
                  </a:cubicBezTo>
                  <a:cubicBezTo>
                    <a:pt x="62" y="42"/>
                    <a:pt x="26" y="26"/>
                    <a:pt x="0" y="0"/>
                  </a:cubicBezTo>
                </a:path>
              </a:pathLst>
            </a:custGeom>
            <a:noFill/>
            <a:ln w="222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AAE8EB81-AE0E-4369-BE8A-ADF687DB2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114" y="3027847"/>
              <a:ext cx="185693" cy="391413"/>
            </a:xfrm>
            <a:custGeom>
              <a:avLst/>
              <a:gdLst>
                <a:gd name="T0" fmla="*/ 0 w 74"/>
                <a:gd name="T1" fmla="*/ 0 h 157"/>
                <a:gd name="T2" fmla="*/ 74 w 74"/>
                <a:gd name="T3" fmla="*/ 126 h 157"/>
                <a:gd name="T4" fmla="*/ 71 w 74"/>
                <a:gd name="T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57">
                  <a:moveTo>
                    <a:pt x="0" y="0"/>
                  </a:moveTo>
                  <a:cubicBezTo>
                    <a:pt x="44" y="24"/>
                    <a:pt x="74" y="72"/>
                    <a:pt x="74" y="126"/>
                  </a:cubicBezTo>
                  <a:cubicBezTo>
                    <a:pt x="74" y="137"/>
                    <a:pt x="73" y="147"/>
                    <a:pt x="71" y="157"/>
                  </a:cubicBezTo>
                </a:path>
              </a:pathLst>
            </a:custGeom>
            <a:noFill/>
            <a:ln w="222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BA1A030C-5AEB-4F75-BC03-ED48FCFA7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982" y="2998718"/>
              <a:ext cx="256694" cy="331336"/>
            </a:xfrm>
            <a:custGeom>
              <a:avLst/>
              <a:gdLst>
                <a:gd name="T0" fmla="*/ 0 w 103"/>
                <a:gd name="T1" fmla="*/ 133 h 133"/>
                <a:gd name="T2" fmla="*/ 103 w 103"/>
                <a:gd name="T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" h="133">
                  <a:moveTo>
                    <a:pt x="0" y="133"/>
                  </a:moveTo>
                  <a:cubicBezTo>
                    <a:pt x="2" y="70"/>
                    <a:pt x="45" y="17"/>
                    <a:pt x="103" y="0"/>
                  </a:cubicBezTo>
                </a:path>
              </a:pathLst>
            </a:custGeom>
            <a:noFill/>
            <a:ln w="222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sp>
        <p:nvSpPr>
          <p:cNvPr id="52" name="Title 8">
            <a:extLst>
              <a:ext uri="{FF2B5EF4-FFF2-40B4-BE49-F238E27FC236}">
                <a16:creationId xmlns:a16="http://schemas.microsoft.com/office/drawing/2014/main" id="{999F3B8A-BAFE-4027-8772-B7A1218CC69B}"/>
              </a:ext>
            </a:extLst>
          </p:cNvPr>
          <p:cNvSpPr txBox="1">
            <a:spLocks/>
          </p:cNvSpPr>
          <p:nvPr/>
        </p:nvSpPr>
        <p:spPr>
          <a:xfrm>
            <a:off x="12993387" y="3964629"/>
            <a:ext cx="2679790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Critical Workloads Datacenter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Replacement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EDE313E-44DB-4B39-8C98-528B461EE7CA}"/>
              </a:ext>
            </a:extLst>
          </p:cNvPr>
          <p:cNvGrpSpPr/>
          <p:nvPr/>
        </p:nvGrpSpPr>
        <p:grpSpPr>
          <a:xfrm>
            <a:off x="13854132" y="2915304"/>
            <a:ext cx="967204" cy="902096"/>
            <a:chOff x="7323589" y="2780685"/>
            <a:chExt cx="967204" cy="90209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567A8A1-51E3-4A1D-AA8B-F59D6C6C4AED}"/>
                </a:ext>
              </a:extLst>
            </p:cNvPr>
            <p:cNvGrpSpPr/>
            <p:nvPr/>
          </p:nvGrpSpPr>
          <p:grpSpPr>
            <a:xfrm>
              <a:off x="7568605" y="3047862"/>
              <a:ext cx="368489" cy="324166"/>
              <a:chOff x="1095229" y="2870614"/>
              <a:chExt cx="860074" cy="902907"/>
            </a:xfrm>
            <a:noFill/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7D04C68-6175-4C2E-926D-E06F1E83E517}"/>
                  </a:ext>
                </a:extLst>
              </p:cNvPr>
              <p:cNvGrpSpPr/>
              <p:nvPr/>
            </p:nvGrpSpPr>
            <p:grpSpPr>
              <a:xfrm>
                <a:off x="1095229" y="2870614"/>
                <a:ext cx="860074" cy="902907"/>
                <a:chOff x="6805913" y="2469309"/>
                <a:chExt cx="764549" cy="725440"/>
              </a:xfrm>
              <a:grpFill/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2FCDC9AB-4648-4DE9-B940-BC5DDBEBFCF4}"/>
                    </a:ext>
                  </a:extLst>
                </p:cNvPr>
                <p:cNvSpPr/>
                <p:nvPr/>
              </p:nvSpPr>
              <p:spPr>
                <a:xfrm>
                  <a:off x="6810220" y="2469309"/>
                  <a:ext cx="760242" cy="99502"/>
                </a:xfrm>
                <a:prstGeom prst="ellipse">
                  <a:avLst/>
                </a:prstGeom>
                <a:grpFill/>
                <a:ln w="190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13DA7AC6-464E-4322-A516-5C9C52E90BD6}"/>
                    </a:ext>
                  </a:extLst>
                </p:cNvPr>
                <p:cNvSpPr/>
                <p:nvPr/>
              </p:nvSpPr>
              <p:spPr>
                <a:xfrm>
                  <a:off x="6805913" y="2516087"/>
                  <a:ext cx="764544" cy="678662"/>
                </a:xfrm>
                <a:custGeom>
                  <a:avLst/>
                  <a:gdLst>
                    <a:gd name="connsiteX0" fmla="*/ 0 w 402994"/>
                    <a:gd name="connsiteY0" fmla="*/ 0 h 529426"/>
                    <a:gd name="connsiteX1" fmla="*/ 9644 w 402994"/>
                    <a:gd name="connsiteY1" fmla="*/ 8062 h 529426"/>
                    <a:gd name="connsiteX2" fmla="*/ 208344 w 402994"/>
                    <a:gd name="connsiteY2" fmla="*/ 42239 h 529426"/>
                    <a:gd name="connsiteX3" fmla="*/ 360829 w 402994"/>
                    <a:gd name="connsiteY3" fmla="*/ 25849 h 529426"/>
                    <a:gd name="connsiteX4" fmla="*/ 402431 w 402994"/>
                    <a:gd name="connsiteY4" fmla="*/ 9838 h 529426"/>
                    <a:gd name="connsiteX5" fmla="*/ 402431 w 402994"/>
                    <a:gd name="connsiteY5" fmla="*/ 482206 h 529426"/>
                    <a:gd name="connsiteX6" fmla="*/ 402994 w 402994"/>
                    <a:gd name="connsiteY6" fmla="*/ 483486 h 529426"/>
                    <a:gd name="connsiteX7" fmla="*/ 202631 w 402994"/>
                    <a:gd name="connsiteY7" fmla="*/ 529426 h 529426"/>
                    <a:gd name="connsiteX8" fmla="*/ 2268 w 402994"/>
                    <a:gd name="connsiteY8" fmla="*/ 483486 h 529426"/>
                    <a:gd name="connsiteX9" fmla="*/ 2506 w 402994"/>
                    <a:gd name="connsiteY9" fmla="*/ 482946 h 529426"/>
                    <a:gd name="connsiteX10" fmla="*/ 0 w 402994"/>
                    <a:gd name="connsiteY10" fmla="*/ 482946 h 529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2994" h="529426">
                      <a:moveTo>
                        <a:pt x="0" y="0"/>
                      </a:moveTo>
                      <a:lnTo>
                        <a:pt x="9644" y="8062"/>
                      </a:lnTo>
                      <a:cubicBezTo>
                        <a:pt x="42382" y="28146"/>
                        <a:pt x="119021" y="42239"/>
                        <a:pt x="208344" y="42239"/>
                      </a:cubicBezTo>
                      <a:cubicBezTo>
                        <a:pt x="267894" y="42239"/>
                        <a:pt x="321805" y="35976"/>
                        <a:pt x="360829" y="25849"/>
                      </a:cubicBezTo>
                      <a:lnTo>
                        <a:pt x="402431" y="9838"/>
                      </a:lnTo>
                      <a:lnTo>
                        <a:pt x="402431" y="482206"/>
                      </a:lnTo>
                      <a:lnTo>
                        <a:pt x="402994" y="483486"/>
                      </a:lnTo>
                      <a:cubicBezTo>
                        <a:pt x="402994" y="508858"/>
                        <a:pt x="313288" y="529426"/>
                        <a:pt x="202631" y="529426"/>
                      </a:cubicBezTo>
                      <a:cubicBezTo>
                        <a:pt x="91974" y="529426"/>
                        <a:pt x="2268" y="508858"/>
                        <a:pt x="2268" y="483486"/>
                      </a:cubicBezTo>
                      <a:lnTo>
                        <a:pt x="2506" y="482946"/>
                      </a:lnTo>
                      <a:lnTo>
                        <a:pt x="0" y="48294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endParaRPr>
                </a:p>
              </p:txBody>
            </p:sp>
          </p:grpSp>
          <p:sp>
            <p:nvSpPr>
              <p:cNvPr id="58" name="Oval 183">
                <a:extLst>
                  <a:ext uri="{FF2B5EF4-FFF2-40B4-BE49-F238E27FC236}">
                    <a16:creationId xmlns:a16="http://schemas.microsoft.com/office/drawing/2014/main" id="{1041D2DD-8C6C-4533-8C43-51C7F47FB0C2}"/>
                  </a:ext>
                </a:extLst>
              </p:cNvPr>
              <p:cNvSpPr/>
              <p:nvPr/>
            </p:nvSpPr>
            <p:spPr>
              <a:xfrm>
                <a:off x="1097653" y="3194942"/>
                <a:ext cx="855228" cy="61921"/>
              </a:xfrm>
              <a:custGeom>
                <a:avLst/>
                <a:gdLst>
                  <a:gd name="connsiteX0" fmla="*/ 0 w 855227"/>
                  <a:gd name="connsiteY0" fmla="*/ 61921 h 123842"/>
                  <a:gd name="connsiteX1" fmla="*/ 427614 w 855227"/>
                  <a:gd name="connsiteY1" fmla="*/ 0 h 123842"/>
                  <a:gd name="connsiteX2" fmla="*/ 855228 w 855227"/>
                  <a:gd name="connsiteY2" fmla="*/ 61921 h 123842"/>
                  <a:gd name="connsiteX3" fmla="*/ 427614 w 855227"/>
                  <a:gd name="connsiteY3" fmla="*/ 123842 h 123842"/>
                  <a:gd name="connsiteX4" fmla="*/ 0 w 855227"/>
                  <a:gd name="connsiteY4" fmla="*/ 61921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4" fmla="*/ 519054 w 855228"/>
                  <a:gd name="connsiteY4" fmla="*/ 91440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0" fmla="*/ 855228 w 855228"/>
                  <a:gd name="connsiteY0" fmla="*/ 0 h 61921"/>
                  <a:gd name="connsiteX1" fmla="*/ 427614 w 855228"/>
                  <a:gd name="connsiteY1" fmla="*/ 61921 h 61921"/>
                  <a:gd name="connsiteX2" fmla="*/ 0 w 855228"/>
                  <a:gd name="connsiteY2" fmla="*/ 0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5228" h="61921">
                    <a:moveTo>
                      <a:pt x="855228" y="0"/>
                    </a:moveTo>
                    <a:cubicBezTo>
                      <a:pt x="855228" y="34198"/>
                      <a:pt x="663779" y="61921"/>
                      <a:pt x="427614" y="61921"/>
                    </a:cubicBezTo>
                    <a:cubicBezTo>
                      <a:pt x="191449" y="61921"/>
                      <a:pt x="0" y="34198"/>
                      <a:pt x="0" y="0"/>
                    </a:cubicBezTo>
                  </a:path>
                </a:pathLst>
              </a:custGeom>
              <a:grpFill/>
              <a:ln w="190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  <p:sp>
            <p:nvSpPr>
              <p:cNvPr id="59" name="Oval 183">
                <a:extLst>
                  <a:ext uri="{FF2B5EF4-FFF2-40B4-BE49-F238E27FC236}">
                    <a16:creationId xmlns:a16="http://schemas.microsoft.com/office/drawing/2014/main" id="{D6D7EAE7-EC8F-4F17-B39C-7AAE8765E54F}"/>
                  </a:ext>
                </a:extLst>
              </p:cNvPr>
              <p:cNvSpPr/>
              <p:nvPr/>
            </p:nvSpPr>
            <p:spPr>
              <a:xfrm>
                <a:off x="1097653" y="3449929"/>
                <a:ext cx="855228" cy="61921"/>
              </a:xfrm>
              <a:custGeom>
                <a:avLst/>
                <a:gdLst>
                  <a:gd name="connsiteX0" fmla="*/ 0 w 855227"/>
                  <a:gd name="connsiteY0" fmla="*/ 61921 h 123842"/>
                  <a:gd name="connsiteX1" fmla="*/ 427614 w 855227"/>
                  <a:gd name="connsiteY1" fmla="*/ 0 h 123842"/>
                  <a:gd name="connsiteX2" fmla="*/ 855228 w 855227"/>
                  <a:gd name="connsiteY2" fmla="*/ 61921 h 123842"/>
                  <a:gd name="connsiteX3" fmla="*/ 427614 w 855227"/>
                  <a:gd name="connsiteY3" fmla="*/ 123842 h 123842"/>
                  <a:gd name="connsiteX4" fmla="*/ 0 w 855227"/>
                  <a:gd name="connsiteY4" fmla="*/ 61921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4" fmla="*/ 519054 w 855228"/>
                  <a:gd name="connsiteY4" fmla="*/ 91440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0" fmla="*/ 855228 w 855228"/>
                  <a:gd name="connsiteY0" fmla="*/ 0 h 61921"/>
                  <a:gd name="connsiteX1" fmla="*/ 427614 w 855228"/>
                  <a:gd name="connsiteY1" fmla="*/ 61921 h 61921"/>
                  <a:gd name="connsiteX2" fmla="*/ 0 w 855228"/>
                  <a:gd name="connsiteY2" fmla="*/ 0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5228" h="61921">
                    <a:moveTo>
                      <a:pt x="855228" y="0"/>
                    </a:moveTo>
                    <a:cubicBezTo>
                      <a:pt x="855228" y="34198"/>
                      <a:pt x="663779" y="61921"/>
                      <a:pt x="427614" y="61921"/>
                    </a:cubicBezTo>
                    <a:cubicBezTo>
                      <a:pt x="191449" y="61921"/>
                      <a:pt x="0" y="34198"/>
                      <a:pt x="0" y="0"/>
                    </a:cubicBezTo>
                  </a:path>
                </a:pathLst>
              </a:custGeom>
              <a:grpFill/>
              <a:ln w="190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5CDF782-5D6A-4F2A-B662-153B368CEB66}"/>
                </a:ext>
              </a:extLst>
            </p:cNvPr>
            <p:cNvSpPr/>
            <p:nvPr/>
          </p:nvSpPr>
          <p:spPr>
            <a:xfrm>
              <a:off x="7323589" y="2780685"/>
              <a:ext cx="858520" cy="85852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1BE8170-AEF9-40BD-A93D-BAD4EEF6ECD7}"/>
                </a:ext>
              </a:extLst>
            </p:cNvPr>
            <p:cNvSpPr/>
            <p:nvPr/>
          </p:nvSpPr>
          <p:spPr>
            <a:xfrm>
              <a:off x="7828408" y="3220396"/>
              <a:ext cx="462385" cy="462385"/>
            </a:xfrm>
            <a:prstGeom prst="ellipse">
              <a:avLst/>
            </a:prstGeom>
            <a:solidFill>
              <a:srgbClr val="6FAF2E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!</a:t>
              </a:r>
            </a:p>
          </p:txBody>
        </p:sp>
      </p:grp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15345DA4-3B99-4D23-83D8-7B6B881E920F}"/>
              </a:ext>
            </a:extLst>
          </p:cNvPr>
          <p:cNvSpPr/>
          <p:nvPr/>
        </p:nvSpPr>
        <p:spPr>
          <a:xfrm>
            <a:off x="-1" y="0"/>
            <a:ext cx="9961582" cy="51435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4284AE7-F586-414E-A29D-3BC1DFA42406}"/>
              </a:ext>
            </a:extLst>
          </p:cNvPr>
          <p:cNvGrpSpPr/>
          <p:nvPr/>
        </p:nvGrpSpPr>
        <p:grpSpPr>
          <a:xfrm>
            <a:off x="3751838" y="1099671"/>
            <a:ext cx="4389040" cy="707886"/>
            <a:chOff x="3691911" y="1758785"/>
            <a:chExt cx="4389040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3E3E01-7386-42DB-8692-41D33AB2AEC6}"/>
                </a:ext>
              </a:extLst>
            </p:cNvPr>
            <p:cNvSpPr txBox="1"/>
            <p:nvPr/>
          </p:nvSpPr>
          <p:spPr>
            <a:xfrm>
              <a:off x="3691911" y="1784623"/>
              <a:ext cx="16979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The fast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companies are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66B2F0-CB0E-452E-9CC8-AD3B9C9FB891}"/>
                </a:ext>
              </a:extLst>
            </p:cNvPr>
            <p:cNvSpPr txBox="1"/>
            <p:nvPr/>
          </p:nvSpPr>
          <p:spPr>
            <a:xfrm>
              <a:off x="5348473" y="1758785"/>
              <a:ext cx="13484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440x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9D4F0A-A15E-45F3-B981-25EDE8909541}"/>
                </a:ext>
              </a:extLst>
            </p:cNvPr>
            <p:cNvSpPr txBox="1"/>
            <p:nvPr/>
          </p:nvSpPr>
          <p:spPr>
            <a:xfrm>
              <a:off x="6687621" y="1793160"/>
              <a:ext cx="13933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faster than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the slow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BF04DCA-7E1E-4D97-9C72-1D3B172B1C2F}"/>
              </a:ext>
            </a:extLst>
          </p:cNvPr>
          <p:cNvSpPr txBox="1"/>
          <p:nvPr/>
        </p:nvSpPr>
        <p:spPr>
          <a:xfrm>
            <a:off x="4682846" y="3751041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Months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4F1F04-6E38-4F82-9E8A-E4DF1EB1F23C}"/>
              </a:ext>
            </a:extLst>
          </p:cNvPr>
          <p:cNvSpPr txBox="1"/>
          <p:nvPr/>
        </p:nvSpPr>
        <p:spPr>
          <a:xfrm>
            <a:off x="6245792" y="3751041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Hours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580BB8CD-3562-41CF-A612-5157F42246D4}"/>
              </a:ext>
            </a:extLst>
          </p:cNvPr>
          <p:cNvSpPr/>
          <p:nvPr/>
        </p:nvSpPr>
        <p:spPr>
          <a:xfrm>
            <a:off x="5709642" y="3788387"/>
            <a:ext cx="450637" cy="294640"/>
          </a:xfrm>
          <a:prstGeom prst="rightArrow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2A4CF0-F0B4-4E83-A362-ECA20DCA14A5}"/>
              </a:ext>
            </a:extLst>
          </p:cNvPr>
          <p:cNvCxnSpPr/>
          <p:nvPr/>
        </p:nvCxnSpPr>
        <p:spPr>
          <a:xfrm>
            <a:off x="3239074" y="3550936"/>
            <a:ext cx="5311673" cy="0"/>
          </a:xfrm>
          <a:prstGeom prst="line">
            <a:avLst/>
          </a:prstGeom>
          <a:ln w="1905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A65F641-9455-754A-8300-0EB6850D93D8}"/>
              </a:ext>
            </a:extLst>
          </p:cNvPr>
          <p:cNvSpPr/>
          <p:nvPr/>
        </p:nvSpPr>
        <p:spPr>
          <a:xfrm>
            <a:off x="3134407" y="1953577"/>
            <a:ext cx="57279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We found that, compared to low performers, high performers have: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46 times more frequent code deployments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440 times faster lead time from commit to deploy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170 times faster mean time to recover from downtime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5.0 times lower change failure rate (1/5 as likely for a change to fail)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444309-DAD1-2B46-B651-0EE136815B18}"/>
              </a:ext>
            </a:extLst>
          </p:cNvPr>
          <p:cNvGrpSpPr/>
          <p:nvPr/>
        </p:nvGrpSpPr>
        <p:grpSpPr>
          <a:xfrm>
            <a:off x="53224" y="1237339"/>
            <a:ext cx="3708066" cy="3443904"/>
            <a:chOff x="53224" y="1237339"/>
            <a:chExt cx="3708066" cy="344390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0C1BE61-4594-4E48-BDAA-27C269B86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461" y="1237339"/>
              <a:ext cx="2083838" cy="306096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ADEE58-7B29-C14B-91D1-7C858D8AE40F}"/>
                </a:ext>
              </a:extLst>
            </p:cNvPr>
            <p:cNvSpPr/>
            <p:nvPr/>
          </p:nvSpPr>
          <p:spPr>
            <a:xfrm>
              <a:off x="53224" y="4373466"/>
              <a:ext cx="37080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https://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itrevolution.com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/book/accelerate/ </a:t>
              </a:r>
            </a:p>
          </p:txBody>
        </p:sp>
      </p:grpSp>
      <p:sp>
        <p:nvSpPr>
          <p:cNvPr id="21" name="Title 8">
            <a:extLst>
              <a:ext uri="{FF2B5EF4-FFF2-40B4-BE49-F238E27FC236}">
                <a16:creationId xmlns:a16="http://schemas.microsoft.com/office/drawing/2014/main" id="{64D86057-AAAB-4934-AC4A-B6D1EB66E1CC}"/>
              </a:ext>
            </a:extLst>
          </p:cNvPr>
          <p:cNvSpPr txBox="1">
            <a:spLocks/>
          </p:cNvSpPr>
          <p:nvPr/>
        </p:nvSpPr>
        <p:spPr>
          <a:xfrm>
            <a:off x="313924" y="-1620380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Pathway for Digital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Transformation</a:t>
            </a:r>
          </a:p>
        </p:txBody>
      </p:sp>
      <p:sp>
        <p:nvSpPr>
          <p:cNvPr id="22" name="Title 8">
            <a:extLst>
              <a:ext uri="{FF2B5EF4-FFF2-40B4-BE49-F238E27FC236}">
                <a16:creationId xmlns:a16="http://schemas.microsoft.com/office/drawing/2014/main" id="{F0373364-726C-41BE-BEC5-672717F90C5F}"/>
              </a:ext>
            </a:extLst>
          </p:cNvPr>
          <p:cNvSpPr txBox="1">
            <a:spLocks/>
          </p:cNvSpPr>
          <p:nvPr/>
        </p:nvSpPr>
        <p:spPr>
          <a:xfrm>
            <a:off x="38100" y="-554031"/>
            <a:ext cx="28270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Speed</a:t>
            </a:r>
          </a:p>
        </p:txBody>
      </p:sp>
      <p:sp>
        <p:nvSpPr>
          <p:cNvPr id="23" name="Title 8">
            <a:extLst>
              <a:ext uri="{FF2B5EF4-FFF2-40B4-BE49-F238E27FC236}">
                <a16:creationId xmlns:a16="http://schemas.microsoft.com/office/drawing/2014/main" id="{DFCD99D5-AFDC-4CC3-8527-C76B9B26BAB9}"/>
              </a:ext>
            </a:extLst>
          </p:cNvPr>
          <p:cNvSpPr txBox="1">
            <a:spLocks/>
          </p:cNvSpPr>
          <p:nvPr/>
        </p:nvSpPr>
        <p:spPr>
          <a:xfrm>
            <a:off x="2987039" y="-554031"/>
            <a:ext cx="301125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Scale</a:t>
            </a:r>
          </a:p>
        </p:txBody>
      </p:sp>
      <p:sp>
        <p:nvSpPr>
          <p:cNvPr id="24" name="Title 8">
            <a:extLst>
              <a:ext uri="{FF2B5EF4-FFF2-40B4-BE49-F238E27FC236}">
                <a16:creationId xmlns:a16="http://schemas.microsoft.com/office/drawing/2014/main" id="{F88F5F47-AC41-42DD-94D6-96DEE1947A7A}"/>
              </a:ext>
            </a:extLst>
          </p:cNvPr>
          <p:cNvSpPr txBox="1">
            <a:spLocks/>
          </p:cNvSpPr>
          <p:nvPr/>
        </p:nvSpPr>
        <p:spPr>
          <a:xfrm>
            <a:off x="6012180" y="-554031"/>
            <a:ext cx="31318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Strategic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B6C057-DB8A-4208-9EE4-240C8D01EE3A}"/>
              </a:ext>
            </a:extLst>
          </p:cNvPr>
          <p:cNvCxnSpPr>
            <a:cxnSpLocks/>
          </p:cNvCxnSpPr>
          <p:nvPr/>
        </p:nvCxnSpPr>
        <p:spPr>
          <a:xfrm>
            <a:off x="2296160" y="-359940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0B346B3-CC57-4AA5-96D5-2E28711411CD}"/>
              </a:ext>
            </a:extLst>
          </p:cNvPr>
          <p:cNvCxnSpPr>
            <a:cxnSpLocks/>
          </p:cNvCxnSpPr>
          <p:nvPr/>
        </p:nvCxnSpPr>
        <p:spPr>
          <a:xfrm>
            <a:off x="5226130" y="-359940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22">
            <a:extLst>
              <a:ext uri="{FF2B5EF4-FFF2-40B4-BE49-F238E27FC236}">
                <a16:creationId xmlns:a16="http://schemas.microsoft.com/office/drawing/2014/main" id="{7E3D2C9F-B1E8-4ED0-997D-17F13A7CD1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9364" y="282388"/>
            <a:ext cx="727012" cy="682948"/>
            <a:chOff x="2715" y="1465"/>
            <a:chExt cx="330" cy="310"/>
          </a:xfrm>
        </p:grpSpPr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A396148B-59F4-4CAB-835D-DE50C465E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465"/>
              <a:ext cx="310" cy="310"/>
            </a:xfrm>
            <a:custGeom>
              <a:avLst/>
              <a:gdLst>
                <a:gd name="T0" fmla="*/ 30 w 152"/>
                <a:gd name="T1" fmla="*/ 136 h 152"/>
                <a:gd name="T2" fmla="*/ 76 w 152"/>
                <a:gd name="T3" fmla="*/ 152 h 152"/>
                <a:gd name="T4" fmla="*/ 152 w 152"/>
                <a:gd name="T5" fmla="*/ 76 h 152"/>
                <a:gd name="T6" fmla="*/ 76 w 152"/>
                <a:gd name="T7" fmla="*/ 0 h 152"/>
                <a:gd name="T8" fmla="*/ 0 w 152"/>
                <a:gd name="T9" fmla="*/ 76 h 152"/>
                <a:gd name="T10" fmla="*/ 7 w 152"/>
                <a:gd name="T11" fmla="*/ 10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52">
                  <a:moveTo>
                    <a:pt x="30" y="136"/>
                  </a:moveTo>
                  <a:cubicBezTo>
                    <a:pt x="43" y="146"/>
                    <a:pt x="59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87"/>
                    <a:pt x="3" y="98"/>
                    <a:pt x="7" y="107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781ECBB9-1EF9-47F5-AB92-DE18BBA27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500"/>
              <a:ext cx="73" cy="191"/>
            </a:xfrm>
            <a:custGeom>
              <a:avLst/>
              <a:gdLst>
                <a:gd name="T0" fmla="*/ 0 w 73"/>
                <a:gd name="T1" fmla="*/ 0 h 191"/>
                <a:gd name="T2" fmla="*/ 0 w 73"/>
                <a:gd name="T3" fmla="*/ 120 h 191"/>
                <a:gd name="T4" fmla="*/ 73 w 73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191">
                  <a:moveTo>
                    <a:pt x="0" y="0"/>
                  </a:moveTo>
                  <a:lnTo>
                    <a:pt x="0" y="120"/>
                  </a:lnTo>
                  <a:lnTo>
                    <a:pt x="73" y="19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616CB116-6967-4C1D-A8B3-B09CF7A48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651"/>
              <a:ext cx="53" cy="34"/>
            </a:xfrm>
            <a:custGeom>
              <a:avLst/>
              <a:gdLst>
                <a:gd name="T0" fmla="*/ 53 w 53"/>
                <a:gd name="T1" fmla="*/ 0 h 34"/>
                <a:gd name="T2" fmla="*/ 35 w 53"/>
                <a:gd name="T3" fmla="*/ 34 h 34"/>
                <a:gd name="T4" fmla="*/ 0 w 53"/>
                <a:gd name="T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53" y="0"/>
                  </a:moveTo>
                  <a:lnTo>
                    <a:pt x="35" y="34"/>
                  </a:lnTo>
                  <a:lnTo>
                    <a:pt x="0" y="16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sp>
        <p:nvSpPr>
          <p:cNvPr id="66" name="Title 8">
            <a:extLst>
              <a:ext uri="{FF2B5EF4-FFF2-40B4-BE49-F238E27FC236}">
                <a16:creationId xmlns:a16="http://schemas.microsoft.com/office/drawing/2014/main" id="{D28D94F3-0895-4A58-AAEB-82260570B629}"/>
              </a:ext>
            </a:extLst>
          </p:cNvPr>
          <p:cNvSpPr txBox="1">
            <a:spLocks/>
          </p:cNvSpPr>
          <p:nvPr/>
        </p:nvSpPr>
        <p:spPr>
          <a:xfrm>
            <a:off x="1150828" y="307814"/>
            <a:ext cx="3514845" cy="84358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Time to Value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7FB5F3D-5CB5-4113-A55C-A6F84693AD18}"/>
              </a:ext>
            </a:extLst>
          </p:cNvPr>
          <p:cNvCxnSpPr/>
          <p:nvPr/>
        </p:nvCxnSpPr>
        <p:spPr>
          <a:xfrm>
            <a:off x="3239074" y="1842263"/>
            <a:ext cx="5311673" cy="0"/>
          </a:xfrm>
          <a:prstGeom prst="line">
            <a:avLst/>
          </a:prstGeom>
          <a:ln w="1905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0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95062E-6 L -0.05798 -0.0018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-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69136E-6 L 4.16667E-6 0.0216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4.72222E-6 1.85185E-6 L -4.72222E-6 0.0216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7 3.7037E-7 L 2.77778E-7 0.0216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1.38889E-6 -2.46914E-6 L -1.38889E-6 0.02161 " pathEditMode="relative" rAng="0" ptsTypes="AA">
                                      <p:cBhvr>
                                        <p:cTn id="41" dur="500" spd="-100000" fill="hold"/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decel="100000" fill="hold" grpId="1" nodeType="withEffect">
                                  <p:stCondLst>
                                    <p:cond delay="550"/>
                                  </p:stCondLst>
                                  <p:childTnLst>
                                    <p:animMotion origin="layout" path="M 2.77778E-7 2.09877E-6 L 2.77778E-7 0.0216 " pathEditMode="relative" rAng="0" ptsTypes="AA">
                                      <p:cBhvr>
                                        <p:cTn id="46" dur="500" spd="-100000" fill="hold"/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46914E-6 L -0.05798 -0.00185 " pathEditMode="relative" rAng="0" ptsTypes="AA">
                                      <p:cBhvr>
                                        <p:cTn id="52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-9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05556E-6 -2.46914E-6 L -0.05798 -0.00185 " pathEditMode="relative" rAng="0" ptsTypes="AA">
                                      <p:cBhvr>
                                        <p:cTn id="57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-9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2.46914E-6 L -0.05798 -0.00185 " pathEditMode="relative" rAng="0" ptsTypes="AA">
                                      <p:cBhvr>
                                        <p:cTn id="62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 animBg="1"/>
      <p:bldP spid="11" grpId="1" animBg="1"/>
      <p:bldP spid="46" grpId="0" uiExpand="1" build="p"/>
      <p:bldP spid="46" grpId="1" uiExpand="1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15345DA4-3B99-4D23-83D8-7B6B881E920F}"/>
              </a:ext>
            </a:extLst>
          </p:cNvPr>
          <p:cNvSpPr/>
          <p:nvPr/>
        </p:nvSpPr>
        <p:spPr>
          <a:xfrm>
            <a:off x="-1" y="0"/>
            <a:ext cx="9961582" cy="51435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4284AE7-F586-414E-A29D-3BC1DFA42406}"/>
              </a:ext>
            </a:extLst>
          </p:cNvPr>
          <p:cNvGrpSpPr/>
          <p:nvPr/>
        </p:nvGrpSpPr>
        <p:grpSpPr>
          <a:xfrm>
            <a:off x="3685163" y="1099671"/>
            <a:ext cx="4648779" cy="680706"/>
            <a:chOff x="3691911" y="1758785"/>
            <a:chExt cx="4648779" cy="6807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3E3E01-7386-42DB-8692-41D33AB2AEC6}"/>
                </a:ext>
              </a:extLst>
            </p:cNvPr>
            <p:cNvSpPr txBox="1"/>
            <p:nvPr/>
          </p:nvSpPr>
          <p:spPr>
            <a:xfrm>
              <a:off x="3691911" y="1784623"/>
              <a:ext cx="16979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The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elite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companies are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66B2F0-CB0E-452E-9CC8-AD3B9C9FB891}"/>
                </a:ext>
              </a:extLst>
            </p:cNvPr>
            <p:cNvSpPr txBox="1"/>
            <p:nvPr/>
          </p:nvSpPr>
          <p:spPr>
            <a:xfrm>
              <a:off x="5348473" y="1758785"/>
              <a:ext cx="1633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2,555x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9D4F0A-A15E-45F3-B981-25EDE8909541}"/>
                </a:ext>
              </a:extLst>
            </p:cNvPr>
            <p:cNvSpPr txBox="1"/>
            <p:nvPr/>
          </p:nvSpPr>
          <p:spPr>
            <a:xfrm>
              <a:off x="6947360" y="1793160"/>
              <a:ext cx="13933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faster than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the slow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BF04DCA-7E1E-4D97-9C72-1D3B172B1C2F}"/>
              </a:ext>
            </a:extLst>
          </p:cNvPr>
          <p:cNvSpPr txBox="1"/>
          <p:nvPr/>
        </p:nvSpPr>
        <p:spPr>
          <a:xfrm>
            <a:off x="4102766" y="3696881"/>
            <a:ext cx="3983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The elite are moving further ahead –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months to minutes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…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2A4CF0-F0B4-4E83-A362-ECA20DCA14A5}"/>
              </a:ext>
            </a:extLst>
          </p:cNvPr>
          <p:cNvCxnSpPr/>
          <p:nvPr/>
        </p:nvCxnSpPr>
        <p:spPr>
          <a:xfrm>
            <a:off x="3239074" y="3550936"/>
            <a:ext cx="5311673" cy="0"/>
          </a:xfrm>
          <a:prstGeom prst="line">
            <a:avLst/>
          </a:prstGeom>
          <a:ln w="1905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A65F641-9455-754A-8300-0EB6850D93D8}"/>
              </a:ext>
            </a:extLst>
          </p:cNvPr>
          <p:cNvSpPr/>
          <p:nvPr/>
        </p:nvSpPr>
        <p:spPr>
          <a:xfrm>
            <a:off x="3134407" y="1953577"/>
            <a:ext cx="57279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We found that, compared to low performers, high performers have: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46 times more frequent code deployments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2,555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times faster lead time from commit to deploy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2,604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times faster mean time to recover from downtime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7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times lower change failure rate (1/7 as likely for a change to fail)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444309-DAD1-2B46-B651-0EE136815B18}"/>
              </a:ext>
            </a:extLst>
          </p:cNvPr>
          <p:cNvGrpSpPr/>
          <p:nvPr/>
        </p:nvGrpSpPr>
        <p:grpSpPr>
          <a:xfrm>
            <a:off x="53224" y="1237339"/>
            <a:ext cx="3708066" cy="3443904"/>
            <a:chOff x="53224" y="1237339"/>
            <a:chExt cx="3708066" cy="344390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0C1BE61-4594-4E48-BDAA-27C269B86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461" y="1237339"/>
              <a:ext cx="2083838" cy="306096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5ADEE58-7B29-C14B-91D1-7C858D8AE40F}"/>
                </a:ext>
              </a:extLst>
            </p:cNvPr>
            <p:cNvSpPr/>
            <p:nvPr/>
          </p:nvSpPr>
          <p:spPr>
            <a:xfrm>
              <a:off x="53224" y="4373466"/>
              <a:ext cx="37080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https://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itrevolution.com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/book/accelerate/ </a:t>
              </a:r>
            </a:p>
          </p:txBody>
        </p:sp>
      </p:grpSp>
      <p:grpSp>
        <p:nvGrpSpPr>
          <p:cNvPr id="62" name="Group 22">
            <a:extLst>
              <a:ext uri="{FF2B5EF4-FFF2-40B4-BE49-F238E27FC236}">
                <a16:creationId xmlns:a16="http://schemas.microsoft.com/office/drawing/2014/main" id="{7E3D2C9F-B1E8-4ED0-997D-17F13A7CD1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9364" y="282388"/>
            <a:ext cx="727012" cy="682948"/>
            <a:chOff x="2715" y="1465"/>
            <a:chExt cx="330" cy="310"/>
          </a:xfrm>
        </p:grpSpPr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A396148B-59F4-4CAB-835D-DE50C465E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465"/>
              <a:ext cx="310" cy="310"/>
            </a:xfrm>
            <a:custGeom>
              <a:avLst/>
              <a:gdLst>
                <a:gd name="T0" fmla="*/ 30 w 152"/>
                <a:gd name="T1" fmla="*/ 136 h 152"/>
                <a:gd name="T2" fmla="*/ 76 w 152"/>
                <a:gd name="T3" fmla="*/ 152 h 152"/>
                <a:gd name="T4" fmla="*/ 152 w 152"/>
                <a:gd name="T5" fmla="*/ 76 h 152"/>
                <a:gd name="T6" fmla="*/ 76 w 152"/>
                <a:gd name="T7" fmla="*/ 0 h 152"/>
                <a:gd name="T8" fmla="*/ 0 w 152"/>
                <a:gd name="T9" fmla="*/ 76 h 152"/>
                <a:gd name="T10" fmla="*/ 7 w 152"/>
                <a:gd name="T11" fmla="*/ 10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52">
                  <a:moveTo>
                    <a:pt x="30" y="136"/>
                  </a:moveTo>
                  <a:cubicBezTo>
                    <a:pt x="43" y="146"/>
                    <a:pt x="59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87"/>
                    <a:pt x="3" y="98"/>
                    <a:pt x="7" y="107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781ECBB9-1EF9-47F5-AB92-DE18BBA27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500"/>
              <a:ext cx="73" cy="191"/>
            </a:xfrm>
            <a:custGeom>
              <a:avLst/>
              <a:gdLst>
                <a:gd name="T0" fmla="*/ 0 w 73"/>
                <a:gd name="T1" fmla="*/ 0 h 191"/>
                <a:gd name="T2" fmla="*/ 0 w 73"/>
                <a:gd name="T3" fmla="*/ 120 h 191"/>
                <a:gd name="T4" fmla="*/ 73 w 73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191">
                  <a:moveTo>
                    <a:pt x="0" y="0"/>
                  </a:moveTo>
                  <a:lnTo>
                    <a:pt x="0" y="120"/>
                  </a:lnTo>
                  <a:lnTo>
                    <a:pt x="73" y="19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616CB116-6967-4C1D-A8B3-B09CF7A48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651"/>
              <a:ext cx="53" cy="34"/>
            </a:xfrm>
            <a:custGeom>
              <a:avLst/>
              <a:gdLst>
                <a:gd name="T0" fmla="*/ 53 w 53"/>
                <a:gd name="T1" fmla="*/ 0 h 34"/>
                <a:gd name="T2" fmla="*/ 35 w 53"/>
                <a:gd name="T3" fmla="*/ 34 h 34"/>
                <a:gd name="T4" fmla="*/ 0 w 53"/>
                <a:gd name="T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53" y="0"/>
                  </a:moveTo>
                  <a:lnTo>
                    <a:pt x="35" y="34"/>
                  </a:lnTo>
                  <a:lnTo>
                    <a:pt x="0" y="16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sp>
        <p:nvSpPr>
          <p:cNvPr id="66" name="Title 8">
            <a:extLst>
              <a:ext uri="{FF2B5EF4-FFF2-40B4-BE49-F238E27FC236}">
                <a16:creationId xmlns:a16="http://schemas.microsoft.com/office/drawing/2014/main" id="{D28D94F3-0895-4A58-AAEB-82260570B629}"/>
              </a:ext>
            </a:extLst>
          </p:cNvPr>
          <p:cNvSpPr txBox="1">
            <a:spLocks/>
          </p:cNvSpPr>
          <p:nvPr/>
        </p:nvSpPr>
        <p:spPr>
          <a:xfrm>
            <a:off x="1150828" y="307814"/>
            <a:ext cx="8181868" cy="84358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Time to Value (2018 DORA Report)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7FB5F3D-5CB5-4113-A55C-A6F84693AD18}"/>
              </a:ext>
            </a:extLst>
          </p:cNvPr>
          <p:cNvCxnSpPr/>
          <p:nvPr/>
        </p:nvCxnSpPr>
        <p:spPr>
          <a:xfrm>
            <a:off x="3239074" y="1842263"/>
            <a:ext cx="5311673" cy="0"/>
          </a:xfrm>
          <a:prstGeom prst="line">
            <a:avLst/>
          </a:prstGeom>
          <a:ln w="1905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555479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15345DA4-3B99-4D23-83D8-7B6B881E920F}"/>
              </a:ext>
            </a:extLst>
          </p:cNvPr>
          <p:cNvSpPr/>
          <p:nvPr/>
        </p:nvSpPr>
        <p:spPr>
          <a:xfrm>
            <a:off x="-1" y="0"/>
            <a:ext cx="9961582" cy="51435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62" name="Group 22">
            <a:extLst>
              <a:ext uri="{FF2B5EF4-FFF2-40B4-BE49-F238E27FC236}">
                <a16:creationId xmlns:a16="http://schemas.microsoft.com/office/drawing/2014/main" id="{7E3D2C9F-B1E8-4ED0-997D-17F13A7CD1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9364" y="282388"/>
            <a:ext cx="727012" cy="682948"/>
            <a:chOff x="2715" y="1465"/>
            <a:chExt cx="330" cy="310"/>
          </a:xfrm>
        </p:grpSpPr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A396148B-59F4-4CAB-835D-DE50C465E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465"/>
              <a:ext cx="310" cy="310"/>
            </a:xfrm>
            <a:custGeom>
              <a:avLst/>
              <a:gdLst>
                <a:gd name="T0" fmla="*/ 30 w 152"/>
                <a:gd name="T1" fmla="*/ 136 h 152"/>
                <a:gd name="T2" fmla="*/ 76 w 152"/>
                <a:gd name="T3" fmla="*/ 152 h 152"/>
                <a:gd name="T4" fmla="*/ 152 w 152"/>
                <a:gd name="T5" fmla="*/ 76 h 152"/>
                <a:gd name="T6" fmla="*/ 76 w 152"/>
                <a:gd name="T7" fmla="*/ 0 h 152"/>
                <a:gd name="T8" fmla="*/ 0 w 152"/>
                <a:gd name="T9" fmla="*/ 76 h 152"/>
                <a:gd name="T10" fmla="*/ 7 w 152"/>
                <a:gd name="T11" fmla="*/ 10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52">
                  <a:moveTo>
                    <a:pt x="30" y="136"/>
                  </a:moveTo>
                  <a:cubicBezTo>
                    <a:pt x="43" y="146"/>
                    <a:pt x="59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87"/>
                    <a:pt x="3" y="98"/>
                    <a:pt x="7" y="107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781ECBB9-1EF9-47F5-AB92-DE18BBA27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500"/>
              <a:ext cx="73" cy="191"/>
            </a:xfrm>
            <a:custGeom>
              <a:avLst/>
              <a:gdLst>
                <a:gd name="T0" fmla="*/ 0 w 73"/>
                <a:gd name="T1" fmla="*/ 0 h 191"/>
                <a:gd name="T2" fmla="*/ 0 w 73"/>
                <a:gd name="T3" fmla="*/ 120 h 191"/>
                <a:gd name="T4" fmla="*/ 73 w 73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191">
                  <a:moveTo>
                    <a:pt x="0" y="0"/>
                  </a:moveTo>
                  <a:lnTo>
                    <a:pt x="0" y="120"/>
                  </a:lnTo>
                  <a:lnTo>
                    <a:pt x="73" y="19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616CB116-6967-4C1D-A8B3-B09CF7A48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651"/>
              <a:ext cx="53" cy="34"/>
            </a:xfrm>
            <a:custGeom>
              <a:avLst/>
              <a:gdLst>
                <a:gd name="T0" fmla="*/ 53 w 53"/>
                <a:gd name="T1" fmla="*/ 0 h 34"/>
                <a:gd name="T2" fmla="*/ 35 w 53"/>
                <a:gd name="T3" fmla="*/ 34 h 34"/>
                <a:gd name="T4" fmla="*/ 0 w 53"/>
                <a:gd name="T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53" y="0"/>
                  </a:moveTo>
                  <a:lnTo>
                    <a:pt x="35" y="34"/>
                  </a:lnTo>
                  <a:lnTo>
                    <a:pt x="0" y="16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sp>
        <p:nvSpPr>
          <p:cNvPr id="66" name="Title 8">
            <a:extLst>
              <a:ext uri="{FF2B5EF4-FFF2-40B4-BE49-F238E27FC236}">
                <a16:creationId xmlns:a16="http://schemas.microsoft.com/office/drawing/2014/main" id="{D28D94F3-0895-4A58-AAEB-82260570B629}"/>
              </a:ext>
            </a:extLst>
          </p:cNvPr>
          <p:cNvSpPr txBox="1">
            <a:spLocks/>
          </p:cNvSpPr>
          <p:nvPr/>
        </p:nvSpPr>
        <p:spPr>
          <a:xfrm>
            <a:off x="1150828" y="307814"/>
            <a:ext cx="8181868" cy="84358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Time to Value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12573B-4236-49FC-BA0D-7E52A722BF29}"/>
              </a:ext>
            </a:extLst>
          </p:cNvPr>
          <p:cNvGrpSpPr/>
          <p:nvPr/>
        </p:nvGrpSpPr>
        <p:grpSpPr>
          <a:xfrm>
            <a:off x="540883" y="1421318"/>
            <a:ext cx="7588111" cy="1448341"/>
            <a:chOff x="540883" y="1421318"/>
            <a:chExt cx="7588111" cy="144834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F04DCA-7E1E-4D97-9C72-1D3B172B1C2F}"/>
                </a:ext>
              </a:extLst>
            </p:cNvPr>
            <p:cNvSpPr txBox="1"/>
            <p:nvPr/>
          </p:nvSpPr>
          <p:spPr>
            <a:xfrm>
              <a:off x="3133372" y="1730473"/>
              <a:ext cx="4995622" cy="8679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Learn to do simple things quickly to unblock innovation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9314A1-C31E-4535-B012-087989E28C46}"/>
                </a:ext>
              </a:extLst>
            </p:cNvPr>
            <p:cNvGrpSpPr/>
            <p:nvPr/>
          </p:nvGrpSpPr>
          <p:grpSpPr>
            <a:xfrm>
              <a:off x="540883" y="1421318"/>
              <a:ext cx="2108328" cy="1448341"/>
              <a:chOff x="540883" y="1421318"/>
              <a:chExt cx="2108328" cy="1448341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78519F0D-622A-48F7-AD7A-5AF4C4A0B8F3}"/>
                  </a:ext>
                </a:extLst>
              </p:cNvPr>
              <p:cNvSpPr/>
              <p:nvPr/>
            </p:nvSpPr>
            <p:spPr>
              <a:xfrm>
                <a:off x="981700" y="2707538"/>
                <a:ext cx="1667511" cy="162121"/>
              </a:xfrm>
              <a:custGeom>
                <a:avLst/>
                <a:gdLst>
                  <a:gd name="connsiteX0" fmla="*/ 4957 w 475885"/>
                  <a:gd name="connsiteY0" fmla="*/ 4957 h 46266"/>
                  <a:gd name="connsiteX1" fmla="*/ 4957 w 475885"/>
                  <a:gd name="connsiteY1" fmla="*/ 29743 h 46266"/>
                  <a:gd name="connsiteX2" fmla="*/ 6610 w 475885"/>
                  <a:gd name="connsiteY2" fmla="*/ 31065 h 46266"/>
                  <a:gd name="connsiteX3" fmla="*/ 32387 w 475885"/>
                  <a:gd name="connsiteY3" fmla="*/ 41970 h 46266"/>
                  <a:gd name="connsiteX4" fmla="*/ 448786 w 475885"/>
                  <a:gd name="connsiteY4" fmla="*/ 41970 h 46266"/>
                  <a:gd name="connsiteX5" fmla="*/ 470267 w 475885"/>
                  <a:gd name="connsiteY5" fmla="*/ 32387 h 46266"/>
                  <a:gd name="connsiteX6" fmla="*/ 473242 w 475885"/>
                  <a:gd name="connsiteY6" fmla="*/ 30073 h 46266"/>
                  <a:gd name="connsiteX7" fmla="*/ 472911 w 475885"/>
                  <a:gd name="connsiteY7" fmla="*/ 5288 h 46266"/>
                  <a:gd name="connsiteX8" fmla="*/ 4957 w 475885"/>
                  <a:gd name="connsiteY8" fmla="*/ 4957 h 46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5885" h="46266">
                    <a:moveTo>
                      <a:pt x="4957" y="4957"/>
                    </a:moveTo>
                    <a:lnTo>
                      <a:pt x="4957" y="29743"/>
                    </a:lnTo>
                    <a:lnTo>
                      <a:pt x="6610" y="31065"/>
                    </a:lnTo>
                    <a:cubicBezTo>
                      <a:pt x="14210" y="36683"/>
                      <a:pt x="23133" y="41970"/>
                      <a:pt x="32387" y="41970"/>
                    </a:cubicBezTo>
                    <a:lnTo>
                      <a:pt x="448786" y="41970"/>
                    </a:lnTo>
                    <a:cubicBezTo>
                      <a:pt x="456718" y="41970"/>
                      <a:pt x="463988" y="37013"/>
                      <a:pt x="470267" y="32387"/>
                    </a:cubicBezTo>
                    <a:lnTo>
                      <a:pt x="473242" y="30073"/>
                    </a:lnTo>
                    <a:lnTo>
                      <a:pt x="472911" y="5288"/>
                    </a:lnTo>
                    <a:lnTo>
                      <a:pt x="4957" y="4957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A1D4680-F15E-46DE-BC70-D8CBACEEB571}"/>
                  </a:ext>
                </a:extLst>
              </p:cNvPr>
              <p:cNvSpPr/>
              <p:nvPr/>
            </p:nvSpPr>
            <p:spPr>
              <a:xfrm>
                <a:off x="1210982" y="1800828"/>
                <a:ext cx="1204314" cy="845335"/>
              </a:xfrm>
              <a:custGeom>
                <a:avLst/>
                <a:gdLst>
                  <a:gd name="connsiteX0" fmla="*/ 95838 w 343695"/>
                  <a:gd name="connsiteY0" fmla="*/ 4957 h 241247"/>
                  <a:gd name="connsiteX1" fmla="*/ 332459 w 343695"/>
                  <a:gd name="connsiteY1" fmla="*/ 4957 h 241247"/>
                  <a:gd name="connsiteX2" fmla="*/ 341712 w 343695"/>
                  <a:gd name="connsiteY2" fmla="*/ 14541 h 241247"/>
                  <a:gd name="connsiteX3" fmla="*/ 341712 w 343695"/>
                  <a:gd name="connsiteY3" fmla="*/ 231003 h 241247"/>
                  <a:gd name="connsiteX4" fmla="*/ 333450 w 343695"/>
                  <a:gd name="connsiteY4" fmla="*/ 239265 h 241247"/>
                  <a:gd name="connsiteX5" fmla="*/ 14210 w 343695"/>
                  <a:gd name="connsiteY5" fmla="*/ 239265 h 241247"/>
                  <a:gd name="connsiteX6" fmla="*/ 4957 w 343695"/>
                  <a:gd name="connsiteY6" fmla="*/ 230011 h 241247"/>
                  <a:gd name="connsiteX7" fmla="*/ 4957 w 343695"/>
                  <a:gd name="connsiteY7" fmla="*/ 98482 h 241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3695" h="241247">
                    <a:moveTo>
                      <a:pt x="95838" y="4957"/>
                    </a:moveTo>
                    <a:lnTo>
                      <a:pt x="332459" y="4957"/>
                    </a:lnTo>
                    <a:cubicBezTo>
                      <a:pt x="337746" y="4957"/>
                      <a:pt x="341712" y="9253"/>
                      <a:pt x="341712" y="14541"/>
                    </a:cubicBezTo>
                    <a:lnTo>
                      <a:pt x="341712" y="231003"/>
                    </a:lnTo>
                    <a:cubicBezTo>
                      <a:pt x="341712" y="236290"/>
                      <a:pt x="338738" y="239265"/>
                      <a:pt x="333450" y="239265"/>
                    </a:cubicBezTo>
                    <a:lnTo>
                      <a:pt x="14210" y="239265"/>
                    </a:lnTo>
                    <a:cubicBezTo>
                      <a:pt x="8923" y="239265"/>
                      <a:pt x="4957" y="234968"/>
                      <a:pt x="4957" y="230011"/>
                    </a:cubicBezTo>
                    <a:lnTo>
                      <a:pt x="4957" y="98482"/>
                    </a:lnTo>
                  </a:path>
                </a:pathLst>
              </a:custGeom>
              <a:gradFill>
                <a:gsLst>
                  <a:gs pos="1961">
                    <a:schemeClr val="tx1">
                      <a:alpha val="35000"/>
                    </a:schemeClr>
                  </a:gs>
                  <a:gs pos="100000">
                    <a:schemeClr val="tx1">
                      <a:alpha val="16000"/>
                    </a:schemeClr>
                  </a:gs>
                </a:gsLst>
                <a:lin ang="5400000" scaled="0"/>
              </a:gradFill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AC60D39-7C4A-4544-870D-75D08E445E0F}"/>
                  </a:ext>
                </a:extLst>
              </p:cNvPr>
              <p:cNvSpPr/>
              <p:nvPr/>
            </p:nvSpPr>
            <p:spPr>
              <a:xfrm>
                <a:off x="1125292" y="1729030"/>
                <a:ext cx="1378012" cy="1007455"/>
              </a:xfrm>
              <a:custGeom>
                <a:avLst/>
                <a:gdLst>
                  <a:gd name="connsiteX0" fmla="*/ 121285 w 393266"/>
                  <a:gd name="connsiteY0" fmla="*/ 4957 h 287514"/>
                  <a:gd name="connsiteX1" fmla="*/ 381369 w 393266"/>
                  <a:gd name="connsiteY1" fmla="*/ 4957 h 287514"/>
                  <a:gd name="connsiteX2" fmla="*/ 390623 w 393266"/>
                  <a:gd name="connsiteY2" fmla="*/ 14210 h 287514"/>
                  <a:gd name="connsiteX3" fmla="*/ 390623 w 393266"/>
                  <a:gd name="connsiteY3" fmla="*/ 274956 h 287514"/>
                  <a:gd name="connsiteX4" fmla="*/ 381369 w 393266"/>
                  <a:gd name="connsiteY4" fmla="*/ 284209 h 287514"/>
                  <a:gd name="connsiteX5" fmla="*/ 14210 w 393266"/>
                  <a:gd name="connsiteY5" fmla="*/ 284209 h 287514"/>
                  <a:gd name="connsiteX6" fmla="*/ 4957 w 393266"/>
                  <a:gd name="connsiteY6" fmla="*/ 274956 h 287514"/>
                  <a:gd name="connsiteX7" fmla="*/ 4957 w 393266"/>
                  <a:gd name="connsiteY7" fmla="*/ 117649 h 287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3266" h="287514">
                    <a:moveTo>
                      <a:pt x="121285" y="4957"/>
                    </a:moveTo>
                    <a:lnTo>
                      <a:pt x="381369" y="4957"/>
                    </a:lnTo>
                    <a:cubicBezTo>
                      <a:pt x="386657" y="4957"/>
                      <a:pt x="390623" y="9253"/>
                      <a:pt x="390623" y="14210"/>
                    </a:cubicBezTo>
                    <a:lnTo>
                      <a:pt x="390623" y="274956"/>
                    </a:lnTo>
                    <a:cubicBezTo>
                      <a:pt x="390623" y="280244"/>
                      <a:pt x="386326" y="284209"/>
                      <a:pt x="381369" y="284209"/>
                    </a:cubicBezTo>
                    <a:lnTo>
                      <a:pt x="14210" y="284209"/>
                    </a:lnTo>
                    <a:cubicBezTo>
                      <a:pt x="8923" y="284209"/>
                      <a:pt x="4957" y="279913"/>
                      <a:pt x="4957" y="274956"/>
                    </a:cubicBezTo>
                    <a:lnTo>
                      <a:pt x="4957" y="117649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AC21AD1-2244-4167-A626-109498CB9986}"/>
                  </a:ext>
                </a:extLst>
              </p:cNvPr>
              <p:cNvSpPr/>
              <p:nvPr/>
            </p:nvSpPr>
            <p:spPr>
              <a:xfrm>
                <a:off x="1736883" y="1946286"/>
                <a:ext cx="625317" cy="613736"/>
              </a:xfrm>
              <a:custGeom>
                <a:avLst/>
                <a:gdLst>
                  <a:gd name="connsiteX0" fmla="*/ 13170 w 178457"/>
                  <a:gd name="connsiteY0" fmla="*/ 126039 h 175152"/>
                  <a:gd name="connsiteX1" fmla="*/ 41922 w 178457"/>
                  <a:gd name="connsiteY1" fmla="*/ 119429 h 175152"/>
                  <a:gd name="connsiteX2" fmla="*/ 119584 w 178457"/>
                  <a:gd name="connsiteY2" fmla="*/ 41767 h 175152"/>
                  <a:gd name="connsiteX3" fmla="*/ 126193 w 178457"/>
                  <a:gd name="connsiteY3" fmla="*/ 13016 h 175152"/>
                  <a:gd name="connsiteX4" fmla="*/ 157919 w 178457"/>
                  <a:gd name="connsiteY4" fmla="*/ 7728 h 175152"/>
                  <a:gd name="connsiteX5" fmla="*/ 142056 w 178457"/>
                  <a:gd name="connsiteY5" fmla="*/ 23591 h 175152"/>
                  <a:gd name="connsiteX6" fmla="*/ 154944 w 178457"/>
                  <a:gd name="connsiteY6" fmla="*/ 36149 h 175152"/>
                  <a:gd name="connsiteX7" fmla="*/ 170807 w 178457"/>
                  <a:gd name="connsiteY7" fmla="*/ 20286 h 175152"/>
                  <a:gd name="connsiteX8" fmla="*/ 165520 w 178457"/>
                  <a:gd name="connsiteY8" fmla="*/ 52012 h 175152"/>
                  <a:gd name="connsiteX9" fmla="*/ 136768 w 178457"/>
                  <a:gd name="connsiteY9" fmla="*/ 58622 h 175152"/>
                  <a:gd name="connsiteX10" fmla="*/ 59106 w 178457"/>
                  <a:gd name="connsiteY10" fmla="*/ 136284 h 175152"/>
                  <a:gd name="connsiteX11" fmla="*/ 52497 w 178457"/>
                  <a:gd name="connsiteY11" fmla="*/ 165035 h 175152"/>
                  <a:gd name="connsiteX12" fmla="*/ 20771 w 178457"/>
                  <a:gd name="connsiteY12" fmla="*/ 170323 h 175152"/>
                  <a:gd name="connsiteX13" fmla="*/ 36634 w 178457"/>
                  <a:gd name="connsiteY13" fmla="*/ 154460 h 175152"/>
                  <a:gd name="connsiteX14" fmla="*/ 24076 w 178457"/>
                  <a:gd name="connsiteY14" fmla="*/ 141902 h 175152"/>
                  <a:gd name="connsiteX15" fmla="*/ 8213 w 178457"/>
                  <a:gd name="connsiteY15" fmla="*/ 157764 h 175152"/>
                  <a:gd name="connsiteX16" fmla="*/ 13170 w 178457"/>
                  <a:gd name="connsiteY16" fmla="*/ 126039 h 17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8457" h="175152">
                    <a:moveTo>
                      <a:pt x="13170" y="126039"/>
                    </a:moveTo>
                    <a:cubicBezTo>
                      <a:pt x="20771" y="118107"/>
                      <a:pt x="32007" y="116124"/>
                      <a:pt x="41922" y="119429"/>
                    </a:cubicBezTo>
                    <a:lnTo>
                      <a:pt x="119584" y="41767"/>
                    </a:lnTo>
                    <a:cubicBezTo>
                      <a:pt x="116279" y="32184"/>
                      <a:pt x="118592" y="20947"/>
                      <a:pt x="126193" y="13016"/>
                    </a:cubicBezTo>
                    <a:cubicBezTo>
                      <a:pt x="134785" y="4424"/>
                      <a:pt x="147674" y="2771"/>
                      <a:pt x="157919" y="7728"/>
                    </a:cubicBezTo>
                    <a:lnTo>
                      <a:pt x="142056" y="23591"/>
                    </a:lnTo>
                    <a:lnTo>
                      <a:pt x="154944" y="36149"/>
                    </a:lnTo>
                    <a:lnTo>
                      <a:pt x="170807" y="20286"/>
                    </a:lnTo>
                    <a:cubicBezTo>
                      <a:pt x="175764" y="30531"/>
                      <a:pt x="174112" y="43420"/>
                      <a:pt x="165520" y="52012"/>
                    </a:cubicBezTo>
                    <a:cubicBezTo>
                      <a:pt x="157919" y="59613"/>
                      <a:pt x="146683" y="61926"/>
                      <a:pt x="136768" y="58622"/>
                    </a:cubicBezTo>
                    <a:lnTo>
                      <a:pt x="59106" y="136284"/>
                    </a:lnTo>
                    <a:cubicBezTo>
                      <a:pt x="62411" y="145867"/>
                      <a:pt x="60098" y="157103"/>
                      <a:pt x="52497" y="165035"/>
                    </a:cubicBezTo>
                    <a:cubicBezTo>
                      <a:pt x="43904" y="173627"/>
                      <a:pt x="31016" y="175280"/>
                      <a:pt x="20771" y="170323"/>
                    </a:cubicBezTo>
                    <a:lnTo>
                      <a:pt x="36634" y="154460"/>
                    </a:lnTo>
                    <a:lnTo>
                      <a:pt x="24076" y="141902"/>
                    </a:lnTo>
                    <a:lnTo>
                      <a:pt x="8213" y="157764"/>
                    </a:lnTo>
                    <a:cubicBezTo>
                      <a:pt x="2595" y="147520"/>
                      <a:pt x="4247" y="134631"/>
                      <a:pt x="13170" y="126039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8DD199B-AA11-49AF-BE96-BE075A079265}"/>
                  </a:ext>
                </a:extLst>
              </p:cNvPr>
              <p:cNvSpPr/>
              <p:nvPr/>
            </p:nvSpPr>
            <p:spPr>
              <a:xfrm>
                <a:off x="1412474" y="2201495"/>
                <a:ext cx="532678" cy="34739"/>
              </a:xfrm>
              <a:custGeom>
                <a:avLst/>
                <a:gdLst>
                  <a:gd name="connsiteX0" fmla="*/ 148714 w 152018"/>
                  <a:gd name="connsiteY0" fmla="*/ 4957 h 9914"/>
                  <a:gd name="connsiteX1" fmla="*/ 4957 w 152018"/>
                  <a:gd name="connsiteY1" fmla="*/ 4957 h 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2018" h="9914">
                    <a:moveTo>
                      <a:pt x="148714" y="4957"/>
                    </a:moveTo>
                    <a:lnTo>
                      <a:pt x="4957" y="4957"/>
                    </a:lnTo>
                  </a:path>
                </a:pathLst>
              </a:custGeom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06A8A32-0DC2-4EDC-B9C7-028834CD3A97}"/>
                  </a:ext>
                </a:extLst>
              </p:cNvPr>
              <p:cNvSpPr/>
              <p:nvPr/>
            </p:nvSpPr>
            <p:spPr>
              <a:xfrm>
                <a:off x="1412474" y="2302239"/>
                <a:ext cx="347399" cy="34739"/>
              </a:xfrm>
              <a:custGeom>
                <a:avLst/>
                <a:gdLst>
                  <a:gd name="connsiteX0" fmla="*/ 95508 w 99142"/>
                  <a:gd name="connsiteY0" fmla="*/ 4957 h 9914"/>
                  <a:gd name="connsiteX1" fmla="*/ 4957 w 99142"/>
                  <a:gd name="connsiteY1" fmla="*/ 4957 h 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142" h="9914">
                    <a:moveTo>
                      <a:pt x="95508" y="4957"/>
                    </a:moveTo>
                    <a:lnTo>
                      <a:pt x="4957" y="4957"/>
                    </a:lnTo>
                  </a:path>
                </a:pathLst>
              </a:custGeom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B03ECBB-C628-4AC6-BFB1-5DA928F127E5}"/>
                  </a:ext>
                </a:extLst>
              </p:cNvPr>
              <p:cNvSpPr/>
              <p:nvPr/>
            </p:nvSpPr>
            <p:spPr>
              <a:xfrm>
                <a:off x="1326783" y="2287186"/>
                <a:ext cx="57900" cy="57900"/>
              </a:xfrm>
              <a:custGeom>
                <a:avLst/>
                <a:gdLst>
                  <a:gd name="connsiteX0" fmla="*/ 4957 w 16523"/>
                  <a:gd name="connsiteY0" fmla="*/ 4957 h 16523"/>
                  <a:gd name="connsiteX1" fmla="*/ 13219 w 16523"/>
                  <a:gd name="connsiteY1" fmla="*/ 4957 h 16523"/>
                  <a:gd name="connsiteX2" fmla="*/ 13219 w 16523"/>
                  <a:gd name="connsiteY2" fmla="*/ 13219 h 16523"/>
                  <a:gd name="connsiteX3" fmla="*/ 4957 w 16523"/>
                  <a:gd name="connsiteY3" fmla="*/ 13219 h 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23" h="16523">
                    <a:moveTo>
                      <a:pt x="4957" y="4957"/>
                    </a:moveTo>
                    <a:lnTo>
                      <a:pt x="13219" y="4957"/>
                    </a:lnTo>
                    <a:lnTo>
                      <a:pt x="13219" y="13219"/>
                    </a:lnTo>
                    <a:lnTo>
                      <a:pt x="4957" y="13219"/>
                    </a:lnTo>
                    <a:close/>
                  </a:path>
                </a:pathLst>
              </a:custGeom>
              <a:solidFill>
                <a:srgbClr val="9DA5A9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3A5E54A-2923-4D3F-9F24-79833910B278}"/>
                  </a:ext>
                </a:extLst>
              </p:cNvPr>
              <p:cNvSpPr/>
              <p:nvPr/>
            </p:nvSpPr>
            <p:spPr>
              <a:xfrm>
                <a:off x="1455321" y="2000003"/>
                <a:ext cx="636898" cy="34739"/>
              </a:xfrm>
              <a:custGeom>
                <a:avLst/>
                <a:gdLst>
                  <a:gd name="connsiteX0" fmla="*/ 177796 w 181761"/>
                  <a:gd name="connsiteY0" fmla="*/ 4957 h 9914"/>
                  <a:gd name="connsiteX1" fmla="*/ 4957 w 181761"/>
                  <a:gd name="connsiteY1" fmla="*/ 4957 h 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1761" h="9914">
                    <a:moveTo>
                      <a:pt x="177796" y="4957"/>
                    </a:moveTo>
                    <a:lnTo>
                      <a:pt x="4957" y="4957"/>
                    </a:lnTo>
                  </a:path>
                </a:pathLst>
              </a:custGeom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38042DD-0E31-495E-B563-237FCC37D2F1}"/>
                  </a:ext>
                </a:extLst>
              </p:cNvPr>
              <p:cNvSpPr/>
              <p:nvPr/>
            </p:nvSpPr>
            <p:spPr>
              <a:xfrm>
                <a:off x="1412474" y="2100747"/>
                <a:ext cx="567416" cy="34739"/>
              </a:xfrm>
              <a:custGeom>
                <a:avLst/>
                <a:gdLst>
                  <a:gd name="connsiteX0" fmla="*/ 156976 w 161933"/>
                  <a:gd name="connsiteY0" fmla="*/ 4957 h 9914"/>
                  <a:gd name="connsiteX1" fmla="*/ 4957 w 161933"/>
                  <a:gd name="connsiteY1" fmla="*/ 4957 h 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1933" h="9914">
                    <a:moveTo>
                      <a:pt x="156976" y="4957"/>
                    </a:moveTo>
                    <a:lnTo>
                      <a:pt x="4957" y="4957"/>
                    </a:lnTo>
                  </a:path>
                </a:pathLst>
              </a:custGeom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15E8E9F2-D62A-4CBA-9E85-9496885A303A}"/>
                  </a:ext>
                </a:extLst>
              </p:cNvPr>
              <p:cNvSpPr/>
              <p:nvPr/>
            </p:nvSpPr>
            <p:spPr>
              <a:xfrm>
                <a:off x="1412474" y="2402983"/>
                <a:ext cx="289499" cy="34739"/>
              </a:xfrm>
              <a:custGeom>
                <a:avLst/>
                <a:gdLst>
                  <a:gd name="connsiteX0" fmla="*/ 78984 w 82619"/>
                  <a:gd name="connsiteY0" fmla="*/ 4957 h 9914"/>
                  <a:gd name="connsiteX1" fmla="*/ 4957 w 82619"/>
                  <a:gd name="connsiteY1" fmla="*/ 4957 h 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19" h="9914">
                    <a:moveTo>
                      <a:pt x="78984" y="4957"/>
                    </a:moveTo>
                    <a:lnTo>
                      <a:pt x="4957" y="4957"/>
                    </a:lnTo>
                  </a:path>
                </a:pathLst>
              </a:custGeom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0C27986-EC70-427A-B862-F88E214DCF70}"/>
                  </a:ext>
                </a:extLst>
              </p:cNvPr>
              <p:cNvSpPr/>
              <p:nvPr/>
            </p:nvSpPr>
            <p:spPr>
              <a:xfrm>
                <a:off x="1326783" y="2387930"/>
                <a:ext cx="57900" cy="57900"/>
              </a:xfrm>
              <a:custGeom>
                <a:avLst/>
                <a:gdLst>
                  <a:gd name="connsiteX0" fmla="*/ 4957 w 16523"/>
                  <a:gd name="connsiteY0" fmla="*/ 4957 h 16523"/>
                  <a:gd name="connsiteX1" fmla="*/ 13219 w 16523"/>
                  <a:gd name="connsiteY1" fmla="*/ 4957 h 16523"/>
                  <a:gd name="connsiteX2" fmla="*/ 13219 w 16523"/>
                  <a:gd name="connsiteY2" fmla="*/ 13219 h 16523"/>
                  <a:gd name="connsiteX3" fmla="*/ 4957 w 16523"/>
                  <a:gd name="connsiteY3" fmla="*/ 13219 h 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23" h="16523">
                    <a:moveTo>
                      <a:pt x="4957" y="4957"/>
                    </a:moveTo>
                    <a:lnTo>
                      <a:pt x="13219" y="4957"/>
                    </a:lnTo>
                    <a:lnTo>
                      <a:pt x="13219" y="13219"/>
                    </a:lnTo>
                    <a:lnTo>
                      <a:pt x="4957" y="13219"/>
                    </a:lnTo>
                    <a:close/>
                  </a:path>
                </a:pathLst>
              </a:custGeom>
              <a:solidFill>
                <a:srgbClr val="9DA5A9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504D847-5F95-43E8-AFC7-775F88E42379}"/>
                  </a:ext>
                </a:extLst>
              </p:cNvPr>
              <p:cNvSpPr/>
              <p:nvPr/>
            </p:nvSpPr>
            <p:spPr>
              <a:xfrm>
                <a:off x="1412474" y="2503731"/>
                <a:ext cx="289499" cy="34739"/>
              </a:xfrm>
              <a:custGeom>
                <a:avLst/>
                <a:gdLst>
                  <a:gd name="connsiteX0" fmla="*/ 78984 w 82619"/>
                  <a:gd name="connsiteY0" fmla="*/ 4957 h 9914"/>
                  <a:gd name="connsiteX1" fmla="*/ 4957 w 82619"/>
                  <a:gd name="connsiteY1" fmla="*/ 4957 h 9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619" h="9914">
                    <a:moveTo>
                      <a:pt x="78984" y="4957"/>
                    </a:moveTo>
                    <a:lnTo>
                      <a:pt x="4957" y="4957"/>
                    </a:lnTo>
                  </a:path>
                </a:pathLst>
              </a:custGeom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6BCB5462-FD58-4EDF-9AD3-595F32863FCA}"/>
                  </a:ext>
                </a:extLst>
              </p:cNvPr>
              <p:cNvSpPr/>
              <p:nvPr/>
            </p:nvSpPr>
            <p:spPr>
              <a:xfrm>
                <a:off x="1326783" y="2488677"/>
                <a:ext cx="57900" cy="57900"/>
              </a:xfrm>
              <a:custGeom>
                <a:avLst/>
                <a:gdLst>
                  <a:gd name="connsiteX0" fmla="*/ 4957 w 16523"/>
                  <a:gd name="connsiteY0" fmla="*/ 4957 h 16523"/>
                  <a:gd name="connsiteX1" fmla="*/ 13219 w 16523"/>
                  <a:gd name="connsiteY1" fmla="*/ 4957 h 16523"/>
                  <a:gd name="connsiteX2" fmla="*/ 13219 w 16523"/>
                  <a:gd name="connsiteY2" fmla="*/ 13219 h 16523"/>
                  <a:gd name="connsiteX3" fmla="*/ 4957 w 16523"/>
                  <a:gd name="connsiteY3" fmla="*/ 13219 h 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23" h="16523">
                    <a:moveTo>
                      <a:pt x="4957" y="4957"/>
                    </a:moveTo>
                    <a:lnTo>
                      <a:pt x="13219" y="4957"/>
                    </a:lnTo>
                    <a:lnTo>
                      <a:pt x="13219" y="13219"/>
                    </a:lnTo>
                    <a:lnTo>
                      <a:pt x="4957" y="13219"/>
                    </a:lnTo>
                    <a:close/>
                  </a:path>
                </a:pathLst>
              </a:custGeom>
              <a:solidFill>
                <a:srgbClr val="9DA5A9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C3EA53AC-E609-4CCA-9275-4606FC4D5716}"/>
                  </a:ext>
                </a:extLst>
              </p:cNvPr>
              <p:cNvSpPr/>
              <p:nvPr/>
            </p:nvSpPr>
            <p:spPr>
              <a:xfrm>
                <a:off x="1326783" y="2185690"/>
                <a:ext cx="65029" cy="65029"/>
              </a:xfrm>
              <a:custGeom>
                <a:avLst/>
                <a:gdLst>
                  <a:gd name="connsiteX0" fmla="*/ 4957 w 16523"/>
                  <a:gd name="connsiteY0" fmla="*/ 4957 h 16523"/>
                  <a:gd name="connsiteX1" fmla="*/ 13219 w 16523"/>
                  <a:gd name="connsiteY1" fmla="*/ 4957 h 16523"/>
                  <a:gd name="connsiteX2" fmla="*/ 13219 w 16523"/>
                  <a:gd name="connsiteY2" fmla="*/ 13219 h 16523"/>
                  <a:gd name="connsiteX3" fmla="*/ 4957 w 16523"/>
                  <a:gd name="connsiteY3" fmla="*/ 13219 h 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23" h="16523">
                    <a:moveTo>
                      <a:pt x="4957" y="4957"/>
                    </a:moveTo>
                    <a:lnTo>
                      <a:pt x="13219" y="4957"/>
                    </a:lnTo>
                    <a:lnTo>
                      <a:pt x="13219" y="13219"/>
                    </a:lnTo>
                    <a:lnTo>
                      <a:pt x="4957" y="13219"/>
                    </a:lnTo>
                    <a:close/>
                  </a:path>
                </a:pathLst>
              </a:custGeom>
              <a:solidFill>
                <a:srgbClr val="9DA5A9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F3D06161-AF16-4C67-8705-D5AE1D0AD7DA}"/>
                  </a:ext>
                </a:extLst>
              </p:cNvPr>
              <p:cNvSpPr/>
              <p:nvPr/>
            </p:nvSpPr>
            <p:spPr>
              <a:xfrm>
                <a:off x="1326783" y="2072543"/>
                <a:ext cx="65029" cy="65029"/>
              </a:xfrm>
              <a:custGeom>
                <a:avLst/>
                <a:gdLst>
                  <a:gd name="connsiteX0" fmla="*/ 4957 w 16523"/>
                  <a:gd name="connsiteY0" fmla="*/ 4957 h 16523"/>
                  <a:gd name="connsiteX1" fmla="*/ 13219 w 16523"/>
                  <a:gd name="connsiteY1" fmla="*/ 4957 h 16523"/>
                  <a:gd name="connsiteX2" fmla="*/ 13219 w 16523"/>
                  <a:gd name="connsiteY2" fmla="*/ 13219 h 16523"/>
                  <a:gd name="connsiteX3" fmla="*/ 4957 w 16523"/>
                  <a:gd name="connsiteY3" fmla="*/ 13219 h 1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23" h="16523">
                    <a:moveTo>
                      <a:pt x="4957" y="4957"/>
                    </a:moveTo>
                    <a:lnTo>
                      <a:pt x="13219" y="4957"/>
                    </a:lnTo>
                    <a:lnTo>
                      <a:pt x="13219" y="13219"/>
                    </a:lnTo>
                    <a:lnTo>
                      <a:pt x="4957" y="13219"/>
                    </a:lnTo>
                    <a:close/>
                  </a:path>
                </a:pathLst>
              </a:custGeom>
              <a:solidFill>
                <a:srgbClr val="9DA5A9"/>
              </a:solidFill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795DA7E-0853-44E9-9DEA-D6A52854CE18}"/>
                  </a:ext>
                </a:extLst>
              </p:cNvPr>
              <p:cNvSpPr/>
              <p:nvPr/>
            </p:nvSpPr>
            <p:spPr>
              <a:xfrm>
                <a:off x="841314" y="1421318"/>
                <a:ext cx="728317" cy="728319"/>
              </a:xfrm>
              <a:custGeom>
                <a:avLst/>
                <a:gdLst>
                  <a:gd name="connsiteX0" fmla="*/ 4957 w 185066"/>
                  <a:gd name="connsiteY0" fmla="*/ 92864 h 185066"/>
                  <a:gd name="connsiteX1" fmla="*/ 92864 w 185066"/>
                  <a:gd name="connsiteY1" fmla="*/ 180770 h 185066"/>
                  <a:gd name="connsiteX2" fmla="*/ 180770 w 185066"/>
                  <a:gd name="connsiteY2" fmla="*/ 92864 h 185066"/>
                  <a:gd name="connsiteX3" fmla="*/ 148714 w 185066"/>
                  <a:gd name="connsiteY3" fmla="*/ 25116 h 185066"/>
                  <a:gd name="connsiteX4" fmla="*/ 92864 w 185066"/>
                  <a:gd name="connsiteY4" fmla="*/ 4957 h 185066"/>
                  <a:gd name="connsiteX5" fmla="*/ 28421 w 185066"/>
                  <a:gd name="connsiteY5" fmla="*/ 33048 h 185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066" h="185066">
                    <a:moveTo>
                      <a:pt x="4957" y="92864"/>
                    </a:moveTo>
                    <a:cubicBezTo>
                      <a:pt x="4957" y="141444"/>
                      <a:pt x="44284" y="180770"/>
                      <a:pt x="92864" y="180770"/>
                    </a:cubicBezTo>
                    <a:cubicBezTo>
                      <a:pt x="141444" y="180770"/>
                      <a:pt x="180770" y="141444"/>
                      <a:pt x="180770" y="92864"/>
                    </a:cubicBezTo>
                    <a:cubicBezTo>
                      <a:pt x="180770" y="65434"/>
                      <a:pt x="168212" y="41310"/>
                      <a:pt x="148714" y="25116"/>
                    </a:cubicBezTo>
                    <a:cubicBezTo>
                      <a:pt x="133512" y="12228"/>
                      <a:pt x="114014" y="4957"/>
                      <a:pt x="92864" y="4957"/>
                    </a:cubicBezTo>
                    <a:cubicBezTo>
                      <a:pt x="67417" y="4957"/>
                      <a:pt x="44284" y="15863"/>
                      <a:pt x="28421" y="33048"/>
                    </a:cubicBezTo>
                  </a:path>
                </a:pathLst>
              </a:custGeom>
              <a:solidFill>
                <a:srgbClr val="4174F1"/>
              </a:solidFill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07DFABE-00E6-4056-840A-21F1560F7098}"/>
                  </a:ext>
                </a:extLst>
              </p:cNvPr>
              <p:cNvGrpSpPr/>
              <p:nvPr/>
            </p:nvGrpSpPr>
            <p:grpSpPr>
              <a:xfrm>
                <a:off x="540883" y="1504557"/>
                <a:ext cx="942912" cy="559245"/>
                <a:chOff x="540883" y="1504557"/>
                <a:chExt cx="942912" cy="559245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0EB499C7-3293-4AA1-8009-5F5A70EF1065}"/>
                    </a:ext>
                  </a:extLst>
                </p:cNvPr>
                <p:cNvSpPr/>
                <p:nvPr/>
              </p:nvSpPr>
              <p:spPr>
                <a:xfrm>
                  <a:off x="717761" y="1573485"/>
                  <a:ext cx="221096" cy="39016"/>
                </a:xfrm>
                <a:custGeom>
                  <a:avLst/>
                  <a:gdLst>
                    <a:gd name="connsiteX0" fmla="*/ 4957 w 56180"/>
                    <a:gd name="connsiteY0" fmla="*/ 4957 h 9914"/>
                    <a:gd name="connsiteX1" fmla="*/ 54198 w 56180"/>
                    <a:gd name="connsiteY1" fmla="*/ 4957 h 9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6180" h="9914">
                      <a:moveTo>
                        <a:pt x="4957" y="4957"/>
                      </a:moveTo>
                      <a:lnTo>
                        <a:pt x="54198" y="4957"/>
                      </a:lnTo>
                    </a:path>
                  </a:pathLst>
                </a:custGeom>
                <a:ln w="19050" cap="flat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863ED6AB-4019-4B41-90A5-69F462DECD7A}"/>
                    </a:ext>
                  </a:extLst>
                </p:cNvPr>
                <p:cNvSpPr/>
                <p:nvPr/>
              </p:nvSpPr>
              <p:spPr>
                <a:xfrm>
                  <a:off x="589005" y="1637212"/>
                  <a:ext cx="195083" cy="39016"/>
                </a:xfrm>
                <a:custGeom>
                  <a:avLst/>
                  <a:gdLst>
                    <a:gd name="connsiteX0" fmla="*/ 4957 w 49571"/>
                    <a:gd name="connsiteY0" fmla="*/ 4957 h 9914"/>
                    <a:gd name="connsiteX1" fmla="*/ 45936 w 49571"/>
                    <a:gd name="connsiteY1" fmla="*/ 4957 h 9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9571" h="9914">
                      <a:moveTo>
                        <a:pt x="4957" y="4957"/>
                      </a:moveTo>
                      <a:lnTo>
                        <a:pt x="45936" y="4957"/>
                      </a:lnTo>
                    </a:path>
                  </a:pathLst>
                </a:custGeom>
                <a:ln w="19050" cap="flat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84735D1B-4BA6-4FE0-8A3F-76C683186FEE}"/>
                    </a:ext>
                  </a:extLst>
                </p:cNvPr>
                <p:cNvSpPr/>
                <p:nvPr/>
              </p:nvSpPr>
              <p:spPr>
                <a:xfrm>
                  <a:off x="540883" y="1573485"/>
                  <a:ext cx="130058" cy="39016"/>
                </a:xfrm>
                <a:custGeom>
                  <a:avLst/>
                  <a:gdLst>
                    <a:gd name="connsiteX0" fmla="*/ 29412 w 33047"/>
                    <a:gd name="connsiteY0" fmla="*/ 4957 h 9914"/>
                    <a:gd name="connsiteX1" fmla="*/ 4957 w 33047"/>
                    <a:gd name="connsiteY1" fmla="*/ 4957 h 9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047" h="9914">
                      <a:moveTo>
                        <a:pt x="29412" y="4957"/>
                      </a:moveTo>
                      <a:lnTo>
                        <a:pt x="4957" y="4957"/>
                      </a:lnTo>
                    </a:path>
                  </a:pathLst>
                </a:custGeom>
                <a:ln w="19050" cap="flat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A87475B0-6801-4131-8339-43927C3CC263}"/>
                    </a:ext>
                  </a:extLst>
                </p:cNvPr>
                <p:cNvSpPr/>
                <p:nvPr/>
              </p:nvSpPr>
              <p:spPr>
                <a:xfrm>
                  <a:off x="782790" y="1637212"/>
                  <a:ext cx="117051" cy="39016"/>
                </a:xfrm>
                <a:custGeom>
                  <a:avLst/>
                  <a:gdLst>
                    <a:gd name="connsiteX0" fmla="*/ 25447 w 29742"/>
                    <a:gd name="connsiteY0" fmla="*/ 4957 h 9914"/>
                    <a:gd name="connsiteX1" fmla="*/ 4957 w 29742"/>
                    <a:gd name="connsiteY1" fmla="*/ 4957 h 9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9742" h="9914">
                      <a:moveTo>
                        <a:pt x="25447" y="4957"/>
                      </a:moveTo>
                      <a:lnTo>
                        <a:pt x="4957" y="4957"/>
                      </a:lnTo>
                    </a:path>
                  </a:pathLst>
                </a:custGeom>
                <a:ln w="19050" cap="flat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BF4150F9-3A86-4F73-9A1A-235F577ACBEE}"/>
                    </a:ext>
                  </a:extLst>
                </p:cNvPr>
                <p:cNvSpPr/>
                <p:nvPr/>
              </p:nvSpPr>
              <p:spPr>
                <a:xfrm>
                  <a:off x="924551" y="1504557"/>
                  <a:ext cx="559244" cy="559245"/>
                </a:xfrm>
                <a:custGeom>
                  <a:avLst/>
                  <a:gdLst>
                    <a:gd name="connsiteX0" fmla="*/ 138469 w 142104"/>
                    <a:gd name="connsiteY0" fmla="*/ 71713 h 142104"/>
                    <a:gd name="connsiteX1" fmla="*/ 71713 w 142104"/>
                    <a:gd name="connsiteY1" fmla="*/ 138469 h 142104"/>
                    <a:gd name="connsiteX2" fmla="*/ 4957 w 142104"/>
                    <a:gd name="connsiteY2" fmla="*/ 71713 h 142104"/>
                    <a:gd name="connsiteX3" fmla="*/ 71713 w 142104"/>
                    <a:gd name="connsiteY3" fmla="*/ 4957 h 142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2104" h="142104">
                      <a:moveTo>
                        <a:pt x="138469" y="71713"/>
                      </a:moveTo>
                      <a:cubicBezTo>
                        <a:pt x="138469" y="108396"/>
                        <a:pt x="108396" y="138469"/>
                        <a:pt x="71713" y="138469"/>
                      </a:cubicBezTo>
                      <a:cubicBezTo>
                        <a:pt x="35030" y="138469"/>
                        <a:pt x="4957" y="108396"/>
                        <a:pt x="4957" y="71713"/>
                      </a:cubicBezTo>
                      <a:cubicBezTo>
                        <a:pt x="4957" y="35030"/>
                        <a:pt x="35030" y="4957"/>
                        <a:pt x="71713" y="4957"/>
                      </a:cubicBezTo>
                    </a:path>
                  </a:pathLst>
                </a:custGeom>
                <a:noFill/>
                <a:ln w="19050" cap="flat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70E0BA8A-19E2-48B5-BA88-FDE05790B4AA}"/>
                    </a:ext>
                  </a:extLst>
                </p:cNvPr>
                <p:cNvSpPr/>
                <p:nvPr/>
              </p:nvSpPr>
              <p:spPr>
                <a:xfrm>
                  <a:off x="717761" y="1702241"/>
                  <a:ext cx="130058" cy="39016"/>
                </a:xfrm>
                <a:custGeom>
                  <a:avLst/>
                  <a:gdLst>
                    <a:gd name="connsiteX0" fmla="*/ 4957 w 33047"/>
                    <a:gd name="connsiteY0" fmla="*/ 4957 h 9914"/>
                    <a:gd name="connsiteX1" fmla="*/ 29743 w 33047"/>
                    <a:gd name="connsiteY1" fmla="*/ 4957 h 9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3047" h="9914">
                      <a:moveTo>
                        <a:pt x="4957" y="4957"/>
                      </a:moveTo>
                      <a:lnTo>
                        <a:pt x="29743" y="4957"/>
                      </a:lnTo>
                    </a:path>
                  </a:pathLst>
                </a:custGeom>
                <a:ln w="19050" cap="flat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FEC88D70-C857-42F7-93AA-32FF22C5D2F7}"/>
                    </a:ext>
                  </a:extLst>
                </p:cNvPr>
                <p:cNvSpPr/>
                <p:nvPr/>
              </p:nvSpPr>
              <p:spPr>
                <a:xfrm>
                  <a:off x="1065011" y="1612501"/>
                  <a:ext cx="169074" cy="299128"/>
                </a:xfrm>
                <a:custGeom>
                  <a:avLst/>
                  <a:gdLst>
                    <a:gd name="connsiteX0" fmla="*/ 4957 w 42961"/>
                    <a:gd name="connsiteY0" fmla="*/ 73035 h 76009"/>
                    <a:gd name="connsiteX1" fmla="*/ 39988 w 42961"/>
                    <a:gd name="connsiteY1" fmla="*/ 44614 h 76009"/>
                    <a:gd name="connsiteX2" fmla="*/ 39988 w 42961"/>
                    <a:gd name="connsiteY2" fmla="*/ 4957 h 76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2961" h="76009">
                      <a:moveTo>
                        <a:pt x="4957" y="73035"/>
                      </a:moveTo>
                      <a:lnTo>
                        <a:pt x="39988" y="44614"/>
                      </a:lnTo>
                      <a:lnTo>
                        <a:pt x="39988" y="4957"/>
                      </a:lnTo>
                    </a:path>
                  </a:pathLst>
                </a:custGeom>
                <a:noFill/>
                <a:ln w="19050" cap="flat">
                  <a:solidFill>
                    <a:schemeClr val="bg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E770BFA-8958-498A-BA63-FCE52DAC8CEC}"/>
              </a:ext>
            </a:extLst>
          </p:cNvPr>
          <p:cNvGrpSpPr/>
          <p:nvPr/>
        </p:nvGrpSpPr>
        <p:grpSpPr>
          <a:xfrm>
            <a:off x="980807" y="3128132"/>
            <a:ext cx="6546717" cy="1328142"/>
            <a:chOff x="980807" y="3128132"/>
            <a:chExt cx="6546717" cy="132814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2357985-5718-4D2F-B630-7E0F5FEB99AB}"/>
                </a:ext>
              </a:extLst>
            </p:cNvPr>
            <p:cNvSpPr/>
            <p:nvPr/>
          </p:nvSpPr>
          <p:spPr>
            <a:xfrm>
              <a:off x="3133372" y="3358238"/>
              <a:ext cx="4394152" cy="8679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Avoid complex 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</a:b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one-size-fits-all processes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AD37AB-A7D9-4A65-9FC7-C2309C7BCF59}"/>
                </a:ext>
              </a:extLst>
            </p:cNvPr>
            <p:cNvGrpSpPr/>
            <p:nvPr/>
          </p:nvGrpSpPr>
          <p:grpSpPr>
            <a:xfrm>
              <a:off x="980807" y="3128132"/>
              <a:ext cx="1609137" cy="1328142"/>
              <a:chOff x="7798910" y="5434630"/>
              <a:chExt cx="452015" cy="373082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68857C79-8CF7-4172-9FDF-24F0BF404336}"/>
                  </a:ext>
                </a:extLst>
              </p:cNvPr>
              <p:cNvSpPr/>
              <p:nvPr/>
            </p:nvSpPr>
            <p:spPr>
              <a:xfrm>
                <a:off x="7798910" y="5526398"/>
                <a:ext cx="267658" cy="281314"/>
              </a:xfrm>
              <a:custGeom>
                <a:avLst/>
                <a:gdLst>
                  <a:gd name="connsiteX0" fmla="*/ 228602 w 267658"/>
                  <a:gd name="connsiteY0" fmla="*/ 210849 h 281314"/>
                  <a:gd name="connsiteX1" fmla="*/ 222047 w 267658"/>
                  <a:gd name="connsiteY1" fmla="*/ 198012 h 281314"/>
                  <a:gd name="connsiteX2" fmla="*/ 235430 w 267658"/>
                  <a:gd name="connsiteY2" fmla="*/ 170973 h 281314"/>
                  <a:gd name="connsiteX3" fmla="*/ 249086 w 267658"/>
                  <a:gd name="connsiteY3" fmla="*/ 168515 h 281314"/>
                  <a:gd name="connsiteX4" fmla="*/ 265473 w 267658"/>
                  <a:gd name="connsiteY4" fmla="*/ 133556 h 281314"/>
                  <a:gd name="connsiteX5" fmla="*/ 238707 w 267658"/>
                  <a:gd name="connsiteY5" fmla="*/ 124816 h 281314"/>
                  <a:gd name="connsiteX6" fmla="*/ 228875 w 267658"/>
                  <a:gd name="connsiteY6" fmla="*/ 96138 h 281314"/>
                  <a:gd name="connsiteX7" fmla="*/ 253183 w 267658"/>
                  <a:gd name="connsiteY7" fmla="*/ 60906 h 281314"/>
                  <a:gd name="connsiteX8" fmla="*/ 247447 w 267658"/>
                  <a:gd name="connsiteY8" fmla="*/ 54624 h 281314"/>
                  <a:gd name="connsiteX9" fmla="*/ 241712 w 267658"/>
                  <a:gd name="connsiteY9" fmla="*/ 48342 h 281314"/>
                  <a:gd name="connsiteX10" fmla="*/ 235976 w 267658"/>
                  <a:gd name="connsiteY10" fmla="*/ 42061 h 281314"/>
                  <a:gd name="connsiteX11" fmla="*/ 198012 w 267658"/>
                  <a:gd name="connsiteY11" fmla="*/ 61452 h 281314"/>
                  <a:gd name="connsiteX12" fmla="*/ 170700 w 267658"/>
                  <a:gd name="connsiteY12" fmla="*/ 47796 h 281314"/>
                  <a:gd name="connsiteX13" fmla="*/ 163053 w 267658"/>
                  <a:gd name="connsiteY13" fmla="*/ 5736 h 281314"/>
                  <a:gd name="connsiteX14" fmla="*/ 154586 w 267658"/>
                  <a:gd name="connsiteY14" fmla="*/ 5189 h 281314"/>
                  <a:gd name="connsiteX15" fmla="*/ 146119 w 267658"/>
                  <a:gd name="connsiteY15" fmla="*/ 4643 h 281314"/>
                  <a:gd name="connsiteX16" fmla="*/ 137653 w 267658"/>
                  <a:gd name="connsiteY16" fmla="*/ 4097 h 281314"/>
                  <a:gd name="connsiteX17" fmla="*/ 124543 w 267658"/>
                  <a:gd name="connsiteY17" fmla="*/ 44519 h 281314"/>
                  <a:gd name="connsiteX18" fmla="*/ 95592 w 267658"/>
                  <a:gd name="connsiteY18" fmla="*/ 54351 h 281314"/>
                  <a:gd name="connsiteX19" fmla="*/ 60906 w 267658"/>
                  <a:gd name="connsiteY19" fmla="*/ 30043 h 281314"/>
                  <a:gd name="connsiteX20" fmla="*/ 54624 w 267658"/>
                  <a:gd name="connsiteY20" fmla="*/ 35779 h 281314"/>
                  <a:gd name="connsiteX21" fmla="*/ 48342 w 267658"/>
                  <a:gd name="connsiteY21" fmla="*/ 41514 h 281314"/>
                  <a:gd name="connsiteX22" fmla="*/ 42061 w 267658"/>
                  <a:gd name="connsiteY22" fmla="*/ 47250 h 281314"/>
                  <a:gd name="connsiteX23" fmla="*/ 61179 w 267658"/>
                  <a:gd name="connsiteY23" fmla="*/ 84667 h 281314"/>
                  <a:gd name="connsiteX24" fmla="*/ 47523 w 267658"/>
                  <a:gd name="connsiteY24" fmla="*/ 112253 h 281314"/>
                  <a:gd name="connsiteX25" fmla="*/ 5736 w 267658"/>
                  <a:gd name="connsiteY25" fmla="*/ 119900 h 281314"/>
                  <a:gd name="connsiteX26" fmla="*/ 5189 w 267658"/>
                  <a:gd name="connsiteY26" fmla="*/ 128367 h 281314"/>
                  <a:gd name="connsiteX27" fmla="*/ 4643 w 267658"/>
                  <a:gd name="connsiteY27" fmla="*/ 136833 h 281314"/>
                  <a:gd name="connsiteX28" fmla="*/ 4097 w 267658"/>
                  <a:gd name="connsiteY28" fmla="*/ 145300 h 281314"/>
                  <a:gd name="connsiteX29" fmla="*/ 44792 w 267658"/>
                  <a:gd name="connsiteY29" fmla="*/ 158410 h 281314"/>
                  <a:gd name="connsiteX30" fmla="*/ 54624 w 267658"/>
                  <a:gd name="connsiteY30" fmla="*/ 187361 h 281314"/>
                  <a:gd name="connsiteX31" fmla="*/ 30043 w 267658"/>
                  <a:gd name="connsiteY31" fmla="*/ 222320 h 281314"/>
                  <a:gd name="connsiteX32" fmla="*/ 35779 w 267658"/>
                  <a:gd name="connsiteY32" fmla="*/ 228602 h 281314"/>
                  <a:gd name="connsiteX33" fmla="*/ 41514 w 267658"/>
                  <a:gd name="connsiteY33" fmla="*/ 234884 h 281314"/>
                  <a:gd name="connsiteX34" fmla="*/ 47250 w 267658"/>
                  <a:gd name="connsiteY34" fmla="*/ 241165 h 281314"/>
                  <a:gd name="connsiteX35" fmla="*/ 85214 w 267658"/>
                  <a:gd name="connsiteY35" fmla="*/ 221501 h 281314"/>
                  <a:gd name="connsiteX36" fmla="*/ 112526 w 267658"/>
                  <a:gd name="connsiteY36" fmla="*/ 234884 h 281314"/>
                  <a:gd name="connsiteX37" fmla="*/ 120173 w 267658"/>
                  <a:gd name="connsiteY37" fmla="*/ 276944 h 281314"/>
                  <a:gd name="connsiteX38" fmla="*/ 128640 w 267658"/>
                  <a:gd name="connsiteY38" fmla="*/ 277490 h 281314"/>
                  <a:gd name="connsiteX39" fmla="*/ 137106 w 267658"/>
                  <a:gd name="connsiteY39" fmla="*/ 278037 h 281314"/>
                  <a:gd name="connsiteX40" fmla="*/ 145573 w 267658"/>
                  <a:gd name="connsiteY40" fmla="*/ 278583 h 281314"/>
                  <a:gd name="connsiteX41" fmla="*/ 158683 w 267658"/>
                  <a:gd name="connsiteY41" fmla="*/ 237615 h 281314"/>
                  <a:gd name="connsiteX42" fmla="*/ 187361 w 267658"/>
                  <a:gd name="connsiteY42" fmla="*/ 227782 h 281314"/>
                  <a:gd name="connsiteX43" fmla="*/ 222593 w 267658"/>
                  <a:gd name="connsiteY43" fmla="*/ 252363 h 281314"/>
                  <a:gd name="connsiteX44" fmla="*/ 228875 w 267658"/>
                  <a:gd name="connsiteY44" fmla="*/ 246628 h 281314"/>
                  <a:gd name="connsiteX45" fmla="*/ 232152 w 267658"/>
                  <a:gd name="connsiteY45" fmla="*/ 243623 h 281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67658" h="281314">
                    <a:moveTo>
                      <a:pt x="228602" y="210849"/>
                    </a:moveTo>
                    <a:lnTo>
                      <a:pt x="222047" y="198012"/>
                    </a:lnTo>
                    <a:cubicBezTo>
                      <a:pt x="228056" y="189546"/>
                      <a:pt x="232426" y="180533"/>
                      <a:pt x="235430" y="170973"/>
                    </a:cubicBezTo>
                    <a:lnTo>
                      <a:pt x="249086" y="168515"/>
                    </a:lnTo>
                    <a:moveTo>
                      <a:pt x="265473" y="133556"/>
                    </a:moveTo>
                    <a:lnTo>
                      <a:pt x="238707" y="124816"/>
                    </a:lnTo>
                    <a:cubicBezTo>
                      <a:pt x="237069" y="114984"/>
                      <a:pt x="233791" y="105151"/>
                      <a:pt x="228875" y="96138"/>
                    </a:cubicBezTo>
                    <a:lnTo>
                      <a:pt x="253183" y="60906"/>
                    </a:lnTo>
                    <a:lnTo>
                      <a:pt x="247447" y="54624"/>
                    </a:lnTo>
                    <a:lnTo>
                      <a:pt x="241712" y="48342"/>
                    </a:lnTo>
                    <a:lnTo>
                      <a:pt x="235976" y="42061"/>
                    </a:lnTo>
                    <a:lnTo>
                      <a:pt x="198012" y="61452"/>
                    </a:lnTo>
                    <a:cubicBezTo>
                      <a:pt x="189546" y="55443"/>
                      <a:pt x="180260" y="50800"/>
                      <a:pt x="170700" y="47796"/>
                    </a:cubicBezTo>
                    <a:lnTo>
                      <a:pt x="163053" y="5736"/>
                    </a:lnTo>
                    <a:lnTo>
                      <a:pt x="154586" y="5189"/>
                    </a:lnTo>
                    <a:lnTo>
                      <a:pt x="146119" y="4643"/>
                    </a:lnTo>
                    <a:lnTo>
                      <a:pt x="137653" y="4097"/>
                    </a:lnTo>
                    <a:lnTo>
                      <a:pt x="124543" y="44519"/>
                    </a:lnTo>
                    <a:cubicBezTo>
                      <a:pt x="114437" y="46157"/>
                      <a:pt x="104878" y="49435"/>
                      <a:pt x="95592" y="54351"/>
                    </a:cubicBezTo>
                    <a:lnTo>
                      <a:pt x="60906" y="30043"/>
                    </a:lnTo>
                    <a:lnTo>
                      <a:pt x="54624" y="35779"/>
                    </a:lnTo>
                    <a:lnTo>
                      <a:pt x="48342" y="41514"/>
                    </a:lnTo>
                    <a:lnTo>
                      <a:pt x="42061" y="47250"/>
                    </a:lnTo>
                    <a:lnTo>
                      <a:pt x="61179" y="84667"/>
                    </a:lnTo>
                    <a:cubicBezTo>
                      <a:pt x="55170" y="93134"/>
                      <a:pt x="50527" y="102420"/>
                      <a:pt x="47523" y="112253"/>
                    </a:cubicBezTo>
                    <a:lnTo>
                      <a:pt x="5736" y="119900"/>
                    </a:lnTo>
                    <a:lnTo>
                      <a:pt x="5189" y="128367"/>
                    </a:lnTo>
                    <a:lnTo>
                      <a:pt x="4643" y="136833"/>
                    </a:lnTo>
                    <a:lnTo>
                      <a:pt x="4097" y="145300"/>
                    </a:lnTo>
                    <a:lnTo>
                      <a:pt x="44792" y="158410"/>
                    </a:lnTo>
                    <a:cubicBezTo>
                      <a:pt x="46430" y="168242"/>
                      <a:pt x="49708" y="178075"/>
                      <a:pt x="54624" y="187361"/>
                    </a:cubicBezTo>
                    <a:lnTo>
                      <a:pt x="30043" y="222320"/>
                    </a:lnTo>
                    <a:lnTo>
                      <a:pt x="35779" y="228602"/>
                    </a:lnTo>
                    <a:lnTo>
                      <a:pt x="41514" y="234884"/>
                    </a:lnTo>
                    <a:lnTo>
                      <a:pt x="47250" y="241165"/>
                    </a:lnTo>
                    <a:lnTo>
                      <a:pt x="85214" y="221501"/>
                    </a:lnTo>
                    <a:cubicBezTo>
                      <a:pt x="93680" y="227509"/>
                      <a:pt x="102966" y="231879"/>
                      <a:pt x="112526" y="234884"/>
                    </a:cubicBezTo>
                    <a:lnTo>
                      <a:pt x="120173" y="276944"/>
                    </a:lnTo>
                    <a:lnTo>
                      <a:pt x="128640" y="277490"/>
                    </a:lnTo>
                    <a:lnTo>
                      <a:pt x="137106" y="278037"/>
                    </a:lnTo>
                    <a:lnTo>
                      <a:pt x="145573" y="278583"/>
                    </a:lnTo>
                    <a:lnTo>
                      <a:pt x="158683" y="237615"/>
                    </a:lnTo>
                    <a:cubicBezTo>
                      <a:pt x="168515" y="235976"/>
                      <a:pt x="178075" y="232699"/>
                      <a:pt x="187361" y="227782"/>
                    </a:cubicBezTo>
                    <a:lnTo>
                      <a:pt x="222593" y="252363"/>
                    </a:lnTo>
                    <a:lnTo>
                      <a:pt x="228875" y="246628"/>
                    </a:lnTo>
                    <a:lnTo>
                      <a:pt x="232152" y="243623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31A5BBB7-5BBA-4478-A633-F56BB7840227}"/>
                  </a:ext>
                </a:extLst>
              </p:cNvPr>
              <p:cNvSpPr/>
              <p:nvPr/>
            </p:nvSpPr>
            <p:spPr>
              <a:xfrm>
                <a:off x="7881666" y="5608881"/>
                <a:ext cx="117442" cy="117442"/>
              </a:xfrm>
              <a:custGeom>
                <a:avLst/>
                <a:gdLst>
                  <a:gd name="connsiteX0" fmla="*/ 113891 w 117441"/>
                  <a:gd name="connsiteY0" fmla="*/ 58994 h 117441"/>
                  <a:gd name="connsiteX1" fmla="*/ 58994 w 117441"/>
                  <a:gd name="connsiteY1" fmla="*/ 113891 h 117441"/>
                  <a:gd name="connsiteX2" fmla="*/ 4097 w 117441"/>
                  <a:gd name="connsiteY2" fmla="*/ 58994 h 117441"/>
                  <a:gd name="connsiteX3" fmla="*/ 58994 w 117441"/>
                  <a:gd name="connsiteY3" fmla="*/ 4097 h 117441"/>
                  <a:gd name="connsiteX4" fmla="*/ 113891 w 117441"/>
                  <a:gd name="connsiteY4" fmla="*/ 58994 h 117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441" h="117441">
                    <a:moveTo>
                      <a:pt x="113891" y="58994"/>
                    </a:moveTo>
                    <a:cubicBezTo>
                      <a:pt x="113891" y="89313"/>
                      <a:pt x="89313" y="113891"/>
                      <a:pt x="58994" y="113891"/>
                    </a:cubicBezTo>
                    <a:cubicBezTo>
                      <a:pt x="28675" y="113891"/>
                      <a:pt x="4097" y="89313"/>
                      <a:pt x="4097" y="58994"/>
                    </a:cubicBezTo>
                    <a:cubicBezTo>
                      <a:pt x="4097" y="28675"/>
                      <a:pt x="28675" y="4097"/>
                      <a:pt x="58994" y="4097"/>
                    </a:cubicBezTo>
                    <a:cubicBezTo>
                      <a:pt x="89313" y="4097"/>
                      <a:pt x="113891" y="28675"/>
                      <a:pt x="113891" y="58994"/>
                    </a:cubicBezTo>
                    <a:close/>
                  </a:path>
                </a:pathLst>
              </a:custGeom>
              <a:gradFill>
                <a:gsLst>
                  <a:gs pos="1961">
                    <a:schemeClr val="tx1">
                      <a:alpha val="35000"/>
                    </a:schemeClr>
                  </a:gs>
                  <a:gs pos="100000">
                    <a:schemeClr val="tx1">
                      <a:alpha val="16000"/>
                    </a:schemeClr>
                  </a:gs>
                </a:gsLst>
                <a:lin ang="5400000" scaled="0"/>
              </a:gradFill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68CA932-8747-4E18-A69C-3CADA2693A1A}"/>
                  </a:ext>
                </a:extLst>
              </p:cNvPr>
              <p:cNvSpPr/>
              <p:nvPr/>
            </p:nvSpPr>
            <p:spPr>
              <a:xfrm>
                <a:off x="8067934" y="5434630"/>
                <a:ext cx="182991" cy="166604"/>
              </a:xfrm>
              <a:custGeom>
                <a:avLst/>
                <a:gdLst>
                  <a:gd name="connsiteX0" fmla="*/ 110614 w 182990"/>
                  <a:gd name="connsiteY0" fmla="*/ 151582 h 166603"/>
                  <a:gd name="connsiteX1" fmla="*/ 121539 w 182990"/>
                  <a:gd name="connsiteY1" fmla="*/ 147212 h 166603"/>
                  <a:gd name="connsiteX2" fmla="*/ 144208 w 182990"/>
                  <a:gd name="connsiteY2" fmla="*/ 162780 h 166603"/>
                  <a:gd name="connsiteX3" fmla="*/ 148304 w 182990"/>
                  <a:gd name="connsiteY3" fmla="*/ 159229 h 166603"/>
                  <a:gd name="connsiteX4" fmla="*/ 152401 w 182990"/>
                  <a:gd name="connsiteY4" fmla="*/ 155679 h 166603"/>
                  <a:gd name="connsiteX5" fmla="*/ 156498 w 182990"/>
                  <a:gd name="connsiteY5" fmla="*/ 152128 h 166603"/>
                  <a:gd name="connsiteX6" fmla="*/ 143935 w 182990"/>
                  <a:gd name="connsiteY6" fmla="*/ 127820 h 166603"/>
                  <a:gd name="connsiteX7" fmla="*/ 152401 w 182990"/>
                  <a:gd name="connsiteY7" fmla="*/ 110614 h 166603"/>
                  <a:gd name="connsiteX8" fmla="*/ 179440 w 182990"/>
                  <a:gd name="connsiteY8" fmla="*/ 105698 h 166603"/>
                  <a:gd name="connsiteX9" fmla="*/ 179713 w 182990"/>
                  <a:gd name="connsiteY9" fmla="*/ 100235 h 166603"/>
                  <a:gd name="connsiteX10" fmla="*/ 179986 w 182990"/>
                  <a:gd name="connsiteY10" fmla="*/ 94773 h 166603"/>
                  <a:gd name="connsiteX11" fmla="*/ 180260 w 182990"/>
                  <a:gd name="connsiteY11" fmla="*/ 89310 h 166603"/>
                  <a:gd name="connsiteX12" fmla="*/ 154313 w 182990"/>
                  <a:gd name="connsiteY12" fmla="*/ 80844 h 166603"/>
                  <a:gd name="connsiteX13" fmla="*/ 148031 w 182990"/>
                  <a:gd name="connsiteY13" fmla="*/ 62545 h 166603"/>
                  <a:gd name="connsiteX14" fmla="*/ 163599 w 182990"/>
                  <a:gd name="connsiteY14" fmla="*/ 40149 h 166603"/>
                  <a:gd name="connsiteX15" fmla="*/ 160049 w 182990"/>
                  <a:gd name="connsiteY15" fmla="*/ 36052 h 166603"/>
                  <a:gd name="connsiteX16" fmla="*/ 156498 w 182990"/>
                  <a:gd name="connsiteY16" fmla="*/ 31955 h 166603"/>
                  <a:gd name="connsiteX17" fmla="*/ 152947 w 182990"/>
                  <a:gd name="connsiteY17" fmla="*/ 27858 h 166603"/>
                  <a:gd name="connsiteX18" fmla="*/ 128640 w 182990"/>
                  <a:gd name="connsiteY18" fmla="*/ 40422 h 166603"/>
                  <a:gd name="connsiteX19" fmla="*/ 111160 w 182990"/>
                  <a:gd name="connsiteY19" fmla="*/ 31682 h 166603"/>
                  <a:gd name="connsiteX20" fmla="*/ 106244 w 182990"/>
                  <a:gd name="connsiteY20" fmla="*/ 4916 h 166603"/>
                  <a:gd name="connsiteX21" fmla="*/ 100781 w 182990"/>
                  <a:gd name="connsiteY21" fmla="*/ 4643 h 166603"/>
                  <a:gd name="connsiteX22" fmla="*/ 95319 w 182990"/>
                  <a:gd name="connsiteY22" fmla="*/ 4370 h 166603"/>
                  <a:gd name="connsiteX23" fmla="*/ 89857 w 182990"/>
                  <a:gd name="connsiteY23" fmla="*/ 4097 h 166603"/>
                  <a:gd name="connsiteX24" fmla="*/ 81390 w 182990"/>
                  <a:gd name="connsiteY24" fmla="*/ 30043 h 166603"/>
                  <a:gd name="connsiteX25" fmla="*/ 62818 w 182990"/>
                  <a:gd name="connsiteY25" fmla="*/ 36325 h 166603"/>
                  <a:gd name="connsiteX26" fmla="*/ 40422 w 182990"/>
                  <a:gd name="connsiteY26" fmla="*/ 20757 h 166603"/>
                  <a:gd name="connsiteX27" fmla="*/ 36325 w 182990"/>
                  <a:gd name="connsiteY27" fmla="*/ 24308 h 166603"/>
                  <a:gd name="connsiteX28" fmla="*/ 32228 w 182990"/>
                  <a:gd name="connsiteY28" fmla="*/ 27858 h 166603"/>
                  <a:gd name="connsiteX29" fmla="*/ 28131 w 182990"/>
                  <a:gd name="connsiteY29" fmla="*/ 31409 h 166603"/>
                  <a:gd name="connsiteX30" fmla="*/ 40422 w 182990"/>
                  <a:gd name="connsiteY30" fmla="*/ 55717 h 166603"/>
                  <a:gd name="connsiteX31" fmla="*/ 31682 w 182990"/>
                  <a:gd name="connsiteY31" fmla="*/ 73196 h 166603"/>
                  <a:gd name="connsiteX32" fmla="*/ 4916 w 182990"/>
                  <a:gd name="connsiteY32" fmla="*/ 78112 h 166603"/>
                  <a:gd name="connsiteX33" fmla="*/ 4643 w 182990"/>
                  <a:gd name="connsiteY33" fmla="*/ 83575 h 166603"/>
                  <a:gd name="connsiteX34" fmla="*/ 4370 w 182990"/>
                  <a:gd name="connsiteY34" fmla="*/ 89037 h 166603"/>
                  <a:gd name="connsiteX35" fmla="*/ 4097 w 182990"/>
                  <a:gd name="connsiteY35" fmla="*/ 94500 h 166603"/>
                  <a:gd name="connsiteX36" fmla="*/ 30043 w 182990"/>
                  <a:gd name="connsiteY36" fmla="*/ 102966 h 166603"/>
                  <a:gd name="connsiteX37" fmla="*/ 36325 w 182990"/>
                  <a:gd name="connsiteY37" fmla="*/ 121539 h 166603"/>
                  <a:gd name="connsiteX38" fmla="*/ 20757 w 182990"/>
                  <a:gd name="connsiteY38" fmla="*/ 143935 h 166603"/>
                  <a:gd name="connsiteX39" fmla="*/ 24308 w 182990"/>
                  <a:gd name="connsiteY39" fmla="*/ 148031 h 166603"/>
                  <a:gd name="connsiteX40" fmla="*/ 27858 w 182990"/>
                  <a:gd name="connsiteY40" fmla="*/ 152128 h 166603"/>
                  <a:gd name="connsiteX41" fmla="*/ 31409 w 182990"/>
                  <a:gd name="connsiteY41" fmla="*/ 156225 h 166603"/>
                  <a:gd name="connsiteX42" fmla="*/ 55717 w 182990"/>
                  <a:gd name="connsiteY42" fmla="*/ 143661 h 16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82990" h="166603">
                    <a:moveTo>
                      <a:pt x="110614" y="151582"/>
                    </a:moveTo>
                    <a:cubicBezTo>
                      <a:pt x="114437" y="150489"/>
                      <a:pt x="117988" y="148851"/>
                      <a:pt x="121539" y="147212"/>
                    </a:cubicBezTo>
                    <a:lnTo>
                      <a:pt x="144208" y="162780"/>
                    </a:lnTo>
                    <a:lnTo>
                      <a:pt x="148304" y="159229"/>
                    </a:lnTo>
                    <a:lnTo>
                      <a:pt x="152401" y="155679"/>
                    </a:lnTo>
                    <a:lnTo>
                      <a:pt x="156498" y="152128"/>
                    </a:lnTo>
                    <a:lnTo>
                      <a:pt x="143935" y="127820"/>
                    </a:lnTo>
                    <a:cubicBezTo>
                      <a:pt x="147758" y="122358"/>
                      <a:pt x="150489" y="116622"/>
                      <a:pt x="152401" y="110614"/>
                    </a:cubicBezTo>
                    <a:lnTo>
                      <a:pt x="179440" y="105698"/>
                    </a:lnTo>
                    <a:lnTo>
                      <a:pt x="179713" y="100235"/>
                    </a:lnTo>
                    <a:lnTo>
                      <a:pt x="179986" y="94773"/>
                    </a:lnTo>
                    <a:lnTo>
                      <a:pt x="180260" y="89310"/>
                    </a:lnTo>
                    <a:lnTo>
                      <a:pt x="154313" y="80844"/>
                    </a:lnTo>
                    <a:cubicBezTo>
                      <a:pt x="153221" y="74562"/>
                      <a:pt x="151036" y="68280"/>
                      <a:pt x="148031" y="62545"/>
                    </a:cubicBezTo>
                    <a:lnTo>
                      <a:pt x="163599" y="40149"/>
                    </a:lnTo>
                    <a:lnTo>
                      <a:pt x="160049" y="36052"/>
                    </a:lnTo>
                    <a:lnTo>
                      <a:pt x="156498" y="31955"/>
                    </a:lnTo>
                    <a:lnTo>
                      <a:pt x="152947" y="27858"/>
                    </a:lnTo>
                    <a:lnTo>
                      <a:pt x="128640" y="40422"/>
                    </a:lnTo>
                    <a:cubicBezTo>
                      <a:pt x="123177" y="36598"/>
                      <a:pt x="117442" y="33594"/>
                      <a:pt x="111160" y="31682"/>
                    </a:cubicBezTo>
                    <a:lnTo>
                      <a:pt x="106244" y="4916"/>
                    </a:lnTo>
                    <a:lnTo>
                      <a:pt x="100781" y="4643"/>
                    </a:lnTo>
                    <a:lnTo>
                      <a:pt x="95319" y="4370"/>
                    </a:lnTo>
                    <a:lnTo>
                      <a:pt x="89857" y="4097"/>
                    </a:lnTo>
                    <a:lnTo>
                      <a:pt x="81390" y="30043"/>
                    </a:lnTo>
                    <a:cubicBezTo>
                      <a:pt x="75108" y="31136"/>
                      <a:pt x="68826" y="33321"/>
                      <a:pt x="62818" y="36325"/>
                    </a:cubicBezTo>
                    <a:lnTo>
                      <a:pt x="40422" y="20757"/>
                    </a:lnTo>
                    <a:lnTo>
                      <a:pt x="36325" y="24308"/>
                    </a:lnTo>
                    <a:lnTo>
                      <a:pt x="32228" y="27858"/>
                    </a:lnTo>
                    <a:lnTo>
                      <a:pt x="28131" y="31409"/>
                    </a:lnTo>
                    <a:lnTo>
                      <a:pt x="40422" y="55717"/>
                    </a:lnTo>
                    <a:cubicBezTo>
                      <a:pt x="36598" y="61179"/>
                      <a:pt x="33594" y="67188"/>
                      <a:pt x="31682" y="73196"/>
                    </a:cubicBezTo>
                    <a:lnTo>
                      <a:pt x="4916" y="78112"/>
                    </a:lnTo>
                    <a:lnTo>
                      <a:pt x="4643" y="83575"/>
                    </a:lnTo>
                    <a:lnTo>
                      <a:pt x="4370" y="89037"/>
                    </a:lnTo>
                    <a:lnTo>
                      <a:pt x="4097" y="94500"/>
                    </a:lnTo>
                    <a:lnTo>
                      <a:pt x="30043" y="102966"/>
                    </a:lnTo>
                    <a:cubicBezTo>
                      <a:pt x="31136" y="109248"/>
                      <a:pt x="33321" y="115530"/>
                      <a:pt x="36325" y="121539"/>
                    </a:cubicBezTo>
                    <a:lnTo>
                      <a:pt x="20757" y="143935"/>
                    </a:lnTo>
                    <a:lnTo>
                      <a:pt x="24308" y="148031"/>
                    </a:lnTo>
                    <a:lnTo>
                      <a:pt x="27858" y="152128"/>
                    </a:lnTo>
                    <a:lnTo>
                      <a:pt x="31409" y="156225"/>
                    </a:lnTo>
                    <a:lnTo>
                      <a:pt x="55717" y="143661"/>
                    </a:ln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2B69AB4C-AC2E-4FFD-8838-1939B240B10B}"/>
                  </a:ext>
                </a:extLst>
              </p:cNvPr>
              <p:cNvSpPr/>
              <p:nvPr/>
            </p:nvSpPr>
            <p:spPr>
              <a:xfrm>
                <a:off x="8121193" y="5487069"/>
                <a:ext cx="76474" cy="76474"/>
              </a:xfrm>
              <a:custGeom>
                <a:avLst/>
                <a:gdLst>
                  <a:gd name="connsiteX0" fmla="*/ 74016 w 76473"/>
                  <a:gd name="connsiteY0" fmla="*/ 39056 h 76473"/>
                  <a:gd name="connsiteX1" fmla="*/ 39056 w 76473"/>
                  <a:gd name="connsiteY1" fmla="*/ 74016 h 76473"/>
                  <a:gd name="connsiteX2" fmla="*/ 4097 w 76473"/>
                  <a:gd name="connsiteY2" fmla="*/ 39056 h 76473"/>
                  <a:gd name="connsiteX3" fmla="*/ 39056 w 76473"/>
                  <a:gd name="connsiteY3" fmla="*/ 4097 h 76473"/>
                  <a:gd name="connsiteX4" fmla="*/ 74016 w 76473"/>
                  <a:gd name="connsiteY4" fmla="*/ 39056 h 76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473" h="76473">
                    <a:moveTo>
                      <a:pt x="74016" y="39056"/>
                    </a:moveTo>
                    <a:cubicBezTo>
                      <a:pt x="74016" y="58364"/>
                      <a:pt x="58364" y="74016"/>
                      <a:pt x="39056" y="74016"/>
                    </a:cubicBezTo>
                    <a:cubicBezTo>
                      <a:pt x="19749" y="74016"/>
                      <a:pt x="4097" y="58364"/>
                      <a:pt x="4097" y="39056"/>
                    </a:cubicBezTo>
                    <a:cubicBezTo>
                      <a:pt x="4097" y="19749"/>
                      <a:pt x="19749" y="4097"/>
                      <a:pt x="39056" y="4097"/>
                    </a:cubicBezTo>
                    <a:cubicBezTo>
                      <a:pt x="58364" y="4097"/>
                      <a:pt x="74016" y="19749"/>
                      <a:pt x="74016" y="39056"/>
                    </a:cubicBezTo>
                    <a:close/>
                  </a:path>
                </a:pathLst>
              </a:custGeom>
              <a:gradFill>
                <a:gsLst>
                  <a:gs pos="1961">
                    <a:schemeClr val="tx1">
                      <a:alpha val="35000"/>
                    </a:schemeClr>
                  </a:gs>
                  <a:gs pos="100000">
                    <a:schemeClr val="tx1">
                      <a:alpha val="16000"/>
                    </a:schemeClr>
                  </a:gs>
                </a:gsLst>
                <a:lin ang="5400000" scaled="0"/>
              </a:gradFill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635A6D14-2FBB-4A0E-B22E-FB3FCE636D7F}"/>
                  </a:ext>
                </a:extLst>
              </p:cNvPr>
              <p:cNvSpPr/>
              <p:nvPr/>
            </p:nvSpPr>
            <p:spPr>
              <a:xfrm>
                <a:off x="8052162" y="5598502"/>
                <a:ext cx="191184" cy="166604"/>
              </a:xfrm>
              <a:custGeom>
                <a:avLst/>
                <a:gdLst>
                  <a:gd name="connsiteX0" fmla="*/ 85691 w 191184"/>
                  <a:gd name="connsiteY0" fmla="*/ 9832 h 166603"/>
                  <a:gd name="connsiteX1" fmla="*/ 5667 w 191184"/>
                  <a:gd name="connsiteY1" fmla="*/ 145300 h 166603"/>
                  <a:gd name="connsiteX2" fmla="*/ 16318 w 191184"/>
                  <a:gd name="connsiteY2" fmla="*/ 163872 h 166603"/>
                  <a:gd name="connsiteX3" fmla="*/ 176640 w 191184"/>
                  <a:gd name="connsiteY3" fmla="*/ 163872 h 166603"/>
                  <a:gd name="connsiteX4" fmla="*/ 187292 w 191184"/>
                  <a:gd name="connsiteY4" fmla="*/ 145300 h 166603"/>
                  <a:gd name="connsiteX5" fmla="*/ 107267 w 191184"/>
                  <a:gd name="connsiteY5" fmla="*/ 9832 h 166603"/>
                  <a:gd name="connsiteX6" fmla="*/ 85691 w 191184"/>
                  <a:gd name="connsiteY6" fmla="*/ 9832 h 166603"/>
                  <a:gd name="connsiteX7" fmla="*/ 85691 w 191184"/>
                  <a:gd name="connsiteY7" fmla="*/ 9832 h 166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184" h="166603">
                    <a:moveTo>
                      <a:pt x="85691" y="9832"/>
                    </a:moveTo>
                    <a:cubicBezTo>
                      <a:pt x="5667" y="145300"/>
                      <a:pt x="85691" y="9832"/>
                      <a:pt x="5667" y="145300"/>
                    </a:cubicBezTo>
                    <a:cubicBezTo>
                      <a:pt x="1024" y="152947"/>
                      <a:pt x="7305" y="163872"/>
                      <a:pt x="16318" y="163872"/>
                    </a:cubicBezTo>
                    <a:cubicBezTo>
                      <a:pt x="176640" y="163872"/>
                      <a:pt x="16318" y="163872"/>
                      <a:pt x="176640" y="163872"/>
                    </a:cubicBezTo>
                    <a:cubicBezTo>
                      <a:pt x="185926" y="163872"/>
                      <a:pt x="191935" y="153221"/>
                      <a:pt x="187292" y="145300"/>
                    </a:cubicBezTo>
                    <a:cubicBezTo>
                      <a:pt x="107267" y="9832"/>
                      <a:pt x="187292" y="145300"/>
                      <a:pt x="107267" y="9832"/>
                    </a:cubicBezTo>
                    <a:cubicBezTo>
                      <a:pt x="102624" y="2185"/>
                      <a:pt x="90334" y="2185"/>
                      <a:pt x="85691" y="9832"/>
                    </a:cubicBezTo>
                    <a:lnTo>
                      <a:pt x="85691" y="9832"/>
                    </a:lnTo>
                    <a:close/>
                  </a:path>
                </a:pathLst>
              </a:custGeom>
              <a:gradFill>
                <a:gsLst>
                  <a:gs pos="1961">
                    <a:schemeClr val="tx1">
                      <a:alpha val="35000"/>
                    </a:schemeClr>
                  </a:gs>
                  <a:gs pos="100000">
                    <a:schemeClr val="tx1">
                      <a:alpha val="16000"/>
                    </a:schemeClr>
                  </a:gs>
                </a:gsLst>
                <a:lin ang="5400000" scaled="0"/>
              </a:gradFill>
              <a:ln w="2222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A4E71FE7-85F4-4104-BE4F-B07E3BA4CE86}"/>
                  </a:ext>
                </a:extLst>
              </p:cNvPr>
              <p:cNvSpPr/>
              <p:nvPr/>
            </p:nvSpPr>
            <p:spPr>
              <a:xfrm>
                <a:off x="8138809" y="5652990"/>
                <a:ext cx="19118" cy="87399"/>
              </a:xfrm>
              <a:custGeom>
                <a:avLst/>
                <a:gdLst>
                  <a:gd name="connsiteX0" fmla="*/ 9696 w 19118"/>
                  <a:gd name="connsiteY0" fmla="*/ 86443 h 87398"/>
                  <a:gd name="connsiteX1" fmla="*/ 4233 w 19118"/>
                  <a:gd name="connsiteY1" fmla="*/ 84258 h 87398"/>
                  <a:gd name="connsiteX2" fmla="*/ 2048 w 19118"/>
                  <a:gd name="connsiteY2" fmla="*/ 78795 h 87398"/>
                  <a:gd name="connsiteX3" fmla="*/ 4233 w 19118"/>
                  <a:gd name="connsiteY3" fmla="*/ 73333 h 87398"/>
                  <a:gd name="connsiteX4" fmla="*/ 9696 w 19118"/>
                  <a:gd name="connsiteY4" fmla="*/ 71148 h 87398"/>
                  <a:gd name="connsiteX5" fmla="*/ 15158 w 19118"/>
                  <a:gd name="connsiteY5" fmla="*/ 73333 h 87398"/>
                  <a:gd name="connsiteX6" fmla="*/ 17343 w 19118"/>
                  <a:gd name="connsiteY6" fmla="*/ 78795 h 87398"/>
                  <a:gd name="connsiteX7" fmla="*/ 15158 w 19118"/>
                  <a:gd name="connsiteY7" fmla="*/ 84258 h 87398"/>
                  <a:gd name="connsiteX8" fmla="*/ 9696 w 19118"/>
                  <a:gd name="connsiteY8" fmla="*/ 86443 h 87398"/>
                  <a:gd name="connsiteX9" fmla="*/ 4780 w 19118"/>
                  <a:gd name="connsiteY9" fmla="*/ 60496 h 87398"/>
                  <a:gd name="connsiteX10" fmla="*/ 3141 w 19118"/>
                  <a:gd name="connsiteY10" fmla="*/ 3687 h 87398"/>
                  <a:gd name="connsiteX11" fmla="*/ 9696 w 19118"/>
                  <a:gd name="connsiteY11" fmla="*/ 2048 h 87398"/>
                  <a:gd name="connsiteX12" fmla="*/ 16251 w 19118"/>
                  <a:gd name="connsiteY12" fmla="*/ 3687 h 87398"/>
                  <a:gd name="connsiteX13" fmla="*/ 14612 w 19118"/>
                  <a:gd name="connsiteY13" fmla="*/ 60496 h 87398"/>
                  <a:gd name="connsiteX14" fmla="*/ 4780 w 19118"/>
                  <a:gd name="connsiteY14" fmla="*/ 60496 h 8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118" h="87398">
                    <a:moveTo>
                      <a:pt x="9696" y="86443"/>
                    </a:moveTo>
                    <a:cubicBezTo>
                      <a:pt x="7511" y="86443"/>
                      <a:pt x="5599" y="85623"/>
                      <a:pt x="4233" y="84258"/>
                    </a:cubicBezTo>
                    <a:cubicBezTo>
                      <a:pt x="2868" y="82892"/>
                      <a:pt x="2048" y="80980"/>
                      <a:pt x="2048" y="78795"/>
                    </a:cubicBezTo>
                    <a:cubicBezTo>
                      <a:pt x="2048" y="76610"/>
                      <a:pt x="2868" y="74698"/>
                      <a:pt x="4233" y="73333"/>
                    </a:cubicBezTo>
                    <a:cubicBezTo>
                      <a:pt x="5599" y="71967"/>
                      <a:pt x="7511" y="71148"/>
                      <a:pt x="9696" y="71148"/>
                    </a:cubicBezTo>
                    <a:cubicBezTo>
                      <a:pt x="11881" y="71148"/>
                      <a:pt x="13793" y="71967"/>
                      <a:pt x="15158" y="73333"/>
                    </a:cubicBezTo>
                    <a:cubicBezTo>
                      <a:pt x="16524" y="74698"/>
                      <a:pt x="17343" y="76610"/>
                      <a:pt x="17343" y="78795"/>
                    </a:cubicBezTo>
                    <a:cubicBezTo>
                      <a:pt x="17343" y="80980"/>
                      <a:pt x="16524" y="82892"/>
                      <a:pt x="15158" y="84258"/>
                    </a:cubicBezTo>
                    <a:cubicBezTo>
                      <a:pt x="13793" y="85623"/>
                      <a:pt x="11881" y="86443"/>
                      <a:pt x="9696" y="86443"/>
                    </a:cubicBezTo>
                    <a:close/>
                    <a:moveTo>
                      <a:pt x="4780" y="60496"/>
                    </a:moveTo>
                    <a:lnTo>
                      <a:pt x="3141" y="3687"/>
                    </a:lnTo>
                    <a:cubicBezTo>
                      <a:pt x="5053" y="2595"/>
                      <a:pt x="7238" y="2048"/>
                      <a:pt x="9696" y="2048"/>
                    </a:cubicBezTo>
                    <a:cubicBezTo>
                      <a:pt x="11881" y="2048"/>
                      <a:pt x="14066" y="2595"/>
                      <a:pt x="16251" y="3687"/>
                    </a:cubicBezTo>
                    <a:lnTo>
                      <a:pt x="14612" y="60496"/>
                    </a:lnTo>
                    <a:lnTo>
                      <a:pt x="4780" y="60496"/>
                    </a:lnTo>
                    <a:close/>
                  </a:path>
                </a:pathLst>
              </a:custGeom>
              <a:noFill/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065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69136E-6 L 4.16667E-6 0.021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4.69136E-6 L 4.16667E-6 0.021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9E7EED05-ADC9-478C-ADB7-6FD3C9FD6E46}"/>
              </a:ext>
            </a:extLst>
          </p:cNvPr>
          <p:cNvSpPr/>
          <p:nvPr/>
        </p:nvSpPr>
        <p:spPr>
          <a:xfrm>
            <a:off x="174809" y="5074811"/>
            <a:ext cx="9157887" cy="27051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6" name="Mask_right">
            <a:extLst>
              <a:ext uri="{FF2B5EF4-FFF2-40B4-BE49-F238E27FC236}">
                <a16:creationId xmlns:a16="http://schemas.microsoft.com/office/drawing/2014/main" id="{DEA0460B-553F-4F99-919D-42B5282321D6}"/>
              </a:ext>
            </a:extLst>
          </p:cNvPr>
          <p:cNvSpPr/>
          <p:nvPr/>
        </p:nvSpPr>
        <p:spPr>
          <a:xfrm>
            <a:off x="12601745" y="2438399"/>
            <a:ext cx="3160142" cy="2705100"/>
          </a:xfrm>
          <a:prstGeom prst="rect">
            <a:avLst/>
          </a:prstGeom>
          <a:gradFill>
            <a:gsLst>
              <a:gs pos="7000">
                <a:schemeClr val="accent4"/>
              </a:gs>
              <a:gs pos="84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284451E8-7B34-42B9-A424-D4A81573E8E4}"/>
              </a:ext>
            </a:extLst>
          </p:cNvPr>
          <p:cNvSpPr/>
          <p:nvPr/>
        </p:nvSpPr>
        <p:spPr>
          <a:xfrm>
            <a:off x="9332696" y="2438400"/>
            <a:ext cx="3646802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accent2"/>
              </a:gs>
              <a:gs pos="20000">
                <a:schemeClr val="accent2"/>
              </a:gs>
              <a:gs pos="100000">
                <a:srgbClr val="F3801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38" name="Title 8">
            <a:extLst>
              <a:ext uri="{FF2B5EF4-FFF2-40B4-BE49-F238E27FC236}">
                <a16:creationId xmlns:a16="http://schemas.microsoft.com/office/drawing/2014/main" id="{580990B5-6B36-4515-8D55-5A707BD48F29}"/>
              </a:ext>
            </a:extLst>
          </p:cNvPr>
          <p:cNvSpPr txBox="1">
            <a:spLocks/>
          </p:cNvSpPr>
          <p:nvPr/>
        </p:nvSpPr>
        <p:spPr>
          <a:xfrm>
            <a:off x="10097125" y="3964629"/>
            <a:ext cx="2245995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Distributed Optimized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Capacity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8EFB7FC-F2FF-470D-BC8C-5EB929D096FC}"/>
              </a:ext>
            </a:extLst>
          </p:cNvPr>
          <p:cNvGrpSpPr/>
          <p:nvPr/>
        </p:nvGrpSpPr>
        <p:grpSpPr>
          <a:xfrm>
            <a:off x="10806905" y="2887666"/>
            <a:ext cx="826518" cy="811955"/>
            <a:chOff x="4202905" y="2887666"/>
            <a:chExt cx="826518" cy="811955"/>
          </a:xfrm>
        </p:grpSpPr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ABBF25C9-061F-4E1F-B11F-956C961FFE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2905" y="3397414"/>
              <a:ext cx="218463" cy="218463"/>
            </a:xfrm>
            <a:custGeom>
              <a:avLst/>
              <a:gdLst>
                <a:gd name="T0" fmla="*/ 45 w 88"/>
                <a:gd name="T1" fmla="*/ 11 h 88"/>
                <a:gd name="T2" fmla="*/ 78 w 88"/>
                <a:gd name="T3" fmla="*/ 44 h 88"/>
                <a:gd name="T4" fmla="*/ 45 w 88"/>
                <a:gd name="T5" fmla="*/ 80 h 88"/>
                <a:gd name="T6" fmla="*/ 11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8" y="26"/>
                    <a:pt x="78" y="44"/>
                  </a:cubicBezTo>
                  <a:cubicBezTo>
                    <a:pt x="78" y="64"/>
                    <a:pt x="62" y="80"/>
                    <a:pt x="45" y="80"/>
                  </a:cubicBezTo>
                  <a:cubicBezTo>
                    <a:pt x="26" y="80"/>
                    <a:pt x="11" y="64"/>
                    <a:pt x="11" y="44"/>
                  </a:cubicBezTo>
                  <a:cubicBezTo>
                    <a:pt x="13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0C84A581-383F-4EC7-8E23-81EA9E2372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112" y="2887666"/>
              <a:ext cx="222104" cy="220284"/>
            </a:xfrm>
            <a:custGeom>
              <a:avLst/>
              <a:gdLst>
                <a:gd name="T0" fmla="*/ 46 w 89"/>
                <a:gd name="T1" fmla="*/ 11 h 88"/>
                <a:gd name="T2" fmla="*/ 78 w 89"/>
                <a:gd name="T3" fmla="*/ 44 h 88"/>
                <a:gd name="T4" fmla="*/ 46 w 89"/>
                <a:gd name="T5" fmla="*/ 79 h 88"/>
                <a:gd name="T6" fmla="*/ 11 w 89"/>
                <a:gd name="T7" fmla="*/ 44 h 88"/>
                <a:gd name="T8" fmla="*/ 46 w 89"/>
                <a:gd name="T9" fmla="*/ 11 h 88"/>
                <a:gd name="T10" fmla="*/ 46 w 89"/>
                <a:gd name="T11" fmla="*/ 0 h 88"/>
                <a:gd name="T12" fmla="*/ 0 w 89"/>
                <a:gd name="T13" fmla="*/ 44 h 88"/>
                <a:gd name="T14" fmla="*/ 46 w 89"/>
                <a:gd name="T15" fmla="*/ 88 h 88"/>
                <a:gd name="T16" fmla="*/ 89 w 89"/>
                <a:gd name="T17" fmla="*/ 44 h 88"/>
                <a:gd name="T18" fmla="*/ 46 w 89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8">
                  <a:moveTo>
                    <a:pt x="46" y="11"/>
                  </a:moveTo>
                  <a:cubicBezTo>
                    <a:pt x="63" y="11"/>
                    <a:pt x="78" y="26"/>
                    <a:pt x="78" y="44"/>
                  </a:cubicBezTo>
                  <a:cubicBezTo>
                    <a:pt x="78" y="64"/>
                    <a:pt x="63" y="79"/>
                    <a:pt x="46" y="79"/>
                  </a:cubicBezTo>
                  <a:cubicBezTo>
                    <a:pt x="26" y="79"/>
                    <a:pt x="11" y="64"/>
                    <a:pt x="11" y="44"/>
                  </a:cubicBezTo>
                  <a:cubicBezTo>
                    <a:pt x="13" y="26"/>
                    <a:pt x="28" y="11"/>
                    <a:pt x="46" y="11"/>
                  </a:cubicBezTo>
                  <a:moveTo>
                    <a:pt x="46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6" y="88"/>
                  </a:cubicBezTo>
                  <a:cubicBezTo>
                    <a:pt x="69" y="88"/>
                    <a:pt x="89" y="68"/>
                    <a:pt x="89" y="44"/>
                  </a:cubicBezTo>
                  <a:cubicBezTo>
                    <a:pt x="89" y="2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09EF5921-EA9B-4B03-B2DC-D4E669FD86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9140" y="3397414"/>
              <a:ext cx="220283" cy="218463"/>
            </a:xfrm>
            <a:custGeom>
              <a:avLst/>
              <a:gdLst>
                <a:gd name="T0" fmla="*/ 45 w 88"/>
                <a:gd name="T1" fmla="*/ 11 h 88"/>
                <a:gd name="T2" fmla="*/ 77 w 88"/>
                <a:gd name="T3" fmla="*/ 44 h 88"/>
                <a:gd name="T4" fmla="*/ 45 w 88"/>
                <a:gd name="T5" fmla="*/ 80 h 88"/>
                <a:gd name="T6" fmla="*/ 10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7" y="26"/>
                    <a:pt x="77" y="44"/>
                  </a:cubicBezTo>
                  <a:cubicBezTo>
                    <a:pt x="77" y="64"/>
                    <a:pt x="62" y="80"/>
                    <a:pt x="45" y="80"/>
                  </a:cubicBezTo>
                  <a:cubicBezTo>
                    <a:pt x="25" y="80"/>
                    <a:pt x="10" y="64"/>
                    <a:pt x="10" y="44"/>
                  </a:cubicBezTo>
                  <a:cubicBezTo>
                    <a:pt x="12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9128BAAD-8EE6-4CA4-89C1-C663F6C83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4932" y="3594030"/>
              <a:ext cx="402336" cy="105591"/>
            </a:xfrm>
            <a:custGeom>
              <a:avLst/>
              <a:gdLst>
                <a:gd name="T0" fmla="*/ 161 w 161"/>
                <a:gd name="T1" fmla="*/ 29 h 42"/>
                <a:gd name="T2" fmla="*/ 101 w 161"/>
                <a:gd name="T3" fmla="*/ 42 h 42"/>
                <a:gd name="T4" fmla="*/ 0 w 161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" h="42">
                  <a:moveTo>
                    <a:pt x="161" y="29"/>
                  </a:moveTo>
                  <a:cubicBezTo>
                    <a:pt x="143" y="37"/>
                    <a:pt x="123" y="42"/>
                    <a:pt x="101" y="42"/>
                  </a:cubicBezTo>
                  <a:cubicBezTo>
                    <a:pt x="62" y="42"/>
                    <a:pt x="26" y="26"/>
                    <a:pt x="0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AAE8EB81-AE0E-4369-BE8A-ADF687DB2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114" y="3027847"/>
              <a:ext cx="185693" cy="391413"/>
            </a:xfrm>
            <a:custGeom>
              <a:avLst/>
              <a:gdLst>
                <a:gd name="T0" fmla="*/ 0 w 74"/>
                <a:gd name="T1" fmla="*/ 0 h 157"/>
                <a:gd name="T2" fmla="*/ 74 w 74"/>
                <a:gd name="T3" fmla="*/ 126 h 157"/>
                <a:gd name="T4" fmla="*/ 71 w 74"/>
                <a:gd name="T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57">
                  <a:moveTo>
                    <a:pt x="0" y="0"/>
                  </a:moveTo>
                  <a:cubicBezTo>
                    <a:pt x="44" y="24"/>
                    <a:pt x="74" y="72"/>
                    <a:pt x="74" y="126"/>
                  </a:cubicBezTo>
                  <a:cubicBezTo>
                    <a:pt x="74" y="137"/>
                    <a:pt x="73" y="147"/>
                    <a:pt x="71" y="157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BA1A030C-5AEB-4F75-BC03-ED48FCFA7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2982" y="2998718"/>
              <a:ext cx="256694" cy="331336"/>
            </a:xfrm>
            <a:custGeom>
              <a:avLst/>
              <a:gdLst>
                <a:gd name="T0" fmla="*/ 0 w 103"/>
                <a:gd name="T1" fmla="*/ 133 h 133"/>
                <a:gd name="T2" fmla="*/ 103 w 103"/>
                <a:gd name="T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" h="133">
                  <a:moveTo>
                    <a:pt x="0" y="133"/>
                  </a:moveTo>
                  <a:cubicBezTo>
                    <a:pt x="2" y="70"/>
                    <a:pt x="45" y="17"/>
                    <a:pt x="103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sp>
        <p:nvSpPr>
          <p:cNvPr id="52" name="Title 8">
            <a:extLst>
              <a:ext uri="{FF2B5EF4-FFF2-40B4-BE49-F238E27FC236}">
                <a16:creationId xmlns:a16="http://schemas.microsoft.com/office/drawing/2014/main" id="{999F3B8A-BAFE-4027-8772-B7A1218CC69B}"/>
              </a:ext>
            </a:extLst>
          </p:cNvPr>
          <p:cNvSpPr txBox="1">
            <a:spLocks/>
          </p:cNvSpPr>
          <p:nvPr/>
        </p:nvSpPr>
        <p:spPr>
          <a:xfrm>
            <a:off x="12993387" y="3964629"/>
            <a:ext cx="2679790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Critical Workloads Datacenter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Replacement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EDE313E-44DB-4B39-8C98-528B461EE7CA}"/>
              </a:ext>
            </a:extLst>
          </p:cNvPr>
          <p:cNvGrpSpPr/>
          <p:nvPr/>
        </p:nvGrpSpPr>
        <p:grpSpPr>
          <a:xfrm>
            <a:off x="13854132" y="2915304"/>
            <a:ext cx="967204" cy="902096"/>
            <a:chOff x="7323589" y="2780685"/>
            <a:chExt cx="967204" cy="90209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567A8A1-51E3-4A1D-AA8B-F59D6C6C4AED}"/>
                </a:ext>
              </a:extLst>
            </p:cNvPr>
            <p:cNvGrpSpPr/>
            <p:nvPr/>
          </p:nvGrpSpPr>
          <p:grpSpPr>
            <a:xfrm>
              <a:off x="7568605" y="3047862"/>
              <a:ext cx="368489" cy="324166"/>
              <a:chOff x="1095229" y="2870614"/>
              <a:chExt cx="860074" cy="902907"/>
            </a:xfrm>
            <a:noFill/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27D04C68-6175-4C2E-926D-E06F1E83E517}"/>
                  </a:ext>
                </a:extLst>
              </p:cNvPr>
              <p:cNvGrpSpPr/>
              <p:nvPr/>
            </p:nvGrpSpPr>
            <p:grpSpPr>
              <a:xfrm>
                <a:off x="1095229" y="2870614"/>
                <a:ext cx="860074" cy="902907"/>
                <a:chOff x="6805913" y="2469309"/>
                <a:chExt cx="764549" cy="725440"/>
              </a:xfrm>
              <a:grpFill/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2FCDC9AB-4648-4DE9-B940-BC5DDBEBFCF4}"/>
                    </a:ext>
                  </a:extLst>
                </p:cNvPr>
                <p:cNvSpPr/>
                <p:nvPr/>
              </p:nvSpPr>
              <p:spPr>
                <a:xfrm>
                  <a:off x="6810220" y="2469309"/>
                  <a:ext cx="760242" cy="99502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13DA7AC6-464E-4322-A516-5C9C52E90BD6}"/>
                    </a:ext>
                  </a:extLst>
                </p:cNvPr>
                <p:cNvSpPr/>
                <p:nvPr/>
              </p:nvSpPr>
              <p:spPr>
                <a:xfrm>
                  <a:off x="6805913" y="2516087"/>
                  <a:ext cx="764544" cy="678662"/>
                </a:xfrm>
                <a:custGeom>
                  <a:avLst/>
                  <a:gdLst>
                    <a:gd name="connsiteX0" fmla="*/ 0 w 402994"/>
                    <a:gd name="connsiteY0" fmla="*/ 0 h 529426"/>
                    <a:gd name="connsiteX1" fmla="*/ 9644 w 402994"/>
                    <a:gd name="connsiteY1" fmla="*/ 8062 h 529426"/>
                    <a:gd name="connsiteX2" fmla="*/ 208344 w 402994"/>
                    <a:gd name="connsiteY2" fmla="*/ 42239 h 529426"/>
                    <a:gd name="connsiteX3" fmla="*/ 360829 w 402994"/>
                    <a:gd name="connsiteY3" fmla="*/ 25849 h 529426"/>
                    <a:gd name="connsiteX4" fmla="*/ 402431 w 402994"/>
                    <a:gd name="connsiteY4" fmla="*/ 9838 h 529426"/>
                    <a:gd name="connsiteX5" fmla="*/ 402431 w 402994"/>
                    <a:gd name="connsiteY5" fmla="*/ 482206 h 529426"/>
                    <a:gd name="connsiteX6" fmla="*/ 402994 w 402994"/>
                    <a:gd name="connsiteY6" fmla="*/ 483486 h 529426"/>
                    <a:gd name="connsiteX7" fmla="*/ 202631 w 402994"/>
                    <a:gd name="connsiteY7" fmla="*/ 529426 h 529426"/>
                    <a:gd name="connsiteX8" fmla="*/ 2268 w 402994"/>
                    <a:gd name="connsiteY8" fmla="*/ 483486 h 529426"/>
                    <a:gd name="connsiteX9" fmla="*/ 2506 w 402994"/>
                    <a:gd name="connsiteY9" fmla="*/ 482946 h 529426"/>
                    <a:gd name="connsiteX10" fmla="*/ 0 w 402994"/>
                    <a:gd name="connsiteY10" fmla="*/ 482946 h 529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2994" h="529426">
                      <a:moveTo>
                        <a:pt x="0" y="0"/>
                      </a:moveTo>
                      <a:lnTo>
                        <a:pt x="9644" y="8062"/>
                      </a:lnTo>
                      <a:cubicBezTo>
                        <a:pt x="42382" y="28146"/>
                        <a:pt x="119021" y="42239"/>
                        <a:pt x="208344" y="42239"/>
                      </a:cubicBezTo>
                      <a:cubicBezTo>
                        <a:pt x="267894" y="42239"/>
                        <a:pt x="321805" y="35976"/>
                        <a:pt x="360829" y="25849"/>
                      </a:cubicBezTo>
                      <a:lnTo>
                        <a:pt x="402431" y="9838"/>
                      </a:lnTo>
                      <a:lnTo>
                        <a:pt x="402431" y="482206"/>
                      </a:lnTo>
                      <a:lnTo>
                        <a:pt x="402994" y="483486"/>
                      </a:lnTo>
                      <a:cubicBezTo>
                        <a:pt x="402994" y="508858"/>
                        <a:pt x="313288" y="529426"/>
                        <a:pt x="202631" y="529426"/>
                      </a:cubicBezTo>
                      <a:cubicBezTo>
                        <a:pt x="91974" y="529426"/>
                        <a:pt x="2268" y="508858"/>
                        <a:pt x="2268" y="483486"/>
                      </a:cubicBezTo>
                      <a:lnTo>
                        <a:pt x="2506" y="482946"/>
                      </a:lnTo>
                      <a:lnTo>
                        <a:pt x="0" y="48294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endParaRPr>
                </a:p>
              </p:txBody>
            </p:sp>
          </p:grpSp>
          <p:sp>
            <p:nvSpPr>
              <p:cNvPr id="58" name="Oval 183">
                <a:extLst>
                  <a:ext uri="{FF2B5EF4-FFF2-40B4-BE49-F238E27FC236}">
                    <a16:creationId xmlns:a16="http://schemas.microsoft.com/office/drawing/2014/main" id="{1041D2DD-8C6C-4533-8C43-51C7F47FB0C2}"/>
                  </a:ext>
                </a:extLst>
              </p:cNvPr>
              <p:cNvSpPr/>
              <p:nvPr/>
            </p:nvSpPr>
            <p:spPr>
              <a:xfrm>
                <a:off x="1097653" y="3194942"/>
                <a:ext cx="855228" cy="61921"/>
              </a:xfrm>
              <a:custGeom>
                <a:avLst/>
                <a:gdLst>
                  <a:gd name="connsiteX0" fmla="*/ 0 w 855227"/>
                  <a:gd name="connsiteY0" fmla="*/ 61921 h 123842"/>
                  <a:gd name="connsiteX1" fmla="*/ 427614 w 855227"/>
                  <a:gd name="connsiteY1" fmla="*/ 0 h 123842"/>
                  <a:gd name="connsiteX2" fmla="*/ 855228 w 855227"/>
                  <a:gd name="connsiteY2" fmla="*/ 61921 h 123842"/>
                  <a:gd name="connsiteX3" fmla="*/ 427614 w 855227"/>
                  <a:gd name="connsiteY3" fmla="*/ 123842 h 123842"/>
                  <a:gd name="connsiteX4" fmla="*/ 0 w 855227"/>
                  <a:gd name="connsiteY4" fmla="*/ 61921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4" fmla="*/ 519054 w 855228"/>
                  <a:gd name="connsiteY4" fmla="*/ 91440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0" fmla="*/ 855228 w 855228"/>
                  <a:gd name="connsiteY0" fmla="*/ 0 h 61921"/>
                  <a:gd name="connsiteX1" fmla="*/ 427614 w 855228"/>
                  <a:gd name="connsiteY1" fmla="*/ 61921 h 61921"/>
                  <a:gd name="connsiteX2" fmla="*/ 0 w 855228"/>
                  <a:gd name="connsiteY2" fmla="*/ 0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5228" h="61921">
                    <a:moveTo>
                      <a:pt x="855228" y="0"/>
                    </a:moveTo>
                    <a:cubicBezTo>
                      <a:pt x="855228" y="34198"/>
                      <a:pt x="663779" y="61921"/>
                      <a:pt x="427614" y="61921"/>
                    </a:cubicBezTo>
                    <a:cubicBezTo>
                      <a:pt x="191449" y="61921"/>
                      <a:pt x="0" y="34198"/>
                      <a:pt x="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  <p:sp>
            <p:nvSpPr>
              <p:cNvPr id="59" name="Oval 183">
                <a:extLst>
                  <a:ext uri="{FF2B5EF4-FFF2-40B4-BE49-F238E27FC236}">
                    <a16:creationId xmlns:a16="http://schemas.microsoft.com/office/drawing/2014/main" id="{D6D7EAE7-EC8F-4F17-B39C-7AAE8765E54F}"/>
                  </a:ext>
                </a:extLst>
              </p:cNvPr>
              <p:cNvSpPr/>
              <p:nvPr/>
            </p:nvSpPr>
            <p:spPr>
              <a:xfrm>
                <a:off x="1097653" y="3449929"/>
                <a:ext cx="855228" cy="61921"/>
              </a:xfrm>
              <a:custGeom>
                <a:avLst/>
                <a:gdLst>
                  <a:gd name="connsiteX0" fmla="*/ 0 w 855227"/>
                  <a:gd name="connsiteY0" fmla="*/ 61921 h 123842"/>
                  <a:gd name="connsiteX1" fmla="*/ 427614 w 855227"/>
                  <a:gd name="connsiteY1" fmla="*/ 0 h 123842"/>
                  <a:gd name="connsiteX2" fmla="*/ 855228 w 855227"/>
                  <a:gd name="connsiteY2" fmla="*/ 61921 h 123842"/>
                  <a:gd name="connsiteX3" fmla="*/ 427614 w 855227"/>
                  <a:gd name="connsiteY3" fmla="*/ 123842 h 123842"/>
                  <a:gd name="connsiteX4" fmla="*/ 0 w 855227"/>
                  <a:gd name="connsiteY4" fmla="*/ 61921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4" fmla="*/ 519054 w 855228"/>
                  <a:gd name="connsiteY4" fmla="*/ 91440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0" fmla="*/ 855228 w 855228"/>
                  <a:gd name="connsiteY0" fmla="*/ 0 h 61921"/>
                  <a:gd name="connsiteX1" fmla="*/ 427614 w 855228"/>
                  <a:gd name="connsiteY1" fmla="*/ 61921 h 61921"/>
                  <a:gd name="connsiteX2" fmla="*/ 0 w 855228"/>
                  <a:gd name="connsiteY2" fmla="*/ 0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5228" h="61921">
                    <a:moveTo>
                      <a:pt x="855228" y="0"/>
                    </a:moveTo>
                    <a:cubicBezTo>
                      <a:pt x="855228" y="34198"/>
                      <a:pt x="663779" y="61921"/>
                      <a:pt x="427614" y="61921"/>
                    </a:cubicBezTo>
                    <a:cubicBezTo>
                      <a:pt x="191449" y="61921"/>
                      <a:pt x="0" y="34198"/>
                      <a:pt x="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5CDF782-5D6A-4F2A-B662-153B368CEB66}"/>
                </a:ext>
              </a:extLst>
            </p:cNvPr>
            <p:cNvSpPr/>
            <p:nvPr/>
          </p:nvSpPr>
          <p:spPr>
            <a:xfrm>
              <a:off x="7323589" y="2780685"/>
              <a:ext cx="858520" cy="8585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1BE8170-AEF9-40BD-A93D-BAD4EEF6ECD7}"/>
                </a:ext>
              </a:extLst>
            </p:cNvPr>
            <p:cNvSpPr/>
            <p:nvPr/>
          </p:nvSpPr>
          <p:spPr>
            <a:xfrm>
              <a:off x="7828408" y="3220396"/>
              <a:ext cx="462385" cy="462385"/>
            </a:xfrm>
            <a:prstGeom prst="ellipse">
              <a:avLst/>
            </a:prstGeom>
            <a:solidFill>
              <a:srgbClr val="6FAF2E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!</a:t>
              </a:r>
            </a:p>
          </p:txBody>
        </p:sp>
      </p:grpSp>
      <p:sp>
        <p:nvSpPr>
          <p:cNvPr id="28" name="Arrow: Pentagon 27">
            <a:extLst>
              <a:ext uri="{FF2B5EF4-FFF2-40B4-BE49-F238E27FC236}">
                <a16:creationId xmlns:a16="http://schemas.microsoft.com/office/drawing/2014/main" id="{15345DA4-3B99-4D23-83D8-7B6B881E920F}"/>
              </a:ext>
            </a:extLst>
          </p:cNvPr>
          <p:cNvSpPr/>
          <p:nvPr/>
        </p:nvSpPr>
        <p:spPr>
          <a:xfrm>
            <a:off x="-1" y="0"/>
            <a:ext cx="9961582" cy="51435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21" name="Title 8">
            <a:extLst>
              <a:ext uri="{FF2B5EF4-FFF2-40B4-BE49-F238E27FC236}">
                <a16:creationId xmlns:a16="http://schemas.microsoft.com/office/drawing/2014/main" id="{64D86057-AAAB-4934-AC4A-B6D1EB66E1CC}"/>
              </a:ext>
            </a:extLst>
          </p:cNvPr>
          <p:cNvSpPr txBox="1">
            <a:spLocks/>
          </p:cNvSpPr>
          <p:nvPr/>
        </p:nvSpPr>
        <p:spPr>
          <a:xfrm>
            <a:off x="313924" y="-1620380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Pathway for Digital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Transformation</a:t>
            </a:r>
          </a:p>
        </p:txBody>
      </p:sp>
      <p:sp>
        <p:nvSpPr>
          <p:cNvPr id="22" name="Title 8">
            <a:extLst>
              <a:ext uri="{FF2B5EF4-FFF2-40B4-BE49-F238E27FC236}">
                <a16:creationId xmlns:a16="http://schemas.microsoft.com/office/drawing/2014/main" id="{F0373364-726C-41BE-BEC5-672717F90C5F}"/>
              </a:ext>
            </a:extLst>
          </p:cNvPr>
          <p:cNvSpPr txBox="1">
            <a:spLocks/>
          </p:cNvSpPr>
          <p:nvPr/>
        </p:nvSpPr>
        <p:spPr>
          <a:xfrm>
            <a:off x="38100" y="-554031"/>
            <a:ext cx="28270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Speed</a:t>
            </a:r>
          </a:p>
        </p:txBody>
      </p:sp>
      <p:sp>
        <p:nvSpPr>
          <p:cNvPr id="23" name="Title 8">
            <a:extLst>
              <a:ext uri="{FF2B5EF4-FFF2-40B4-BE49-F238E27FC236}">
                <a16:creationId xmlns:a16="http://schemas.microsoft.com/office/drawing/2014/main" id="{DFCD99D5-AFDC-4CC3-8527-C76B9B26BAB9}"/>
              </a:ext>
            </a:extLst>
          </p:cNvPr>
          <p:cNvSpPr txBox="1">
            <a:spLocks/>
          </p:cNvSpPr>
          <p:nvPr/>
        </p:nvSpPr>
        <p:spPr>
          <a:xfrm>
            <a:off x="2987039" y="-554031"/>
            <a:ext cx="301125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Scale</a:t>
            </a:r>
          </a:p>
        </p:txBody>
      </p:sp>
      <p:sp>
        <p:nvSpPr>
          <p:cNvPr id="24" name="Title 8">
            <a:extLst>
              <a:ext uri="{FF2B5EF4-FFF2-40B4-BE49-F238E27FC236}">
                <a16:creationId xmlns:a16="http://schemas.microsoft.com/office/drawing/2014/main" id="{F88F5F47-AC41-42DD-94D6-96DEE1947A7A}"/>
              </a:ext>
            </a:extLst>
          </p:cNvPr>
          <p:cNvSpPr txBox="1">
            <a:spLocks/>
          </p:cNvSpPr>
          <p:nvPr/>
        </p:nvSpPr>
        <p:spPr>
          <a:xfrm>
            <a:off x="6012180" y="-554031"/>
            <a:ext cx="31318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Strategic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B6C057-DB8A-4208-9EE4-240C8D01EE3A}"/>
              </a:ext>
            </a:extLst>
          </p:cNvPr>
          <p:cNvCxnSpPr>
            <a:cxnSpLocks/>
          </p:cNvCxnSpPr>
          <p:nvPr/>
        </p:nvCxnSpPr>
        <p:spPr>
          <a:xfrm>
            <a:off x="2296160" y="-359940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0B346B3-CC57-4AA5-96D5-2E28711411CD}"/>
              </a:ext>
            </a:extLst>
          </p:cNvPr>
          <p:cNvCxnSpPr>
            <a:cxnSpLocks/>
          </p:cNvCxnSpPr>
          <p:nvPr/>
        </p:nvCxnSpPr>
        <p:spPr>
          <a:xfrm>
            <a:off x="5226130" y="-359940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oup 22">
            <a:extLst>
              <a:ext uri="{FF2B5EF4-FFF2-40B4-BE49-F238E27FC236}">
                <a16:creationId xmlns:a16="http://schemas.microsoft.com/office/drawing/2014/main" id="{7E3D2C9F-B1E8-4ED0-997D-17F13A7CD13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9364" y="282388"/>
            <a:ext cx="727012" cy="682948"/>
            <a:chOff x="2715" y="1465"/>
            <a:chExt cx="330" cy="310"/>
          </a:xfrm>
        </p:grpSpPr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A396148B-59F4-4CAB-835D-DE50C465E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465"/>
              <a:ext cx="310" cy="310"/>
            </a:xfrm>
            <a:custGeom>
              <a:avLst/>
              <a:gdLst>
                <a:gd name="T0" fmla="*/ 30 w 152"/>
                <a:gd name="T1" fmla="*/ 136 h 152"/>
                <a:gd name="T2" fmla="*/ 76 w 152"/>
                <a:gd name="T3" fmla="*/ 152 h 152"/>
                <a:gd name="T4" fmla="*/ 152 w 152"/>
                <a:gd name="T5" fmla="*/ 76 h 152"/>
                <a:gd name="T6" fmla="*/ 76 w 152"/>
                <a:gd name="T7" fmla="*/ 0 h 152"/>
                <a:gd name="T8" fmla="*/ 0 w 152"/>
                <a:gd name="T9" fmla="*/ 76 h 152"/>
                <a:gd name="T10" fmla="*/ 7 w 152"/>
                <a:gd name="T11" fmla="*/ 10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52">
                  <a:moveTo>
                    <a:pt x="30" y="136"/>
                  </a:moveTo>
                  <a:cubicBezTo>
                    <a:pt x="43" y="146"/>
                    <a:pt x="59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87"/>
                    <a:pt x="3" y="98"/>
                    <a:pt x="7" y="107"/>
                  </a:cubicBez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781ECBB9-1EF9-47F5-AB92-DE18BBA27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500"/>
              <a:ext cx="73" cy="191"/>
            </a:xfrm>
            <a:custGeom>
              <a:avLst/>
              <a:gdLst>
                <a:gd name="T0" fmla="*/ 0 w 73"/>
                <a:gd name="T1" fmla="*/ 0 h 191"/>
                <a:gd name="T2" fmla="*/ 0 w 73"/>
                <a:gd name="T3" fmla="*/ 120 h 191"/>
                <a:gd name="T4" fmla="*/ 73 w 73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191">
                  <a:moveTo>
                    <a:pt x="0" y="0"/>
                  </a:moveTo>
                  <a:lnTo>
                    <a:pt x="0" y="120"/>
                  </a:lnTo>
                  <a:lnTo>
                    <a:pt x="73" y="191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616CB116-6967-4C1D-A8B3-B09CF7A48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651"/>
              <a:ext cx="53" cy="34"/>
            </a:xfrm>
            <a:custGeom>
              <a:avLst/>
              <a:gdLst>
                <a:gd name="T0" fmla="*/ 53 w 53"/>
                <a:gd name="T1" fmla="*/ 0 h 34"/>
                <a:gd name="T2" fmla="*/ 35 w 53"/>
                <a:gd name="T3" fmla="*/ 34 h 34"/>
                <a:gd name="T4" fmla="*/ 0 w 53"/>
                <a:gd name="T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53" y="0"/>
                  </a:moveTo>
                  <a:lnTo>
                    <a:pt x="35" y="34"/>
                  </a:lnTo>
                  <a:lnTo>
                    <a:pt x="0" y="16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sp>
        <p:nvSpPr>
          <p:cNvPr id="66" name="Title 8">
            <a:extLst>
              <a:ext uri="{FF2B5EF4-FFF2-40B4-BE49-F238E27FC236}">
                <a16:creationId xmlns:a16="http://schemas.microsoft.com/office/drawing/2014/main" id="{D28D94F3-0895-4A58-AAEB-82260570B629}"/>
              </a:ext>
            </a:extLst>
          </p:cNvPr>
          <p:cNvSpPr txBox="1">
            <a:spLocks/>
          </p:cNvSpPr>
          <p:nvPr/>
        </p:nvSpPr>
        <p:spPr>
          <a:xfrm>
            <a:off x="1150828" y="307814"/>
            <a:ext cx="8181868" cy="84358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Time to Value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8E2A31-F2DF-44BA-8ADE-A26B95BC3FDB}"/>
              </a:ext>
            </a:extLst>
          </p:cNvPr>
          <p:cNvSpPr txBox="1"/>
          <p:nvPr/>
        </p:nvSpPr>
        <p:spPr>
          <a:xfrm>
            <a:off x="3504380" y="2170938"/>
            <a:ext cx="559662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Minimalist, messy and inconsistent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Provides guard rails for security, scalability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and availability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Designed to evolve rapidly and explore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new technologies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Supports low latency continuous delivery</a:t>
            </a:r>
          </a:p>
        </p:txBody>
      </p:sp>
      <p:sp>
        <p:nvSpPr>
          <p:cNvPr id="40" name="Title 8">
            <a:extLst>
              <a:ext uri="{FF2B5EF4-FFF2-40B4-BE49-F238E27FC236}">
                <a16:creationId xmlns:a16="http://schemas.microsoft.com/office/drawing/2014/main" id="{D0E8B818-1F36-4374-A19D-EF9BABB2D359}"/>
              </a:ext>
            </a:extLst>
          </p:cNvPr>
          <p:cNvSpPr txBox="1">
            <a:spLocks/>
          </p:cNvSpPr>
          <p:nvPr/>
        </p:nvSpPr>
        <p:spPr>
          <a:xfrm>
            <a:off x="3504380" y="1206144"/>
            <a:ext cx="5828316" cy="61409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The best IT architecture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today is: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0BA641-0F09-4C80-8243-B7C24EA69AED}"/>
              </a:ext>
            </a:extLst>
          </p:cNvPr>
          <p:cNvGrpSpPr/>
          <p:nvPr/>
        </p:nvGrpSpPr>
        <p:grpSpPr>
          <a:xfrm>
            <a:off x="715313" y="1771414"/>
            <a:ext cx="2269845" cy="2531632"/>
            <a:chOff x="9930231" y="1539827"/>
            <a:chExt cx="495714" cy="552886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C45282E-872A-4EA9-95AC-4A5CDBAE90D4}"/>
                </a:ext>
              </a:extLst>
            </p:cNvPr>
            <p:cNvSpPr/>
            <p:nvPr/>
          </p:nvSpPr>
          <p:spPr>
            <a:xfrm>
              <a:off x="10042923" y="1725885"/>
              <a:ext cx="69400" cy="188371"/>
            </a:xfrm>
            <a:custGeom>
              <a:avLst/>
              <a:gdLst>
                <a:gd name="connsiteX0" fmla="*/ 66095 w 69399"/>
                <a:gd name="connsiteY0" fmla="*/ 4957 h 188371"/>
                <a:gd name="connsiteX1" fmla="*/ 11567 w 69399"/>
                <a:gd name="connsiteY1" fmla="*/ 4957 h 188371"/>
                <a:gd name="connsiteX2" fmla="*/ 4957 w 69399"/>
                <a:gd name="connsiteY2" fmla="*/ 11567 h 188371"/>
                <a:gd name="connsiteX3" fmla="*/ 4957 w 69399"/>
                <a:gd name="connsiteY3" fmla="*/ 183414 h 18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399" h="188371">
                  <a:moveTo>
                    <a:pt x="66095" y="4957"/>
                  </a:moveTo>
                  <a:lnTo>
                    <a:pt x="11567" y="4957"/>
                  </a:lnTo>
                  <a:cubicBezTo>
                    <a:pt x="7931" y="4957"/>
                    <a:pt x="4957" y="7931"/>
                    <a:pt x="4957" y="11567"/>
                  </a:cubicBezTo>
                  <a:lnTo>
                    <a:pt x="4957" y="183414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C2F097F-15B3-4AF1-ABC4-48B870953817}"/>
                </a:ext>
              </a:extLst>
            </p:cNvPr>
            <p:cNvSpPr/>
            <p:nvPr/>
          </p:nvSpPr>
          <p:spPr>
            <a:xfrm>
              <a:off x="10248479" y="1725885"/>
              <a:ext cx="66095" cy="188371"/>
            </a:xfrm>
            <a:custGeom>
              <a:avLst/>
              <a:gdLst>
                <a:gd name="connsiteX0" fmla="*/ 62460 w 66095"/>
                <a:gd name="connsiteY0" fmla="*/ 183414 h 188371"/>
                <a:gd name="connsiteX1" fmla="*/ 62460 w 66095"/>
                <a:gd name="connsiteY1" fmla="*/ 11567 h 188371"/>
                <a:gd name="connsiteX2" fmla="*/ 55850 w 66095"/>
                <a:gd name="connsiteY2" fmla="*/ 4957 h 188371"/>
                <a:gd name="connsiteX3" fmla="*/ 4957 w 66095"/>
                <a:gd name="connsiteY3" fmla="*/ 4957 h 188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095" h="188371">
                  <a:moveTo>
                    <a:pt x="62460" y="183414"/>
                  </a:moveTo>
                  <a:lnTo>
                    <a:pt x="62460" y="11567"/>
                  </a:lnTo>
                  <a:cubicBezTo>
                    <a:pt x="62460" y="7931"/>
                    <a:pt x="59486" y="4957"/>
                    <a:pt x="55850" y="4957"/>
                  </a:cubicBezTo>
                  <a:lnTo>
                    <a:pt x="4957" y="4957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2F4937B-6C86-427B-95E1-EBFD396668AA}"/>
                </a:ext>
              </a:extLst>
            </p:cNvPr>
            <p:cNvSpPr/>
            <p:nvPr/>
          </p:nvSpPr>
          <p:spPr>
            <a:xfrm>
              <a:off x="10030696" y="1903681"/>
              <a:ext cx="294124" cy="29743"/>
            </a:xfrm>
            <a:custGeom>
              <a:avLst/>
              <a:gdLst>
                <a:gd name="connsiteX0" fmla="*/ 276278 w 294123"/>
                <a:gd name="connsiteY0" fmla="*/ 26769 h 29742"/>
                <a:gd name="connsiteX1" fmla="*/ 19498 w 294123"/>
                <a:gd name="connsiteY1" fmla="*/ 26769 h 29742"/>
                <a:gd name="connsiteX2" fmla="*/ 6940 w 294123"/>
                <a:gd name="connsiteY2" fmla="*/ 16193 h 29742"/>
                <a:gd name="connsiteX3" fmla="*/ 4957 w 294123"/>
                <a:gd name="connsiteY3" fmla="*/ 4957 h 29742"/>
                <a:gd name="connsiteX4" fmla="*/ 123929 w 294123"/>
                <a:gd name="connsiteY4" fmla="*/ 4957 h 29742"/>
                <a:gd name="connsiteX5" fmla="*/ 128555 w 294123"/>
                <a:gd name="connsiteY5" fmla="*/ 11567 h 29742"/>
                <a:gd name="connsiteX6" fmla="*/ 161272 w 294123"/>
                <a:gd name="connsiteY6" fmla="*/ 11567 h 29742"/>
                <a:gd name="connsiteX7" fmla="*/ 166229 w 294123"/>
                <a:gd name="connsiteY7" fmla="*/ 4957 h 29742"/>
                <a:gd name="connsiteX8" fmla="*/ 291480 w 294123"/>
                <a:gd name="connsiteY8" fmla="*/ 4957 h 29742"/>
                <a:gd name="connsiteX9" fmla="*/ 289827 w 294123"/>
                <a:gd name="connsiteY9" fmla="*/ 14541 h 29742"/>
                <a:gd name="connsiteX10" fmla="*/ 276278 w 294123"/>
                <a:gd name="connsiteY10" fmla="*/ 26769 h 2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4123" h="29742">
                  <a:moveTo>
                    <a:pt x="276278" y="26769"/>
                  </a:moveTo>
                  <a:lnTo>
                    <a:pt x="19498" y="26769"/>
                  </a:lnTo>
                  <a:cubicBezTo>
                    <a:pt x="13219" y="26769"/>
                    <a:pt x="7931" y="22142"/>
                    <a:pt x="6940" y="16193"/>
                  </a:cubicBezTo>
                  <a:lnTo>
                    <a:pt x="4957" y="4957"/>
                  </a:lnTo>
                  <a:lnTo>
                    <a:pt x="123929" y="4957"/>
                  </a:lnTo>
                  <a:lnTo>
                    <a:pt x="128555" y="11567"/>
                  </a:lnTo>
                  <a:lnTo>
                    <a:pt x="161272" y="11567"/>
                  </a:lnTo>
                  <a:lnTo>
                    <a:pt x="166229" y="4957"/>
                  </a:lnTo>
                  <a:lnTo>
                    <a:pt x="291480" y="4957"/>
                  </a:lnTo>
                  <a:lnTo>
                    <a:pt x="289827" y="14541"/>
                  </a:lnTo>
                  <a:cubicBezTo>
                    <a:pt x="289167" y="21811"/>
                    <a:pt x="283218" y="26769"/>
                    <a:pt x="276278" y="26769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FFC9709-D615-491E-8E26-189EC72213E4}"/>
                </a:ext>
              </a:extLst>
            </p:cNvPr>
            <p:cNvSpPr/>
            <p:nvPr/>
          </p:nvSpPr>
          <p:spPr>
            <a:xfrm>
              <a:off x="10326802" y="1753315"/>
              <a:ext cx="99143" cy="267686"/>
            </a:xfrm>
            <a:custGeom>
              <a:avLst/>
              <a:gdLst>
                <a:gd name="connsiteX0" fmla="*/ 4957 w 99142"/>
                <a:gd name="connsiteY0" fmla="*/ 265703 h 267685"/>
                <a:gd name="connsiteX1" fmla="*/ 96829 w 99142"/>
                <a:gd name="connsiteY1" fmla="*/ 265703 h 267685"/>
                <a:gd name="connsiteX2" fmla="*/ 96829 w 99142"/>
                <a:gd name="connsiteY2" fmla="*/ 4957 h 267685"/>
                <a:gd name="connsiteX3" fmla="*/ 4957 w 99142"/>
                <a:gd name="connsiteY3" fmla="*/ 4957 h 26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142" h="267685">
                  <a:moveTo>
                    <a:pt x="4957" y="265703"/>
                  </a:moveTo>
                  <a:lnTo>
                    <a:pt x="96829" y="265703"/>
                  </a:lnTo>
                  <a:lnTo>
                    <a:pt x="96829" y="4957"/>
                  </a:lnTo>
                  <a:lnTo>
                    <a:pt x="4957" y="4957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F458B2C-2934-4A7C-BBFF-C2F825A746EB}"/>
                </a:ext>
              </a:extLst>
            </p:cNvPr>
            <p:cNvSpPr/>
            <p:nvPr/>
          </p:nvSpPr>
          <p:spPr>
            <a:xfrm>
              <a:off x="9930231" y="1753315"/>
              <a:ext cx="99143" cy="267686"/>
            </a:xfrm>
            <a:custGeom>
              <a:avLst/>
              <a:gdLst>
                <a:gd name="connsiteX0" fmla="*/ 96829 w 99142"/>
                <a:gd name="connsiteY0" fmla="*/ 4957 h 267685"/>
                <a:gd name="connsiteX1" fmla="*/ 4957 w 99142"/>
                <a:gd name="connsiteY1" fmla="*/ 4957 h 267685"/>
                <a:gd name="connsiteX2" fmla="*/ 4957 w 99142"/>
                <a:gd name="connsiteY2" fmla="*/ 265703 h 267685"/>
                <a:gd name="connsiteX3" fmla="*/ 96169 w 99142"/>
                <a:gd name="connsiteY3" fmla="*/ 265703 h 26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142" h="267685">
                  <a:moveTo>
                    <a:pt x="96829" y="4957"/>
                  </a:moveTo>
                  <a:lnTo>
                    <a:pt x="4957" y="4957"/>
                  </a:lnTo>
                  <a:lnTo>
                    <a:pt x="4957" y="265703"/>
                  </a:lnTo>
                  <a:lnTo>
                    <a:pt x="96169" y="265703"/>
                  </a:lnTo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D3A1C2A-7473-4411-A8D3-A1FD0CC7940F}"/>
                </a:ext>
              </a:extLst>
            </p:cNvPr>
            <p:cNvSpPr/>
            <p:nvPr/>
          </p:nvSpPr>
          <p:spPr>
            <a:xfrm>
              <a:off x="9962618" y="2014060"/>
              <a:ext cx="39657" cy="39657"/>
            </a:xfrm>
            <a:custGeom>
              <a:avLst/>
              <a:gdLst>
                <a:gd name="connsiteX0" fmla="*/ 37674 w 39657"/>
                <a:gd name="connsiteY0" fmla="*/ 4957 h 39657"/>
                <a:gd name="connsiteX1" fmla="*/ 4957 w 39657"/>
                <a:gd name="connsiteY1" fmla="*/ 37674 h 3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657" h="39657">
                  <a:moveTo>
                    <a:pt x="37674" y="4957"/>
                  </a:moveTo>
                  <a:lnTo>
                    <a:pt x="4957" y="37674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5337F16-0C3A-43B5-9C09-AF79303D5ECB}"/>
                </a:ext>
              </a:extLst>
            </p:cNvPr>
            <p:cNvSpPr/>
            <p:nvPr/>
          </p:nvSpPr>
          <p:spPr>
            <a:xfrm>
              <a:off x="10353571" y="2014060"/>
              <a:ext cx="39657" cy="39657"/>
            </a:xfrm>
            <a:custGeom>
              <a:avLst/>
              <a:gdLst>
                <a:gd name="connsiteX0" fmla="*/ 4957 w 39657"/>
                <a:gd name="connsiteY0" fmla="*/ 4957 h 39657"/>
                <a:gd name="connsiteX1" fmla="*/ 37674 w 39657"/>
                <a:gd name="connsiteY1" fmla="*/ 37674 h 3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657" h="39657">
                  <a:moveTo>
                    <a:pt x="4957" y="4957"/>
                  </a:moveTo>
                  <a:lnTo>
                    <a:pt x="37674" y="37674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FD7C4B3-5B5F-4988-8C0C-E880EBCB2F57}"/>
                </a:ext>
              </a:extLst>
            </p:cNvPr>
            <p:cNvSpPr/>
            <p:nvPr/>
          </p:nvSpPr>
          <p:spPr>
            <a:xfrm>
              <a:off x="10125542" y="1655494"/>
              <a:ext cx="105752" cy="204895"/>
            </a:xfrm>
            <a:custGeom>
              <a:avLst/>
              <a:gdLst>
                <a:gd name="connsiteX0" fmla="*/ 96499 w 105752"/>
                <a:gd name="connsiteY0" fmla="*/ 200599 h 204895"/>
                <a:gd name="connsiteX1" fmla="*/ 11236 w 105752"/>
                <a:gd name="connsiteY1" fmla="*/ 200599 h 204895"/>
                <a:gd name="connsiteX2" fmla="*/ 4957 w 105752"/>
                <a:gd name="connsiteY2" fmla="*/ 194320 h 204895"/>
                <a:gd name="connsiteX3" fmla="*/ 4957 w 105752"/>
                <a:gd name="connsiteY3" fmla="*/ 11236 h 204895"/>
                <a:gd name="connsiteX4" fmla="*/ 11236 w 105752"/>
                <a:gd name="connsiteY4" fmla="*/ 4957 h 204895"/>
                <a:gd name="connsiteX5" fmla="*/ 96829 w 105752"/>
                <a:gd name="connsiteY5" fmla="*/ 4957 h 204895"/>
                <a:gd name="connsiteX6" fmla="*/ 103109 w 105752"/>
                <a:gd name="connsiteY6" fmla="*/ 11236 h 204895"/>
                <a:gd name="connsiteX7" fmla="*/ 103109 w 105752"/>
                <a:gd name="connsiteY7" fmla="*/ 194650 h 204895"/>
                <a:gd name="connsiteX8" fmla="*/ 96499 w 105752"/>
                <a:gd name="connsiteY8" fmla="*/ 200599 h 204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52" h="204895">
                  <a:moveTo>
                    <a:pt x="96499" y="200599"/>
                  </a:moveTo>
                  <a:lnTo>
                    <a:pt x="11236" y="200599"/>
                  </a:lnTo>
                  <a:cubicBezTo>
                    <a:pt x="7931" y="200599"/>
                    <a:pt x="4957" y="197955"/>
                    <a:pt x="4957" y="194320"/>
                  </a:cubicBezTo>
                  <a:lnTo>
                    <a:pt x="4957" y="11236"/>
                  </a:lnTo>
                  <a:cubicBezTo>
                    <a:pt x="4957" y="7931"/>
                    <a:pt x="7601" y="4957"/>
                    <a:pt x="11236" y="4957"/>
                  </a:cubicBezTo>
                  <a:lnTo>
                    <a:pt x="96829" y="4957"/>
                  </a:lnTo>
                  <a:cubicBezTo>
                    <a:pt x="100134" y="4957"/>
                    <a:pt x="103109" y="7601"/>
                    <a:pt x="103109" y="11236"/>
                  </a:cubicBezTo>
                  <a:lnTo>
                    <a:pt x="103109" y="194650"/>
                  </a:lnTo>
                  <a:cubicBezTo>
                    <a:pt x="102778" y="197955"/>
                    <a:pt x="100134" y="200599"/>
                    <a:pt x="96499" y="200599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21AA560-42A6-4154-81D0-720E4605B2EB}"/>
                </a:ext>
              </a:extLst>
            </p:cNvPr>
            <p:cNvSpPr/>
            <p:nvPr/>
          </p:nvSpPr>
          <p:spPr>
            <a:xfrm>
              <a:off x="10125542" y="1688211"/>
              <a:ext cx="105752" cy="9914"/>
            </a:xfrm>
            <a:custGeom>
              <a:avLst/>
              <a:gdLst>
                <a:gd name="connsiteX0" fmla="*/ 4957 w 105752"/>
                <a:gd name="connsiteY0" fmla="*/ 4957 h 9914"/>
                <a:gd name="connsiteX1" fmla="*/ 102778 w 105752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52" h="9914">
                  <a:moveTo>
                    <a:pt x="4957" y="4957"/>
                  </a:moveTo>
                  <a:lnTo>
                    <a:pt x="102778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8CCFD05-D565-443E-933D-25E15B06C0F4}"/>
                </a:ext>
              </a:extLst>
            </p:cNvPr>
            <p:cNvSpPr/>
            <p:nvPr/>
          </p:nvSpPr>
          <p:spPr>
            <a:xfrm>
              <a:off x="10125542" y="1818418"/>
              <a:ext cx="105752" cy="9914"/>
            </a:xfrm>
            <a:custGeom>
              <a:avLst/>
              <a:gdLst>
                <a:gd name="connsiteX0" fmla="*/ 4957 w 105752"/>
                <a:gd name="connsiteY0" fmla="*/ 4957 h 9914"/>
                <a:gd name="connsiteX1" fmla="*/ 102778 w 105752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752" h="9914">
                  <a:moveTo>
                    <a:pt x="4957" y="4957"/>
                  </a:moveTo>
                  <a:lnTo>
                    <a:pt x="102778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9B85034-5FBE-4B13-8114-B7E8B025228B}"/>
                </a:ext>
              </a:extLst>
            </p:cNvPr>
            <p:cNvSpPr/>
            <p:nvPr/>
          </p:nvSpPr>
          <p:spPr>
            <a:xfrm>
              <a:off x="10158260" y="1672017"/>
              <a:ext cx="39657" cy="9914"/>
            </a:xfrm>
            <a:custGeom>
              <a:avLst/>
              <a:gdLst>
                <a:gd name="connsiteX0" fmla="*/ 37344 w 39657"/>
                <a:gd name="connsiteY0" fmla="*/ 4957 h 9914"/>
                <a:gd name="connsiteX1" fmla="*/ 4957 w 39657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657" h="9914">
                  <a:moveTo>
                    <a:pt x="37344" y="4957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A8C0959-A01D-42BA-A39F-5C7C0BF4F3E7}"/>
                </a:ext>
              </a:extLst>
            </p:cNvPr>
            <p:cNvSpPr/>
            <p:nvPr/>
          </p:nvSpPr>
          <p:spPr>
            <a:xfrm>
              <a:off x="9930231" y="1981343"/>
              <a:ext cx="495714" cy="9914"/>
            </a:xfrm>
            <a:custGeom>
              <a:avLst/>
              <a:gdLst>
                <a:gd name="connsiteX0" fmla="*/ 4957 w 495714"/>
                <a:gd name="connsiteY0" fmla="*/ 4957 h 9914"/>
                <a:gd name="connsiteX1" fmla="*/ 493401 w 495714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714" h="9914">
                  <a:moveTo>
                    <a:pt x="4957" y="4957"/>
                  </a:moveTo>
                  <a:lnTo>
                    <a:pt x="493401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FEAA83E-0A3F-419D-B975-03988E2A2ADA}"/>
                </a:ext>
              </a:extLst>
            </p:cNvPr>
            <p:cNvSpPr/>
            <p:nvPr/>
          </p:nvSpPr>
          <p:spPr>
            <a:xfrm>
              <a:off x="10042923" y="2009433"/>
              <a:ext cx="270990" cy="66095"/>
            </a:xfrm>
            <a:custGeom>
              <a:avLst/>
              <a:gdLst>
                <a:gd name="connsiteX0" fmla="*/ 4957 w 270990"/>
                <a:gd name="connsiteY0" fmla="*/ 4957 h 66095"/>
                <a:gd name="connsiteX1" fmla="*/ 268016 w 270990"/>
                <a:gd name="connsiteY1" fmla="*/ 4957 h 66095"/>
                <a:gd name="connsiteX2" fmla="*/ 268016 w 270990"/>
                <a:gd name="connsiteY2" fmla="*/ 63451 h 66095"/>
                <a:gd name="connsiteX3" fmla="*/ 4957 w 270990"/>
                <a:gd name="connsiteY3" fmla="*/ 63451 h 6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0990" h="66095">
                  <a:moveTo>
                    <a:pt x="4957" y="4957"/>
                  </a:moveTo>
                  <a:lnTo>
                    <a:pt x="268016" y="4957"/>
                  </a:lnTo>
                  <a:lnTo>
                    <a:pt x="268016" y="63451"/>
                  </a:lnTo>
                  <a:lnTo>
                    <a:pt x="4957" y="6345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7FE5964-4418-4B55-87BF-6FC56666A6D4}"/>
                </a:ext>
              </a:extLst>
            </p:cNvPr>
            <p:cNvSpPr/>
            <p:nvPr/>
          </p:nvSpPr>
          <p:spPr>
            <a:xfrm>
              <a:off x="10130500" y="2023974"/>
              <a:ext cx="95838" cy="36352"/>
            </a:xfrm>
            <a:custGeom>
              <a:avLst/>
              <a:gdLst>
                <a:gd name="connsiteX0" fmla="*/ 4957 w 95838"/>
                <a:gd name="connsiteY0" fmla="*/ 4957 h 36352"/>
                <a:gd name="connsiteX1" fmla="*/ 92533 w 95838"/>
                <a:gd name="connsiteY1" fmla="*/ 4957 h 36352"/>
                <a:gd name="connsiteX2" fmla="*/ 92533 w 95838"/>
                <a:gd name="connsiteY2" fmla="*/ 34039 h 36352"/>
                <a:gd name="connsiteX3" fmla="*/ 4957 w 95838"/>
                <a:gd name="connsiteY3" fmla="*/ 34039 h 3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838" h="36352">
                  <a:moveTo>
                    <a:pt x="4957" y="4957"/>
                  </a:moveTo>
                  <a:lnTo>
                    <a:pt x="92533" y="4957"/>
                  </a:lnTo>
                  <a:lnTo>
                    <a:pt x="92533" y="34039"/>
                  </a:lnTo>
                  <a:lnTo>
                    <a:pt x="4957" y="34039"/>
                  </a:lnTo>
                  <a:close/>
                </a:path>
              </a:pathLst>
            </a:custGeom>
            <a:gradFill>
              <a:gsLst>
                <a:gs pos="1961">
                  <a:schemeClr val="tx1">
                    <a:alpha val="35000"/>
                  </a:schemeClr>
                </a:gs>
                <a:gs pos="100000">
                  <a:schemeClr val="tx1">
                    <a:alpha val="16000"/>
                  </a:schemeClr>
                </a:gs>
              </a:gsLst>
              <a:lin ang="5400000" scaled="0"/>
            </a:gra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7F73658-B22E-4F00-B8E6-673CF0CB1DE5}"/>
                </a:ext>
              </a:extLst>
            </p:cNvPr>
            <p:cNvSpPr/>
            <p:nvPr/>
          </p:nvSpPr>
          <p:spPr>
            <a:xfrm>
              <a:off x="10083241" y="2038846"/>
              <a:ext cx="36352" cy="9914"/>
            </a:xfrm>
            <a:custGeom>
              <a:avLst/>
              <a:gdLst>
                <a:gd name="connsiteX0" fmla="*/ 4957 w 36352"/>
                <a:gd name="connsiteY0" fmla="*/ 4957 h 9914"/>
                <a:gd name="connsiteX1" fmla="*/ 31395 w 36352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52" h="9914">
                  <a:moveTo>
                    <a:pt x="4957" y="4957"/>
                  </a:moveTo>
                  <a:lnTo>
                    <a:pt x="31395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68A6296-E770-4732-A44C-365DB1606119}"/>
                </a:ext>
              </a:extLst>
            </p:cNvPr>
            <p:cNvSpPr/>
            <p:nvPr/>
          </p:nvSpPr>
          <p:spPr>
            <a:xfrm>
              <a:off x="10096461" y="2025627"/>
              <a:ext cx="9914" cy="36352"/>
            </a:xfrm>
            <a:custGeom>
              <a:avLst/>
              <a:gdLst>
                <a:gd name="connsiteX0" fmla="*/ 4957 w 9914"/>
                <a:gd name="connsiteY0" fmla="*/ 31395 h 36352"/>
                <a:gd name="connsiteX1" fmla="*/ 4957 w 9914"/>
                <a:gd name="connsiteY1" fmla="*/ 4957 h 36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36352">
                  <a:moveTo>
                    <a:pt x="4957" y="31395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597D247-24CB-4911-AF76-B9E79C856590}"/>
                </a:ext>
              </a:extLst>
            </p:cNvPr>
            <p:cNvSpPr/>
            <p:nvPr/>
          </p:nvSpPr>
          <p:spPr>
            <a:xfrm>
              <a:off x="10238565" y="2026618"/>
              <a:ext cx="33048" cy="33048"/>
            </a:xfrm>
            <a:custGeom>
              <a:avLst/>
              <a:gdLst>
                <a:gd name="connsiteX0" fmla="*/ 29412 w 33047"/>
                <a:gd name="connsiteY0" fmla="*/ 17185 h 33047"/>
                <a:gd name="connsiteX1" fmla="*/ 17185 w 33047"/>
                <a:gd name="connsiteY1" fmla="*/ 29412 h 33047"/>
                <a:gd name="connsiteX2" fmla="*/ 4957 w 33047"/>
                <a:gd name="connsiteY2" fmla="*/ 17185 h 33047"/>
                <a:gd name="connsiteX3" fmla="*/ 17185 w 33047"/>
                <a:gd name="connsiteY3" fmla="*/ 4957 h 33047"/>
                <a:gd name="connsiteX4" fmla="*/ 29412 w 33047"/>
                <a:gd name="connsiteY4" fmla="*/ 17185 h 3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47" h="33047">
                  <a:moveTo>
                    <a:pt x="29412" y="17185"/>
                  </a:moveTo>
                  <a:cubicBezTo>
                    <a:pt x="29412" y="23938"/>
                    <a:pt x="23938" y="29412"/>
                    <a:pt x="17185" y="29412"/>
                  </a:cubicBezTo>
                  <a:cubicBezTo>
                    <a:pt x="10432" y="29412"/>
                    <a:pt x="4957" y="23938"/>
                    <a:pt x="4957" y="17185"/>
                  </a:cubicBezTo>
                  <a:cubicBezTo>
                    <a:pt x="4957" y="10432"/>
                    <a:pt x="10432" y="4957"/>
                    <a:pt x="17185" y="4957"/>
                  </a:cubicBezTo>
                  <a:cubicBezTo>
                    <a:pt x="23938" y="4957"/>
                    <a:pt x="29412" y="10432"/>
                    <a:pt x="29412" y="1718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34AEEB8-3154-4019-8F79-A06F86668714}"/>
                </a:ext>
              </a:extLst>
            </p:cNvPr>
            <p:cNvSpPr/>
            <p:nvPr/>
          </p:nvSpPr>
          <p:spPr>
            <a:xfrm>
              <a:off x="10061761" y="2082799"/>
              <a:ext cx="49571" cy="9914"/>
            </a:xfrm>
            <a:custGeom>
              <a:avLst/>
              <a:gdLst>
                <a:gd name="connsiteX0" fmla="*/ 4957 w 49571"/>
                <a:gd name="connsiteY0" fmla="*/ 4957 h 9914"/>
                <a:gd name="connsiteX1" fmla="*/ 44614 w 49571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71" h="9914">
                  <a:moveTo>
                    <a:pt x="4957" y="4957"/>
                  </a:moveTo>
                  <a:lnTo>
                    <a:pt x="44614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2825BBF-612D-48AE-B38D-725BEFCCF928}"/>
                </a:ext>
              </a:extLst>
            </p:cNvPr>
            <p:cNvSpPr/>
            <p:nvPr/>
          </p:nvSpPr>
          <p:spPr>
            <a:xfrm>
              <a:off x="10247488" y="2082799"/>
              <a:ext cx="49571" cy="9914"/>
            </a:xfrm>
            <a:custGeom>
              <a:avLst/>
              <a:gdLst>
                <a:gd name="connsiteX0" fmla="*/ 4957 w 49571"/>
                <a:gd name="connsiteY0" fmla="*/ 4957 h 9914"/>
                <a:gd name="connsiteX1" fmla="*/ 44614 w 49571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571" h="9914">
                  <a:moveTo>
                    <a:pt x="4957" y="4957"/>
                  </a:moveTo>
                  <a:lnTo>
                    <a:pt x="44614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3211928-B421-4CCB-B06E-F55D59A1E340}"/>
                </a:ext>
              </a:extLst>
            </p:cNvPr>
            <p:cNvSpPr/>
            <p:nvPr/>
          </p:nvSpPr>
          <p:spPr>
            <a:xfrm>
              <a:off x="10056688" y="1539827"/>
              <a:ext cx="244552" cy="128886"/>
            </a:xfrm>
            <a:custGeom>
              <a:avLst/>
              <a:gdLst>
                <a:gd name="connsiteX0" fmla="*/ 22588 w 244552"/>
                <a:gd name="connsiteY0" fmla="*/ 126572 h 128885"/>
                <a:gd name="connsiteX1" fmla="*/ 27215 w 244552"/>
                <a:gd name="connsiteY1" fmla="*/ 126903 h 128885"/>
                <a:gd name="connsiteX2" fmla="*/ 43078 w 244552"/>
                <a:gd name="connsiteY2" fmla="*/ 120293 h 128885"/>
                <a:gd name="connsiteX3" fmla="*/ 68855 w 244552"/>
                <a:gd name="connsiteY3" fmla="*/ 94516 h 128885"/>
                <a:gd name="connsiteX4" fmla="*/ 175598 w 244552"/>
                <a:gd name="connsiteY4" fmla="*/ 94516 h 128885"/>
                <a:gd name="connsiteX5" fmla="*/ 202697 w 244552"/>
                <a:gd name="connsiteY5" fmla="*/ 120624 h 128885"/>
                <a:gd name="connsiteX6" fmla="*/ 222857 w 244552"/>
                <a:gd name="connsiteY6" fmla="*/ 126572 h 128885"/>
                <a:gd name="connsiteX7" fmla="*/ 240372 w 244552"/>
                <a:gd name="connsiteY7" fmla="*/ 108727 h 128885"/>
                <a:gd name="connsiteX8" fmla="*/ 237397 w 244552"/>
                <a:gd name="connsiteY8" fmla="*/ 92533 h 128885"/>
                <a:gd name="connsiteX9" fmla="*/ 237067 w 244552"/>
                <a:gd name="connsiteY9" fmla="*/ 92203 h 128885"/>
                <a:gd name="connsiteX10" fmla="*/ 194436 w 244552"/>
                <a:gd name="connsiteY10" fmla="*/ 20490 h 128885"/>
                <a:gd name="connsiteX11" fmla="*/ 194436 w 244552"/>
                <a:gd name="connsiteY11" fmla="*/ 20159 h 128885"/>
                <a:gd name="connsiteX12" fmla="*/ 165684 w 244552"/>
                <a:gd name="connsiteY12" fmla="*/ 4957 h 128885"/>
                <a:gd name="connsiteX13" fmla="*/ 137924 w 244552"/>
                <a:gd name="connsiteY13" fmla="*/ 18507 h 128885"/>
                <a:gd name="connsiteX14" fmla="*/ 107190 w 244552"/>
                <a:gd name="connsiteY14" fmla="*/ 18507 h 128885"/>
                <a:gd name="connsiteX15" fmla="*/ 79430 w 244552"/>
                <a:gd name="connsiteY15" fmla="*/ 4957 h 128885"/>
                <a:gd name="connsiteX16" fmla="*/ 50678 w 244552"/>
                <a:gd name="connsiteY16" fmla="*/ 20159 h 128885"/>
                <a:gd name="connsiteX17" fmla="*/ 50678 w 244552"/>
                <a:gd name="connsiteY17" fmla="*/ 20490 h 128885"/>
                <a:gd name="connsiteX18" fmla="*/ 7717 w 244552"/>
                <a:gd name="connsiteY18" fmla="*/ 92864 h 128885"/>
                <a:gd name="connsiteX19" fmla="*/ 7386 w 244552"/>
                <a:gd name="connsiteY19" fmla="*/ 94186 h 128885"/>
                <a:gd name="connsiteX20" fmla="*/ 5403 w 244552"/>
                <a:gd name="connsiteY20" fmla="*/ 109388 h 128885"/>
                <a:gd name="connsiteX21" fmla="*/ 22588 w 244552"/>
                <a:gd name="connsiteY21" fmla="*/ 126572 h 128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4552" h="128885">
                  <a:moveTo>
                    <a:pt x="22588" y="126572"/>
                  </a:moveTo>
                  <a:cubicBezTo>
                    <a:pt x="24240" y="126903"/>
                    <a:pt x="25562" y="126903"/>
                    <a:pt x="27215" y="126903"/>
                  </a:cubicBezTo>
                  <a:cubicBezTo>
                    <a:pt x="33163" y="126903"/>
                    <a:pt x="38451" y="124589"/>
                    <a:pt x="43078" y="120293"/>
                  </a:cubicBezTo>
                  <a:lnTo>
                    <a:pt x="68855" y="94516"/>
                  </a:lnTo>
                  <a:lnTo>
                    <a:pt x="175598" y="94516"/>
                  </a:lnTo>
                  <a:lnTo>
                    <a:pt x="202697" y="120624"/>
                  </a:lnTo>
                  <a:cubicBezTo>
                    <a:pt x="207985" y="125911"/>
                    <a:pt x="215256" y="127894"/>
                    <a:pt x="222857" y="126572"/>
                  </a:cubicBezTo>
                  <a:cubicBezTo>
                    <a:pt x="231779" y="124920"/>
                    <a:pt x="238719" y="117649"/>
                    <a:pt x="240372" y="108727"/>
                  </a:cubicBezTo>
                  <a:cubicBezTo>
                    <a:pt x="241363" y="103109"/>
                    <a:pt x="240372" y="97160"/>
                    <a:pt x="237397" y="92533"/>
                  </a:cubicBezTo>
                  <a:cubicBezTo>
                    <a:pt x="237397" y="92533"/>
                    <a:pt x="237397" y="92203"/>
                    <a:pt x="237067" y="92203"/>
                  </a:cubicBezTo>
                  <a:lnTo>
                    <a:pt x="194436" y="20490"/>
                  </a:lnTo>
                  <a:cubicBezTo>
                    <a:pt x="194436" y="20490"/>
                    <a:pt x="194436" y="20490"/>
                    <a:pt x="194436" y="20159"/>
                  </a:cubicBezTo>
                  <a:cubicBezTo>
                    <a:pt x="187826" y="10575"/>
                    <a:pt x="177251" y="4957"/>
                    <a:pt x="165684" y="4957"/>
                  </a:cubicBezTo>
                  <a:cubicBezTo>
                    <a:pt x="154778" y="4957"/>
                    <a:pt x="144534" y="9914"/>
                    <a:pt x="137924" y="18507"/>
                  </a:cubicBezTo>
                  <a:lnTo>
                    <a:pt x="107190" y="18507"/>
                  </a:lnTo>
                  <a:cubicBezTo>
                    <a:pt x="100580" y="9914"/>
                    <a:pt x="90336" y="4957"/>
                    <a:pt x="79430" y="4957"/>
                  </a:cubicBezTo>
                  <a:cubicBezTo>
                    <a:pt x="67863" y="4957"/>
                    <a:pt x="56958" y="10575"/>
                    <a:pt x="50678" y="20159"/>
                  </a:cubicBezTo>
                  <a:cubicBezTo>
                    <a:pt x="50678" y="20159"/>
                    <a:pt x="50678" y="20159"/>
                    <a:pt x="50678" y="20490"/>
                  </a:cubicBezTo>
                  <a:lnTo>
                    <a:pt x="7717" y="92864"/>
                  </a:lnTo>
                  <a:cubicBezTo>
                    <a:pt x="7386" y="93194"/>
                    <a:pt x="7386" y="93855"/>
                    <a:pt x="7386" y="94186"/>
                  </a:cubicBezTo>
                  <a:cubicBezTo>
                    <a:pt x="5073" y="98812"/>
                    <a:pt x="4412" y="104100"/>
                    <a:pt x="5403" y="109388"/>
                  </a:cubicBezTo>
                  <a:cubicBezTo>
                    <a:pt x="6725" y="117649"/>
                    <a:pt x="13996" y="124589"/>
                    <a:pt x="22588" y="126572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CA171C6-6020-4081-8DCC-9F5C45926BBC}"/>
                </a:ext>
              </a:extLst>
            </p:cNvPr>
            <p:cNvSpPr/>
            <p:nvPr/>
          </p:nvSpPr>
          <p:spPr>
            <a:xfrm>
              <a:off x="10115298" y="1559986"/>
              <a:ext cx="29743" cy="29743"/>
            </a:xfrm>
            <a:custGeom>
              <a:avLst/>
              <a:gdLst>
                <a:gd name="connsiteX0" fmla="*/ 26769 w 29742"/>
                <a:gd name="connsiteY0" fmla="*/ 15863 h 29742"/>
                <a:gd name="connsiteX1" fmla="*/ 15863 w 29742"/>
                <a:gd name="connsiteY1" fmla="*/ 26769 h 29742"/>
                <a:gd name="connsiteX2" fmla="*/ 4957 w 29742"/>
                <a:gd name="connsiteY2" fmla="*/ 15863 h 29742"/>
                <a:gd name="connsiteX3" fmla="*/ 15863 w 29742"/>
                <a:gd name="connsiteY3" fmla="*/ 4957 h 29742"/>
                <a:gd name="connsiteX4" fmla="*/ 26769 w 29742"/>
                <a:gd name="connsiteY4" fmla="*/ 15863 h 2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42" h="29742">
                  <a:moveTo>
                    <a:pt x="26769" y="15863"/>
                  </a:moveTo>
                  <a:cubicBezTo>
                    <a:pt x="26769" y="21886"/>
                    <a:pt x="21886" y="26769"/>
                    <a:pt x="15863" y="26769"/>
                  </a:cubicBezTo>
                  <a:cubicBezTo>
                    <a:pt x="9840" y="26769"/>
                    <a:pt x="4957" y="21886"/>
                    <a:pt x="4957" y="15863"/>
                  </a:cubicBezTo>
                  <a:cubicBezTo>
                    <a:pt x="4957" y="9840"/>
                    <a:pt x="9840" y="4957"/>
                    <a:pt x="15863" y="4957"/>
                  </a:cubicBezTo>
                  <a:cubicBezTo>
                    <a:pt x="21886" y="4957"/>
                    <a:pt x="26769" y="9840"/>
                    <a:pt x="26769" y="15863"/>
                  </a:cubicBezTo>
                  <a:close/>
                </a:path>
              </a:pathLst>
            </a:custGeom>
            <a:gradFill>
              <a:gsLst>
                <a:gs pos="1961">
                  <a:schemeClr val="tx1">
                    <a:alpha val="35000"/>
                  </a:schemeClr>
                </a:gs>
                <a:gs pos="100000">
                  <a:schemeClr val="tx1">
                    <a:alpha val="16000"/>
                  </a:schemeClr>
                </a:gs>
              </a:gsLst>
              <a:lin ang="5400000" scaled="0"/>
            </a:gra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8ECA7CD-E42A-4713-BBC6-A1888E12CD86}"/>
                </a:ext>
              </a:extLst>
            </p:cNvPr>
            <p:cNvSpPr/>
            <p:nvPr/>
          </p:nvSpPr>
          <p:spPr>
            <a:xfrm>
              <a:off x="10136448" y="1599974"/>
              <a:ext cx="33048" cy="9914"/>
            </a:xfrm>
            <a:custGeom>
              <a:avLst/>
              <a:gdLst>
                <a:gd name="connsiteX0" fmla="*/ 4957 w 33047"/>
                <a:gd name="connsiteY0" fmla="*/ 4957 h 9914"/>
                <a:gd name="connsiteX1" fmla="*/ 28751 w 33047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047" h="9914">
                  <a:moveTo>
                    <a:pt x="4957" y="4957"/>
                  </a:moveTo>
                  <a:lnTo>
                    <a:pt x="28751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E9B7A0E-C98A-40EF-8C22-6EC4BEAB9897}"/>
                </a:ext>
              </a:extLst>
            </p:cNvPr>
            <p:cNvSpPr/>
            <p:nvPr/>
          </p:nvSpPr>
          <p:spPr>
            <a:xfrm>
              <a:off x="10148345" y="1588077"/>
              <a:ext cx="9914" cy="33048"/>
            </a:xfrm>
            <a:custGeom>
              <a:avLst/>
              <a:gdLst>
                <a:gd name="connsiteX0" fmla="*/ 4957 w 9914"/>
                <a:gd name="connsiteY0" fmla="*/ 28751 h 33047"/>
                <a:gd name="connsiteX1" fmla="*/ 4957 w 9914"/>
                <a:gd name="connsiteY1" fmla="*/ 4957 h 3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14" h="33047">
                  <a:moveTo>
                    <a:pt x="4957" y="28751"/>
                  </a:moveTo>
                  <a:lnTo>
                    <a:pt x="495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DBAEA43-ACBD-4777-BB9A-E06E5B8E4009}"/>
                </a:ext>
              </a:extLst>
            </p:cNvPr>
            <p:cNvSpPr/>
            <p:nvPr/>
          </p:nvSpPr>
          <p:spPr>
            <a:xfrm>
              <a:off x="10214440" y="1558334"/>
              <a:ext cx="16524" cy="16524"/>
            </a:xfrm>
            <a:custGeom>
              <a:avLst/>
              <a:gdLst>
                <a:gd name="connsiteX0" fmla="*/ 12228 w 16523"/>
                <a:gd name="connsiteY0" fmla="*/ 8592 h 16523"/>
                <a:gd name="connsiteX1" fmla="*/ 8592 w 16523"/>
                <a:gd name="connsiteY1" fmla="*/ 12228 h 16523"/>
                <a:gd name="connsiteX2" fmla="*/ 4957 w 16523"/>
                <a:gd name="connsiteY2" fmla="*/ 8592 h 16523"/>
                <a:gd name="connsiteX3" fmla="*/ 8592 w 16523"/>
                <a:gd name="connsiteY3" fmla="*/ 4957 h 16523"/>
                <a:gd name="connsiteX4" fmla="*/ 12228 w 16523"/>
                <a:gd name="connsiteY4" fmla="*/ 8592 h 1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3" h="16523">
                  <a:moveTo>
                    <a:pt x="12228" y="8592"/>
                  </a:moveTo>
                  <a:cubicBezTo>
                    <a:pt x="12228" y="10600"/>
                    <a:pt x="10600" y="12228"/>
                    <a:pt x="8592" y="12228"/>
                  </a:cubicBezTo>
                  <a:cubicBezTo>
                    <a:pt x="6585" y="12228"/>
                    <a:pt x="4957" y="10600"/>
                    <a:pt x="4957" y="8592"/>
                  </a:cubicBezTo>
                  <a:cubicBezTo>
                    <a:pt x="4957" y="6585"/>
                    <a:pt x="6585" y="4957"/>
                    <a:pt x="8592" y="4957"/>
                  </a:cubicBezTo>
                  <a:cubicBezTo>
                    <a:pt x="10600" y="4957"/>
                    <a:pt x="12228" y="6585"/>
                    <a:pt x="12228" y="8592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B0BB528-E2EB-4C8C-BFE5-F9BA42121C69}"/>
                </a:ext>
              </a:extLst>
            </p:cNvPr>
            <p:cNvSpPr/>
            <p:nvPr/>
          </p:nvSpPr>
          <p:spPr>
            <a:xfrm>
              <a:off x="10214440" y="1584441"/>
              <a:ext cx="16524" cy="16524"/>
            </a:xfrm>
            <a:custGeom>
              <a:avLst/>
              <a:gdLst>
                <a:gd name="connsiteX0" fmla="*/ 12228 w 16523"/>
                <a:gd name="connsiteY0" fmla="*/ 8592 h 16523"/>
                <a:gd name="connsiteX1" fmla="*/ 8592 w 16523"/>
                <a:gd name="connsiteY1" fmla="*/ 12228 h 16523"/>
                <a:gd name="connsiteX2" fmla="*/ 4957 w 16523"/>
                <a:gd name="connsiteY2" fmla="*/ 8592 h 16523"/>
                <a:gd name="connsiteX3" fmla="*/ 8592 w 16523"/>
                <a:gd name="connsiteY3" fmla="*/ 4957 h 16523"/>
                <a:gd name="connsiteX4" fmla="*/ 12228 w 16523"/>
                <a:gd name="connsiteY4" fmla="*/ 8592 h 1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3" h="16523">
                  <a:moveTo>
                    <a:pt x="12228" y="8592"/>
                  </a:moveTo>
                  <a:cubicBezTo>
                    <a:pt x="12228" y="10600"/>
                    <a:pt x="10600" y="12228"/>
                    <a:pt x="8592" y="12228"/>
                  </a:cubicBezTo>
                  <a:cubicBezTo>
                    <a:pt x="6585" y="12228"/>
                    <a:pt x="4957" y="10600"/>
                    <a:pt x="4957" y="8592"/>
                  </a:cubicBezTo>
                  <a:cubicBezTo>
                    <a:pt x="4957" y="6585"/>
                    <a:pt x="6585" y="4957"/>
                    <a:pt x="8592" y="4957"/>
                  </a:cubicBezTo>
                  <a:cubicBezTo>
                    <a:pt x="10600" y="4957"/>
                    <a:pt x="12228" y="6585"/>
                    <a:pt x="12228" y="8592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8DC7CBC-CB3F-4C02-AF11-281D3FC7E231}"/>
                </a:ext>
              </a:extLst>
            </p:cNvPr>
            <p:cNvSpPr/>
            <p:nvPr/>
          </p:nvSpPr>
          <p:spPr>
            <a:xfrm>
              <a:off x="10201552" y="1571222"/>
              <a:ext cx="16524" cy="16524"/>
            </a:xfrm>
            <a:custGeom>
              <a:avLst/>
              <a:gdLst>
                <a:gd name="connsiteX0" fmla="*/ 12228 w 16523"/>
                <a:gd name="connsiteY0" fmla="*/ 8592 h 16523"/>
                <a:gd name="connsiteX1" fmla="*/ 8592 w 16523"/>
                <a:gd name="connsiteY1" fmla="*/ 12228 h 16523"/>
                <a:gd name="connsiteX2" fmla="*/ 4957 w 16523"/>
                <a:gd name="connsiteY2" fmla="*/ 8592 h 16523"/>
                <a:gd name="connsiteX3" fmla="*/ 8592 w 16523"/>
                <a:gd name="connsiteY3" fmla="*/ 4957 h 16523"/>
                <a:gd name="connsiteX4" fmla="*/ 12228 w 16523"/>
                <a:gd name="connsiteY4" fmla="*/ 8592 h 1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3" h="16523">
                  <a:moveTo>
                    <a:pt x="12228" y="8592"/>
                  </a:moveTo>
                  <a:cubicBezTo>
                    <a:pt x="12228" y="10600"/>
                    <a:pt x="10600" y="12228"/>
                    <a:pt x="8592" y="12228"/>
                  </a:cubicBezTo>
                  <a:cubicBezTo>
                    <a:pt x="6585" y="12228"/>
                    <a:pt x="4957" y="10600"/>
                    <a:pt x="4957" y="8592"/>
                  </a:cubicBezTo>
                  <a:cubicBezTo>
                    <a:pt x="4957" y="6585"/>
                    <a:pt x="6585" y="4957"/>
                    <a:pt x="8592" y="4957"/>
                  </a:cubicBezTo>
                  <a:cubicBezTo>
                    <a:pt x="10600" y="4957"/>
                    <a:pt x="12228" y="6585"/>
                    <a:pt x="12228" y="8592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2AA5F68-BA1D-48C0-A91A-BF70B7E0CD45}"/>
                </a:ext>
              </a:extLst>
            </p:cNvPr>
            <p:cNvSpPr/>
            <p:nvPr/>
          </p:nvSpPr>
          <p:spPr>
            <a:xfrm>
              <a:off x="10227329" y="1571222"/>
              <a:ext cx="16524" cy="16524"/>
            </a:xfrm>
            <a:custGeom>
              <a:avLst/>
              <a:gdLst>
                <a:gd name="connsiteX0" fmla="*/ 12228 w 16523"/>
                <a:gd name="connsiteY0" fmla="*/ 8592 h 16523"/>
                <a:gd name="connsiteX1" fmla="*/ 8592 w 16523"/>
                <a:gd name="connsiteY1" fmla="*/ 12228 h 16523"/>
                <a:gd name="connsiteX2" fmla="*/ 4957 w 16523"/>
                <a:gd name="connsiteY2" fmla="*/ 8592 h 16523"/>
                <a:gd name="connsiteX3" fmla="*/ 8592 w 16523"/>
                <a:gd name="connsiteY3" fmla="*/ 4957 h 16523"/>
                <a:gd name="connsiteX4" fmla="*/ 12228 w 16523"/>
                <a:gd name="connsiteY4" fmla="*/ 8592 h 16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23" h="16523">
                  <a:moveTo>
                    <a:pt x="12228" y="8592"/>
                  </a:moveTo>
                  <a:cubicBezTo>
                    <a:pt x="12228" y="10600"/>
                    <a:pt x="10600" y="12228"/>
                    <a:pt x="8592" y="12228"/>
                  </a:cubicBezTo>
                  <a:cubicBezTo>
                    <a:pt x="6585" y="12228"/>
                    <a:pt x="4957" y="10600"/>
                    <a:pt x="4957" y="8592"/>
                  </a:cubicBezTo>
                  <a:cubicBezTo>
                    <a:pt x="4957" y="6585"/>
                    <a:pt x="6585" y="4957"/>
                    <a:pt x="8592" y="4957"/>
                  </a:cubicBezTo>
                  <a:cubicBezTo>
                    <a:pt x="10600" y="4957"/>
                    <a:pt x="12228" y="6585"/>
                    <a:pt x="12228" y="8592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A7734EA1-4FE0-44CB-8075-4E502482F320}"/>
                </a:ext>
              </a:extLst>
            </p:cNvPr>
            <p:cNvSpPr/>
            <p:nvPr/>
          </p:nvSpPr>
          <p:spPr>
            <a:xfrm>
              <a:off x="10160573" y="1567918"/>
              <a:ext cx="36352" cy="9914"/>
            </a:xfrm>
            <a:custGeom>
              <a:avLst/>
              <a:gdLst>
                <a:gd name="connsiteX0" fmla="*/ 4957 w 36352"/>
                <a:gd name="connsiteY0" fmla="*/ 4957 h 9914"/>
                <a:gd name="connsiteX1" fmla="*/ 32717 w 36352"/>
                <a:gd name="connsiteY1" fmla="*/ 4957 h 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352" h="9914">
                  <a:moveTo>
                    <a:pt x="4957" y="4957"/>
                  </a:moveTo>
                  <a:lnTo>
                    <a:pt x="32717" y="4957"/>
                  </a:lnTo>
                </a:path>
              </a:pathLst>
            </a:custGeom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BA8C2936-0113-444B-BA81-AE4172943C66}"/>
                </a:ext>
              </a:extLst>
            </p:cNvPr>
            <p:cNvSpPr/>
            <p:nvPr/>
          </p:nvSpPr>
          <p:spPr>
            <a:xfrm>
              <a:off x="10165200" y="1738443"/>
              <a:ext cx="36352" cy="39657"/>
            </a:xfrm>
            <a:custGeom>
              <a:avLst/>
              <a:gdLst>
                <a:gd name="connsiteX0" fmla="*/ 4957 w 36352"/>
                <a:gd name="connsiteY0" fmla="*/ 35361 h 39657"/>
                <a:gd name="connsiteX1" fmla="*/ 4957 w 36352"/>
                <a:gd name="connsiteY1" fmla="*/ 4957 h 39657"/>
                <a:gd name="connsiteX2" fmla="*/ 31395 w 36352"/>
                <a:gd name="connsiteY2" fmla="*/ 20159 h 39657"/>
                <a:gd name="connsiteX3" fmla="*/ 4957 w 36352"/>
                <a:gd name="connsiteY3" fmla="*/ 35361 h 3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52" h="39657">
                  <a:moveTo>
                    <a:pt x="4957" y="35361"/>
                  </a:moveTo>
                  <a:lnTo>
                    <a:pt x="4957" y="4957"/>
                  </a:lnTo>
                  <a:lnTo>
                    <a:pt x="31395" y="20159"/>
                  </a:lnTo>
                  <a:lnTo>
                    <a:pt x="4957" y="35361"/>
                  </a:ln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6AA5DBA-BED5-4E4A-B022-8E09E501A98D}"/>
                </a:ext>
              </a:extLst>
            </p:cNvPr>
            <p:cNvSpPr/>
            <p:nvPr/>
          </p:nvSpPr>
          <p:spPr>
            <a:xfrm>
              <a:off x="10143719" y="1722580"/>
              <a:ext cx="69400" cy="69400"/>
            </a:xfrm>
            <a:custGeom>
              <a:avLst/>
              <a:gdLst>
                <a:gd name="connsiteX0" fmla="*/ 66426 w 69399"/>
                <a:gd name="connsiteY0" fmla="*/ 35691 h 69399"/>
                <a:gd name="connsiteX1" fmla="*/ 35691 w 69399"/>
                <a:gd name="connsiteY1" fmla="*/ 66426 h 69399"/>
                <a:gd name="connsiteX2" fmla="*/ 4957 w 69399"/>
                <a:gd name="connsiteY2" fmla="*/ 35691 h 69399"/>
                <a:gd name="connsiteX3" fmla="*/ 35691 w 69399"/>
                <a:gd name="connsiteY3" fmla="*/ 4957 h 69399"/>
                <a:gd name="connsiteX4" fmla="*/ 66426 w 69399"/>
                <a:gd name="connsiteY4" fmla="*/ 35691 h 69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99" h="69399">
                  <a:moveTo>
                    <a:pt x="66426" y="35691"/>
                  </a:moveTo>
                  <a:cubicBezTo>
                    <a:pt x="66426" y="52665"/>
                    <a:pt x="52665" y="66426"/>
                    <a:pt x="35691" y="66426"/>
                  </a:cubicBezTo>
                  <a:cubicBezTo>
                    <a:pt x="18717" y="66426"/>
                    <a:pt x="4957" y="52665"/>
                    <a:pt x="4957" y="35691"/>
                  </a:cubicBezTo>
                  <a:cubicBezTo>
                    <a:pt x="4957" y="18717"/>
                    <a:pt x="18717" y="4957"/>
                    <a:pt x="35691" y="4957"/>
                  </a:cubicBezTo>
                  <a:cubicBezTo>
                    <a:pt x="52665" y="4957"/>
                    <a:pt x="66426" y="18717"/>
                    <a:pt x="66426" y="35691"/>
                  </a:cubicBezTo>
                  <a:close/>
                </a:path>
              </a:pathLst>
            </a:custGeom>
            <a:gradFill>
              <a:gsLst>
                <a:gs pos="1961">
                  <a:schemeClr val="tx1">
                    <a:alpha val="35000"/>
                  </a:schemeClr>
                </a:gs>
                <a:gs pos="100000">
                  <a:schemeClr val="tx1">
                    <a:alpha val="16000"/>
                  </a:schemeClr>
                </a:gs>
              </a:gsLst>
              <a:lin ang="5400000" scaled="0"/>
            </a:gra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7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19753E-6 L 2.77778E-7 0.021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19753E-6 L 2.77778E-7 0.021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19753E-6 L 2.77778E-7 0.0216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4.19753E-6 L 2.77778E-7 0.0216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77778E-7 4.19753E-6 L 2.77778E-7 0.0216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77778E-7 4.19753E-6 L 2.77778E-7 0.0216 " pathEditMode="relative" rAng="0" ptsTypes="AA">
                                      <p:cBhvr>
                                        <p:cTn id="35" dur="500" spd="-1000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allAtOnce"/>
      <p:bldP spid="36" grpId="1" uiExpand="1" build="allAtOnce"/>
      <p:bldP spid="40" grpId="0"/>
      <p:bldP spid="4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6AF9C1D2-BFC0-4E38-8C9F-9977F6731767}"/>
              </a:ext>
            </a:extLst>
          </p:cNvPr>
          <p:cNvSpPr txBox="1">
            <a:spLocks/>
          </p:cNvSpPr>
          <p:nvPr/>
        </p:nvSpPr>
        <p:spPr>
          <a:xfrm>
            <a:off x="313924" y="305238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Pathway for Digital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Transformation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C9549E02-DB4E-4D29-B6EB-D669A85EE16E}"/>
              </a:ext>
            </a:extLst>
          </p:cNvPr>
          <p:cNvSpPr txBox="1">
            <a:spLocks/>
          </p:cNvSpPr>
          <p:nvPr/>
        </p:nvSpPr>
        <p:spPr>
          <a:xfrm>
            <a:off x="38100" y="1974016"/>
            <a:ext cx="28270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Speed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B90601B-5838-4CF2-A198-6D8F635E1CE3}"/>
              </a:ext>
            </a:extLst>
          </p:cNvPr>
          <p:cNvSpPr txBox="1">
            <a:spLocks/>
          </p:cNvSpPr>
          <p:nvPr/>
        </p:nvSpPr>
        <p:spPr>
          <a:xfrm>
            <a:off x="2987039" y="1974016"/>
            <a:ext cx="301125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Scale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4C7E970-1504-44BA-95F3-CC6994CDB81D}"/>
              </a:ext>
            </a:extLst>
          </p:cNvPr>
          <p:cNvSpPr txBox="1">
            <a:spLocks/>
          </p:cNvSpPr>
          <p:nvPr/>
        </p:nvSpPr>
        <p:spPr>
          <a:xfrm>
            <a:off x="6012180" y="1974016"/>
            <a:ext cx="31318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Strategic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2EE7D3-69CB-4DC8-B94A-24298DFB8BAE}"/>
              </a:ext>
            </a:extLst>
          </p:cNvPr>
          <p:cNvCxnSpPr>
            <a:cxnSpLocks/>
          </p:cNvCxnSpPr>
          <p:nvPr/>
        </p:nvCxnSpPr>
        <p:spPr>
          <a:xfrm>
            <a:off x="2296160" y="2168107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Mask_right">
            <a:extLst>
              <a:ext uri="{FF2B5EF4-FFF2-40B4-BE49-F238E27FC236}">
                <a16:creationId xmlns:a16="http://schemas.microsoft.com/office/drawing/2014/main" id="{CE8F6661-3012-4480-A582-2616C5B2130B}"/>
              </a:ext>
            </a:extLst>
          </p:cNvPr>
          <p:cNvSpPr/>
          <p:nvPr/>
        </p:nvSpPr>
        <p:spPr>
          <a:xfrm>
            <a:off x="5997745" y="2438400"/>
            <a:ext cx="3160142" cy="2705100"/>
          </a:xfrm>
          <a:prstGeom prst="rect">
            <a:avLst/>
          </a:prstGeom>
          <a:gradFill>
            <a:gsLst>
              <a:gs pos="7000">
                <a:schemeClr val="accent4"/>
              </a:gs>
              <a:gs pos="84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C4F52A8-5ADD-41BA-A1F2-E6EC1A83E652}"/>
              </a:ext>
            </a:extLst>
          </p:cNvPr>
          <p:cNvSpPr/>
          <p:nvPr/>
        </p:nvSpPr>
        <p:spPr>
          <a:xfrm>
            <a:off x="2728696" y="2438400"/>
            <a:ext cx="3646802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accent2"/>
              </a:gs>
              <a:gs pos="20000">
                <a:schemeClr val="accent2"/>
              </a:gs>
              <a:gs pos="100000">
                <a:srgbClr val="F3801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66F22987-34C5-46D8-9012-1171D51A66F4}"/>
              </a:ext>
            </a:extLst>
          </p:cNvPr>
          <p:cNvSpPr/>
          <p:nvPr/>
        </p:nvSpPr>
        <p:spPr>
          <a:xfrm>
            <a:off x="0" y="2438400"/>
            <a:ext cx="3255162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A0A899F2-BDE4-42A4-9A6E-64F76AC370F6}"/>
              </a:ext>
            </a:extLst>
          </p:cNvPr>
          <p:cNvCxnSpPr>
            <a:cxnSpLocks/>
          </p:cNvCxnSpPr>
          <p:nvPr/>
        </p:nvCxnSpPr>
        <p:spPr>
          <a:xfrm>
            <a:off x="5226130" y="2168107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1" name="Group 22">
            <a:extLst>
              <a:ext uri="{FF2B5EF4-FFF2-40B4-BE49-F238E27FC236}">
                <a16:creationId xmlns:a16="http://schemas.microsoft.com/office/drawing/2014/main" id="{4BA58F40-52A3-42D4-9DD2-8DDB3CFD14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64075" y="2992031"/>
            <a:ext cx="727012" cy="682948"/>
            <a:chOff x="2715" y="1465"/>
            <a:chExt cx="330" cy="310"/>
          </a:xfrm>
        </p:grpSpPr>
        <p:sp>
          <p:nvSpPr>
            <p:cNvPr id="152" name="Freeform 23">
              <a:extLst>
                <a:ext uri="{FF2B5EF4-FFF2-40B4-BE49-F238E27FC236}">
                  <a16:creationId xmlns:a16="http://schemas.microsoft.com/office/drawing/2014/main" id="{1CFEB73B-B0A4-42FF-987E-66061683A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465"/>
              <a:ext cx="310" cy="310"/>
            </a:xfrm>
            <a:custGeom>
              <a:avLst/>
              <a:gdLst>
                <a:gd name="T0" fmla="*/ 30 w 152"/>
                <a:gd name="T1" fmla="*/ 136 h 152"/>
                <a:gd name="T2" fmla="*/ 76 w 152"/>
                <a:gd name="T3" fmla="*/ 152 h 152"/>
                <a:gd name="T4" fmla="*/ 152 w 152"/>
                <a:gd name="T5" fmla="*/ 76 h 152"/>
                <a:gd name="T6" fmla="*/ 76 w 152"/>
                <a:gd name="T7" fmla="*/ 0 h 152"/>
                <a:gd name="T8" fmla="*/ 0 w 152"/>
                <a:gd name="T9" fmla="*/ 76 h 152"/>
                <a:gd name="T10" fmla="*/ 7 w 152"/>
                <a:gd name="T11" fmla="*/ 10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52">
                  <a:moveTo>
                    <a:pt x="30" y="136"/>
                  </a:moveTo>
                  <a:cubicBezTo>
                    <a:pt x="43" y="146"/>
                    <a:pt x="59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87"/>
                    <a:pt x="3" y="98"/>
                    <a:pt x="7" y="107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id="{3026B475-3A59-4BCF-AAAC-70A793FF7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500"/>
              <a:ext cx="73" cy="191"/>
            </a:xfrm>
            <a:custGeom>
              <a:avLst/>
              <a:gdLst>
                <a:gd name="T0" fmla="*/ 0 w 73"/>
                <a:gd name="T1" fmla="*/ 0 h 191"/>
                <a:gd name="T2" fmla="*/ 0 w 73"/>
                <a:gd name="T3" fmla="*/ 120 h 191"/>
                <a:gd name="T4" fmla="*/ 73 w 73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191">
                  <a:moveTo>
                    <a:pt x="0" y="0"/>
                  </a:moveTo>
                  <a:lnTo>
                    <a:pt x="0" y="120"/>
                  </a:lnTo>
                  <a:lnTo>
                    <a:pt x="73" y="19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6EBB8363-BAF1-4A6F-AF51-F873BE17A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651"/>
              <a:ext cx="53" cy="34"/>
            </a:xfrm>
            <a:custGeom>
              <a:avLst/>
              <a:gdLst>
                <a:gd name="T0" fmla="*/ 53 w 53"/>
                <a:gd name="T1" fmla="*/ 0 h 34"/>
                <a:gd name="T2" fmla="*/ 35 w 53"/>
                <a:gd name="T3" fmla="*/ 34 h 34"/>
                <a:gd name="T4" fmla="*/ 0 w 53"/>
                <a:gd name="T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53" y="0"/>
                  </a:moveTo>
                  <a:lnTo>
                    <a:pt x="35" y="34"/>
                  </a:lnTo>
                  <a:lnTo>
                    <a:pt x="0" y="16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4" name="Group 30">
            <a:extLst>
              <a:ext uri="{FF2B5EF4-FFF2-40B4-BE49-F238E27FC236}">
                <a16:creationId xmlns:a16="http://schemas.microsoft.com/office/drawing/2014/main" id="{54A0ACD0-8C80-4988-8527-B7074BE4C0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02905" y="2887666"/>
            <a:ext cx="826518" cy="811955"/>
            <a:chOff x="5449" y="2282"/>
            <a:chExt cx="454" cy="446"/>
          </a:xfrm>
        </p:grpSpPr>
        <p:sp>
          <p:nvSpPr>
            <p:cNvPr id="187" name="Freeform 33">
              <a:extLst>
                <a:ext uri="{FF2B5EF4-FFF2-40B4-BE49-F238E27FC236}">
                  <a16:creationId xmlns:a16="http://schemas.microsoft.com/office/drawing/2014/main" id="{0D9226E0-DFC0-4207-9092-70A5A750F1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9" y="2562"/>
              <a:ext cx="120" cy="120"/>
            </a:xfrm>
            <a:custGeom>
              <a:avLst/>
              <a:gdLst>
                <a:gd name="T0" fmla="*/ 45 w 88"/>
                <a:gd name="T1" fmla="*/ 11 h 88"/>
                <a:gd name="T2" fmla="*/ 78 w 88"/>
                <a:gd name="T3" fmla="*/ 44 h 88"/>
                <a:gd name="T4" fmla="*/ 45 w 88"/>
                <a:gd name="T5" fmla="*/ 80 h 88"/>
                <a:gd name="T6" fmla="*/ 11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8" y="26"/>
                    <a:pt x="78" y="44"/>
                  </a:cubicBezTo>
                  <a:cubicBezTo>
                    <a:pt x="78" y="64"/>
                    <a:pt x="62" y="80"/>
                    <a:pt x="45" y="80"/>
                  </a:cubicBezTo>
                  <a:cubicBezTo>
                    <a:pt x="26" y="80"/>
                    <a:pt x="11" y="64"/>
                    <a:pt x="11" y="44"/>
                  </a:cubicBezTo>
                  <a:cubicBezTo>
                    <a:pt x="13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Freeform 36">
              <a:extLst>
                <a:ext uri="{FF2B5EF4-FFF2-40B4-BE49-F238E27FC236}">
                  <a16:creationId xmlns:a16="http://schemas.microsoft.com/office/drawing/2014/main" id="{58FD88D1-4AA8-40F4-9EB9-8216E0D18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5" y="2282"/>
              <a:ext cx="122" cy="121"/>
            </a:xfrm>
            <a:custGeom>
              <a:avLst/>
              <a:gdLst>
                <a:gd name="T0" fmla="*/ 46 w 89"/>
                <a:gd name="T1" fmla="*/ 11 h 88"/>
                <a:gd name="T2" fmla="*/ 78 w 89"/>
                <a:gd name="T3" fmla="*/ 44 h 88"/>
                <a:gd name="T4" fmla="*/ 46 w 89"/>
                <a:gd name="T5" fmla="*/ 79 h 88"/>
                <a:gd name="T6" fmla="*/ 11 w 89"/>
                <a:gd name="T7" fmla="*/ 44 h 88"/>
                <a:gd name="T8" fmla="*/ 46 w 89"/>
                <a:gd name="T9" fmla="*/ 11 h 88"/>
                <a:gd name="T10" fmla="*/ 46 w 89"/>
                <a:gd name="T11" fmla="*/ 0 h 88"/>
                <a:gd name="T12" fmla="*/ 0 w 89"/>
                <a:gd name="T13" fmla="*/ 44 h 88"/>
                <a:gd name="T14" fmla="*/ 46 w 89"/>
                <a:gd name="T15" fmla="*/ 88 h 88"/>
                <a:gd name="T16" fmla="*/ 89 w 89"/>
                <a:gd name="T17" fmla="*/ 44 h 88"/>
                <a:gd name="T18" fmla="*/ 46 w 89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8">
                  <a:moveTo>
                    <a:pt x="46" y="11"/>
                  </a:moveTo>
                  <a:cubicBezTo>
                    <a:pt x="63" y="11"/>
                    <a:pt x="78" y="26"/>
                    <a:pt x="78" y="44"/>
                  </a:cubicBezTo>
                  <a:cubicBezTo>
                    <a:pt x="78" y="64"/>
                    <a:pt x="63" y="79"/>
                    <a:pt x="46" y="79"/>
                  </a:cubicBezTo>
                  <a:cubicBezTo>
                    <a:pt x="26" y="79"/>
                    <a:pt x="11" y="64"/>
                    <a:pt x="11" y="44"/>
                  </a:cubicBezTo>
                  <a:cubicBezTo>
                    <a:pt x="13" y="26"/>
                    <a:pt x="28" y="11"/>
                    <a:pt x="46" y="11"/>
                  </a:cubicBezTo>
                  <a:moveTo>
                    <a:pt x="46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6" y="88"/>
                  </a:cubicBezTo>
                  <a:cubicBezTo>
                    <a:pt x="69" y="88"/>
                    <a:pt x="89" y="68"/>
                    <a:pt x="89" y="44"/>
                  </a:cubicBezTo>
                  <a:cubicBezTo>
                    <a:pt x="89" y="2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Freeform 39">
              <a:extLst>
                <a:ext uri="{FF2B5EF4-FFF2-40B4-BE49-F238E27FC236}">
                  <a16:creationId xmlns:a16="http://schemas.microsoft.com/office/drawing/2014/main" id="{D6E66156-1C86-4976-A6B2-002BCC965B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2" y="2562"/>
              <a:ext cx="121" cy="120"/>
            </a:xfrm>
            <a:custGeom>
              <a:avLst/>
              <a:gdLst>
                <a:gd name="T0" fmla="*/ 45 w 88"/>
                <a:gd name="T1" fmla="*/ 11 h 88"/>
                <a:gd name="T2" fmla="*/ 77 w 88"/>
                <a:gd name="T3" fmla="*/ 44 h 88"/>
                <a:gd name="T4" fmla="*/ 45 w 88"/>
                <a:gd name="T5" fmla="*/ 80 h 88"/>
                <a:gd name="T6" fmla="*/ 10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7" y="26"/>
                    <a:pt x="77" y="44"/>
                  </a:cubicBezTo>
                  <a:cubicBezTo>
                    <a:pt x="77" y="64"/>
                    <a:pt x="62" y="80"/>
                    <a:pt x="45" y="80"/>
                  </a:cubicBezTo>
                  <a:cubicBezTo>
                    <a:pt x="25" y="80"/>
                    <a:pt x="10" y="64"/>
                    <a:pt x="10" y="44"/>
                  </a:cubicBezTo>
                  <a:cubicBezTo>
                    <a:pt x="12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Freeform 40">
              <a:extLst>
                <a:ext uri="{FF2B5EF4-FFF2-40B4-BE49-F238E27FC236}">
                  <a16:creationId xmlns:a16="http://schemas.microsoft.com/office/drawing/2014/main" id="{63B92EBF-1BEE-44DF-B392-B8982BFF7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" y="2670"/>
              <a:ext cx="221" cy="58"/>
            </a:xfrm>
            <a:custGeom>
              <a:avLst/>
              <a:gdLst>
                <a:gd name="T0" fmla="*/ 161 w 161"/>
                <a:gd name="T1" fmla="*/ 29 h 42"/>
                <a:gd name="T2" fmla="*/ 101 w 161"/>
                <a:gd name="T3" fmla="*/ 42 h 42"/>
                <a:gd name="T4" fmla="*/ 0 w 161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" h="42">
                  <a:moveTo>
                    <a:pt x="161" y="29"/>
                  </a:moveTo>
                  <a:cubicBezTo>
                    <a:pt x="143" y="37"/>
                    <a:pt x="123" y="42"/>
                    <a:pt x="101" y="42"/>
                  </a:cubicBezTo>
                  <a:cubicBezTo>
                    <a:pt x="62" y="42"/>
                    <a:pt x="26" y="26"/>
                    <a:pt x="0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Freeform 41">
              <a:extLst>
                <a:ext uri="{FF2B5EF4-FFF2-40B4-BE49-F238E27FC236}">
                  <a16:creationId xmlns:a16="http://schemas.microsoft.com/office/drawing/2014/main" id="{54D1F732-1E6B-4F1E-888C-C3CB2434A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" y="2359"/>
              <a:ext cx="102" cy="215"/>
            </a:xfrm>
            <a:custGeom>
              <a:avLst/>
              <a:gdLst>
                <a:gd name="T0" fmla="*/ 0 w 74"/>
                <a:gd name="T1" fmla="*/ 0 h 157"/>
                <a:gd name="T2" fmla="*/ 74 w 74"/>
                <a:gd name="T3" fmla="*/ 126 h 157"/>
                <a:gd name="T4" fmla="*/ 71 w 74"/>
                <a:gd name="T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57">
                  <a:moveTo>
                    <a:pt x="0" y="0"/>
                  </a:moveTo>
                  <a:cubicBezTo>
                    <a:pt x="44" y="24"/>
                    <a:pt x="74" y="72"/>
                    <a:pt x="74" y="126"/>
                  </a:cubicBezTo>
                  <a:cubicBezTo>
                    <a:pt x="74" y="137"/>
                    <a:pt x="73" y="147"/>
                    <a:pt x="71" y="157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Freeform 42">
              <a:extLst>
                <a:ext uri="{FF2B5EF4-FFF2-40B4-BE49-F238E27FC236}">
                  <a16:creationId xmlns:a16="http://schemas.microsoft.com/office/drawing/2014/main" id="{7CF44FB4-E5E6-402B-A415-8F64DF4C4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2" y="2343"/>
              <a:ext cx="141" cy="182"/>
            </a:xfrm>
            <a:custGeom>
              <a:avLst/>
              <a:gdLst>
                <a:gd name="T0" fmla="*/ 0 w 103"/>
                <a:gd name="T1" fmla="*/ 133 h 133"/>
                <a:gd name="T2" fmla="*/ 103 w 103"/>
                <a:gd name="T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" h="133">
                  <a:moveTo>
                    <a:pt x="0" y="133"/>
                  </a:moveTo>
                  <a:cubicBezTo>
                    <a:pt x="2" y="70"/>
                    <a:pt x="45" y="17"/>
                    <a:pt x="103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6FE70705-A7B0-4975-8DC1-D1B8DFB4FD7D}"/>
              </a:ext>
            </a:extLst>
          </p:cNvPr>
          <p:cNvGrpSpPr/>
          <p:nvPr/>
        </p:nvGrpSpPr>
        <p:grpSpPr>
          <a:xfrm>
            <a:off x="7250132" y="2915304"/>
            <a:ext cx="967204" cy="902096"/>
            <a:chOff x="7323589" y="2780685"/>
            <a:chExt cx="967204" cy="902096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430973B-187F-4DE2-8E0E-9CB10E6AB545}"/>
                </a:ext>
              </a:extLst>
            </p:cNvPr>
            <p:cNvGrpSpPr/>
            <p:nvPr/>
          </p:nvGrpSpPr>
          <p:grpSpPr>
            <a:xfrm>
              <a:off x="7568605" y="3047862"/>
              <a:ext cx="368489" cy="324166"/>
              <a:chOff x="1095229" y="2870614"/>
              <a:chExt cx="860074" cy="902907"/>
            </a:xfrm>
            <a:noFill/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A6B2FC75-3929-472F-87D1-CC9D7C619D81}"/>
                  </a:ext>
                </a:extLst>
              </p:cNvPr>
              <p:cNvGrpSpPr/>
              <p:nvPr/>
            </p:nvGrpSpPr>
            <p:grpSpPr>
              <a:xfrm>
                <a:off x="1095229" y="2870614"/>
                <a:ext cx="860074" cy="902907"/>
                <a:chOff x="6805913" y="2469309"/>
                <a:chExt cx="764549" cy="725440"/>
              </a:xfrm>
              <a:grpFill/>
            </p:grpSpPr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A31D984D-BD2B-4E2C-8E43-3304C1F947D9}"/>
                    </a:ext>
                  </a:extLst>
                </p:cNvPr>
                <p:cNvSpPr/>
                <p:nvPr/>
              </p:nvSpPr>
              <p:spPr>
                <a:xfrm>
                  <a:off x="6810220" y="2469309"/>
                  <a:ext cx="760242" cy="99502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60500B23-C955-4DB8-808A-B258C30EB213}"/>
                    </a:ext>
                  </a:extLst>
                </p:cNvPr>
                <p:cNvSpPr/>
                <p:nvPr/>
              </p:nvSpPr>
              <p:spPr>
                <a:xfrm>
                  <a:off x="6805913" y="2516087"/>
                  <a:ext cx="764544" cy="678662"/>
                </a:xfrm>
                <a:custGeom>
                  <a:avLst/>
                  <a:gdLst>
                    <a:gd name="connsiteX0" fmla="*/ 0 w 402994"/>
                    <a:gd name="connsiteY0" fmla="*/ 0 h 529426"/>
                    <a:gd name="connsiteX1" fmla="*/ 9644 w 402994"/>
                    <a:gd name="connsiteY1" fmla="*/ 8062 h 529426"/>
                    <a:gd name="connsiteX2" fmla="*/ 208344 w 402994"/>
                    <a:gd name="connsiteY2" fmla="*/ 42239 h 529426"/>
                    <a:gd name="connsiteX3" fmla="*/ 360829 w 402994"/>
                    <a:gd name="connsiteY3" fmla="*/ 25849 h 529426"/>
                    <a:gd name="connsiteX4" fmla="*/ 402431 w 402994"/>
                    <a:gd name="connsiteY4" fmla="*/ 9838 h 529426"/>
                    <a:gd name="connsiteX5" fmla="*/ 402431 w 402994"/>
                    <a:gd name="connsiteY5" fmla="*/ 482206 h 529426"/>
                    <a:gd name="connsiteX6" fmla="*/ 402994 w 402994"/>
                    <a:gd name="connsiteY6" fmla="*/ 483486 h 529426"/>
                    <a:gd name="connsiteX7" fmla="*/ 202631 w 402994"/>
                    <a:gd name="connsiteY7" fmla="*/ 529426 h 529426"/>
                    <a:gd name="connsiteX8" fmla="*/ 2268 w 402994"/>
                    <a:gd name="connsiteY8" fmla="*/ 483486 h 529426"/>
                    <a:gd name="connsiteX9" fmla="*/ 2506 w 402994"/>
                    <a:gd name="connsiteY9" fmla="*/ 482946 h 529426"/>
                    <a:gd name="connsiteX10" fmla="*/ 0 w 402994"/>
                    <a:gd name="connsiteY10" fmla="*/ 482946 h 529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2994" h="529426">
                      <a:moveTo>
                        <a:pt x="0" y="0"/>
                      </a:moveTo>
                      <a:lnTo>
                        <a:pt x="9644" y="8062"/>
                      </a:lnTo>
                      <a:cubicBezTo>
                        <a:pt x="42382" y="28146"/>
                        <a:pt x="119021" y="42239"/>
                        <a:pt x="208344" y="42239"/>
                      </a:cubicBezTo>
                      <a:cubicBezTo>
                        <a:pt x="267894" y="42239"/>
                        <a:pt x="321805" y="35976"/>
                        <a:pt x="360829" y="25849"/>
                      </a:cubicBezTo>
                      <a:lnTo>
                        <a:pt x="402431" y="9838"/>
                      </a:lnTo>
                      <a:lnTo>
                        <a:pt x="402431" y="482206"/>
                      </a:lnTo>
                      <a:lnTo>
                        <a:pt x="402994" y="483486"/>
                      </a:lnTo>
                      <a:cubicBezTo>
                        <a:pt x="402994" y="508858"/>
                        <a:pt x="313288" y="529426"/>
                        <a:pt x="202631" y="529426"/>
                      </a:cubicBezTo>
                      <a:cubicBezTo>
                        <a:pt x="91974" y="529426"/>
                        <a:pt x="2268" y="508858"/>
                        <a:pt x="2268" y="483486"/>
                      </a:cubicBezTo>
                      <a:lnTo>
                        <a:pt x="2506" y="482946"/>
                      </a:lnTo>
                      <a:lnTo>
                        <a:pt x="0" y="48294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5" name="Oval 183">
                <a:extLst>
                  <a:ext uri="{FF2B5EF4-FFF2-40B4-BE49-F238E27FC236}">
                    <a16:creationId xmlns:a16="http://schemas.microsoft.com/office/drawing/2014/main" id="{70935363-5296-4FAF-8D34-C2CA26F7FDD6}"/>
                  </a:ext>
                </a:extLst>
              </p:cNvPr>
              <p:cNvSpPr/>
              <p:nvPr/>
            </p:nvSpPr>
            <p:spPr>
              <a:xfrm>
                <a:off x="1097653" y="3194942"/>
                <a:ext cx="855228" cy="61921"/>
              </a:xfrm>
              <a:custGeom>
                <a:avLst/>
                <a:gdLst>
                  <a:gd name="connsiteX0" fmla="*/ 0 w 855227"/>
                  <a:gd name="connsiteY0" fmla="*/ 61921 h 123842"/>
                  <a:gd name="connsiteX1" fmla="*/ 427614 w 855227"/>
                  <a:gd name="connsiteY1" fmla="*/ 0 h 123842"/>
                  <a:gd name="connsiteX2" fmla="*/ 855228 w 855227"/>
                  <a:gd name="connsiteY2" fmla="*/ 61921 h 123842"/>
                  <a:gd name="connsiteX3" fmla="*/ 427614 w 855227"/>
                  <a:gd name="connsiteY3" fmla="*/ 123842 h 123842"/>
                  <a:gd name="connsiteX4" fmla="*/ 0 w 855227"/>
                  <a:gd name="connsiteY4" fmla="*/ 61921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4" fmla="*/ 519054 w 855228"/>
                  <a:gd name="connsiteY4" fmla="*/ 91440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0" fmla="*/ 855228 w 855228"/>
                  <a:gd name="connsiteY0" fmla="*/ 0 h 61921"/>
                  <a:gd name="connsiteX1" fmla="*/ 427614 w 855228"/>
                  <a:gd name="connsiteY1" fmla="*/ 61921 h 61921"/>
                  <a:gd name="connsiteX2" fmla="*/ 0 w 855228"/>
                  <a:gd name="connsiteY2" fmla="*/ 0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5228" h="61921">
                    <a:moveTo>
                      <a:pt x="855228" y="0"/>
                    </a:moveTo>
                    <a:cubicBezTo>
                      <a:pt x="855228" y="34198"/>
                      <a:pt x="663779" y="61921"/>
                      <a:pt x="427614" y="61921"/>
                    </a:cubicBezTo>
                    <a:cubicBezTo>
                      <a:pt x="191449" y="61921"/>
                      <a:pt x="0" y="34198"/>
                      <a:pt x="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Oval 183">
                <a:extLst>
                  <a:ext uri="{FF2B5EF4-FFF2-40B4-BE49-F238E27FC236}">
                    <a16:creationId xmlns:a16="http://schemas.microsoft.com/office/drawing/2014/main" id="{BE9603DE-E234-47EC-8F92-86EE47268514}"/>
                  </a:ext>
                </a:extLst>
              </p:cNvPr>
              <p:cNvSpPr/>
              <p:nvPr/>
            </p:nvSpPr>
            <p:spPr>
              <a:xfrm>
                <a:off x="1097653" y="3449929"/>
                <a:ext cx="855228" cy="61921"/>
              </a:xfrm>
              <a:custGeom>
                <a:avLst/>
                <a:gdLst>
                  <a:gd name="connsiteX0" fmla="*/ 0 w 855227"/>
                  <a:gd name="connsiteY0" fmla="*/ 61921 h 123842"/>
                  <a:gd name="connsiteX1" fmla="*/ 427614 w 855227"/>
                  <a:gd name="connsiteY1" fmla="*/ 0 h 123842"/>
                  <a:gd name="connsiteX2" fmla="*/ 855228 w 855227"/>
                  <a:gd name="connsiteY2" fmla="*/ 61921 h 123842"/>
                  <a:gd name="connsiteX3" fmla="*/ 427614 w 855227"/>
                  <a:gd name="connsiteY3" fmla="*/ 123842 h 123842"/>
                  <a:gd name="connsiteX4" fmla="*/ 0 w 855227"/>
                  <a:gd name="connsiteY4" fmla="*/ 61921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4" fmla="*/ 519054 w 855228"/>
                  <a:gd name="connsiteY4" fmla="*/ 91440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0" fmla="*/ 855228 w 855228"/>
                  <a:gd name="connsiteY0" fmla="*/ 0 h 61921"/>
                  <a:gd name="connsiteX1" fmla="*/ 427614 w 855228"/>
                  <a:gd name="connsiteY1" fmla="*/ 61921 h 61921"/>
                  <a:gd name="connsiteX2" fmla="*/ 0 w 855228"/>
                  <a:gd name="connsiteY2" fmla="*/ 0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5228" h="61921">
                    <a:moveTo>
                      <a:pt x="855228" y="0"/>
                    </a:moveTo>
                    <a:cubicBezTo>
                      <a:pt x="855228" y="34198"/>
                      <a:pt x="663779" y="61921"/>
                      <a:pt x="427614" y="61921"/>
                    </a:cubicBezTo>
                    <a:cubicBezTo>
                      <a:pt x="191449" y="61921"/>
                      <a:pt x="0" y="34198"/>
                      <a:pt x="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9DDEE71C-77A2-47F4-AA75-EFAC312C2B9E}"/>
                </a:ext>
              </a:extLst>
            </p:cNvPr>
            <p:cNvSpPr/>
            <p:nvPr/>
          </p:nvSpPr>
          <p:spPr>
            <a:xfrm>
              <a:off x="7323589" y="2780685"/>
              <a:ext cx="858520" cy="8585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C547B5CA-8449-4BAD-A9F1-6C3832A34D9D}"/>
                </a:ext>
              </a:extLst>
            </p:cNvPr>
            <p:cNvSpPr/>
            <p:nvPr/>
          </p:nvSpPr>
          <p:spPr>
            <a:xfrm>
              <a:off x="7828408" y="3220396"/>
              <a:ext cx="462385" cy="462385"/>
            </a:xfrm>
            <a:prstGeom prst="ellipse">
              <a:avLst/>
            </a:prstGeom>
            <a:solidFill>
              <a:srgbClr val="6FAF2E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!</a:t>
              </a:r>
            </a:p>
          </p:txBody>
        </p:sp>
      </p:grpSp>
      <p:sp>
        <p:nvSpPr>
          <p:cNvPr id="37" name="Title 8">
            <a:extLst>
              <a:ext uri="{FF2B5EF4-FFF2-40B4-BE49-F238E27FC236}">
                <a16:creationId xmlns:a16="http://schemas.microsoft.com/office/drawing/2014/main" id="{1946AC21-550B-4487-91BD-1DE392510106}"/>
              </a:ext>
            </a:extLst>
          </p:cNvPr>
          <p:cNvSpPr txBox="1">
            <a:spLocks/>
          </p:cNvSpPr>
          <p:nvPr/>
        </p:nvSpPr>
        <p:spPr>
          <a:xfrm>
            <a:off x="847064" y="3964630"/>
            <a:ext cx="1544263" cy="84358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Time to Value</a:t>
            </a:r>
          </a:p>
        </p:txBody>
      </p:sp>
      <p:sp>
        <p:nvSpPr>
          <p:cNvPr id="38" name="Title 8">
            <a:extLst>
              <a:ext uri="{FF2B5EF4-FFF2-40B4-BE49-F238E27FC236}">
                <a16:creationId xmlns:a16="http://schemas.microsoft.com/office/drawing/2014/main" id="{E640DAE7-0313-493F-BBBB-C3DE0C0DF1B7}"/>
              </a:ext>
            </a:extLst>
          </p:cNvPr>
          <p:cNvSpPr txBox="1">
            <a:spLocks/>
          </p:cNvSpPr>
          <p:nvPr/>
        </p:nvSpPr>
        <p:spPr>
          <a:xfrm>
            <a:off x="3493125" y="3964629"/>
            <a:ext cx="2245995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Distributed Optimized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Capacity</a:t>
            </a:r>
          </a:p>
        </p:txBody>
      </p:sp>
      <p:sp>
        <p:nvSpPr>
          <p:cNvPr id="39" name="Title 8">
            <a:extLst>
              <a:ext uri="{FF2B5EF4-FFF2-40B4-BE49-F238E27FC236}">
                <a16:creationId xmlns:a16="http://schemas.microsoft.com/office/drawing/2014/main" id="{A62CC510-C221-4D6B-979C-F08EF5C7A2FB}"/>
              </a:ext>
            </a:extLst>
          </p:cNvPr>
          <p:cNvSpPr txBox="1">
            <a:spLocks/>
          </p:cNvSpPr>
          <p:nvPr/>
        </p:nvSpPr>
        <p:spPr>
          <a:xfrm>
            <a:off x="6389387" y="3964629"/>
            <a:ext cx="2679790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Critical Workloads Datacenter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Replacement</a:t>
            </a:r>
          </a:p>
        </p:txBody>
      </p:sp>
    </p:spTree>
    <p:extLst>
      <p:ext uri="{BB962C8B-B14F-4D97-AF65-F5344CB8AC3E}">
        <p14:creationId xmlns:p14="http://schemas.microsoft.com/office/powerpoint/2010/main" val="2389818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F1B30643-47BF-4654-87A1-87E8C65626F4}"/>
              </a:ext>
            </a:extLst>
          </p:cNvPr>
          <p:cNvSpPr txBox="1">
            <a:spLocks/>
          </p:cNvSpPr>
          <p:nvPr/>
        </p:nvSpPr>
        <p:spPr>
          <a:xfrm>
            <a:off x="3664821" y="1177331"/>
            <a:ext cx="5073661" cy="2788838"/>
          </a:xfrm>
          <a:prstGeom prst="rect">
            <a:avLst/>
          </a:prstGeom>
        </p:spPr>
        <p:txBody>
          <a:bodyPr anchor="ctr" anchorCtr="0"/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Personalization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Customer analytics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New channels direct to customer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More things, more scale, rapid change</a:t>
            </a:r>
          </a:p>
        </p:txBody>
      </p:sp>
      <p:sp>
        <p:nvSpPr>
          <p:cNvPr id="142" name="Title 6">
            <a:extLst>
              <a:ext uri="{FF2B5EF4-FFF2-40B4-BE49-F238E27FC236}">
                <a16:creationId xmlns:a16="http://schemas.microsoft.com/office/drawing/2014/main" id="{10C0AED6-A0C6-424C-904A-C013D1281028}"/>
              </a:ext>
            </a:extLst>
          </p:cNvPr>
          <p:cNvSpPr txBox="1">
            <a:spLocks/>
          </p:cNvSpPr>
          <p:nvPr/>
        </p:nvSpPr>
        <p:spPr>
          <a:xfrm>
            <a:off x="336788" y="2116274"/>
            <a:ext cx="2097801" cy="8440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4D4D4C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New Needs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BB74A3-5CD7-4BD3-9506-306A3B699F98}"/>
              </a:ext>
            </a:extLst>
          </p:cNvPr>
          <p:cNvCxnSpPr>
            <a:cxnSpLocks/>
          </p:cNvCxnSpPr>
          <p:nvPr/>
        </p:nvCxnSpPr>
        <p:spPr>
          <a:xfrm>
            <a:off x="2968051" y="1314450"/>
            <a:ext cx="0" cy="260985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EB36BB4B-E260-404E-8336-DE1A39ADCA2C}"/>
              </a:ext>
            </a:extLst>
          </p:cNvPr>
          <p:cNvSpPr/>
          <p:nvPr/>
        </p:nvSpPr>
        <p:spPr>
          <a:xfrm>
            <a:off x="8965392" y="4974974"/>
            <a:ext cx="88711" cy="88711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28545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17" dur="500" spd="-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141" grpId="1"/>
      <p:bldP spid="142" grpId="0"/>
      <p:bldP spid="142" grpId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rrow: Pentagon 38">
            <a:extLst>
              <a:ext uri="{FF2B5EF4-FFF2-40B4-BE49-F238E27FC236}">
                <a16:creationId xmlns:a16="http://schemas.microsoft.com/office/drawing/2014/main" id="{ABEFCC8F-77A9-426F-9D7D-1948C82FF9B1}"/>
              </a:ext>
            </a:extLst>
          </p:cNvPr>
          <p:cNvSpPr/>
          <p:nvPr/>
        </p:nvSpPr>
        <p:spPr>
          <a:xfrm>
            <a:off x="-387321" y="0"/>
            <a:ext cx="10532677" cy="51435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accent2"/>
              </a:gs>
              <a:gs pos="20000">
                <a:schemeClr val="accent2"/>
              </a:gs>
              <a:gs pos="100000">
                <a:srgbClr val="F3801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30">
            <a:extLst>
              <a:ext uri="{FF2B5EF4-FFF2-40B4-BE49-F238E27FC236}">
                <a16:creationId xmlns:a16="http://schemas.microsoft.com/office/drawing/2014/main" id="{A41DCFB3-D034-4E95-AEEB-D3F66F67532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3924" y="239824"/>
            <a:ext cx="826518" cy="811955"/>
            <a:chOff x="5449" y="2282"/>
            <a:chExt cx="454" cy="446"/>
          </a:xfrm>
        </p:grpSpPr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120D6D8F-F973-41AB-B1D7-EACE5142E9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9" y="2562"/>
              <a:ext cx="120" cy="120"/>
            </a:xfrm>
            <a:custGeom>
              <a:avLst/>
              <a:gdLst>
                <a:gd name="T0" fmla="*/ 45 w 88"/>
                <a:gd name="T1" fmla="*/ 11 h 88"/>
                <a:gd name="T2" fmla="*/ 78 w 88"/>
                <a:gd name="T3" fmla="*/ 44 h 88"/>
                <a:gd name="T4" fmla="*/ 45 w 88"/>
                <a:gd name="T5" fmla="*/ 80 h 88"/>
                <a:gd name="T6" fmla="*/ 11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8" y="26"/>
                    <a:pt x="78" y="44"/>
                  </a:cubicBezTo>
                  <a:cubicBezTo>
                    <a:pt x="78" y="64"/>
                    <a:pt x="62" y="80"/>
                    <a:pt x="45" y="80"/>
                  </a:cubicBezTo>
                  <a:cubicBezTo>
                    <a:pt x="26" y="80"/>
                    <a:pt x="11" y="64"/>
                    <a:pt x="11" y="44"/>
                  </a:cubicBezTo>
                  <a:cubicBezTo>
                    <a:pt x="13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36">
              <a:extLst>
                <a:ext uri="{FF2B5EF4-FFF2-40B4-BE49-F238E27FC236}">
                  <a16:creationId xmlns:a16="http://schemas.microsoft.com/office/drawing/2014/main" id="{68878EAF-5AA8-4983-B03C-9E5CF456B1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5" y="2282"/>
              <a:ext cx="122" cy="121"/>
            </a:xfrm>
            <a:custGeom>
              <a:avLst/>
              <a:gdLst>
                <a:gd name="T0" fmla="*/ 46 w 89"/>
                <a:gd name="T1" fmla="*/ 11 h 88"/>
                <a:gd name="T2" fmla="*/ 78 w 89"/>
                <a:gd name="T3" fmla="*/ 44 h 88"/>
                <a:gd name="T4" fmla="*/ 46 w 89"/>
                <a:gd name="T5" fmla="*/ 79 h 88"/>
                <a:gd name="T6" fmla="*/ 11 w 89"/>
                <a:gd name="T7" fmla="*/ 44 h 88"/>
                <a:gd name="T8" fmla="*/ 46 w 89"/>
                <a:gd name="T9" fmla="*/ 11 h 88"/>
                <a:gd name="T10" fmla="*/ 46 w 89"/>
                <a:gd name="T11" fmla="*/ 0 h 88"/>
                <a:gd name="T12" fmla="*/ 0 w 89"/>
                <a:gd name="T13" fmla="*/ 44 h 88"/>
                <a:gd name="T14" fmla="*/ 46 w 89"/>
                <a:gd name="T15" fmla="*/ 88 h 88"/>
                <a:gd name="T16" fmla="*/ 89 w 89"/>
                <a:gd name="T17" fmla="*/ 44 h 88"/>
                <a:gd name="T18" fmla="*/ 46 w 89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8">
                  <a:moveTo>
                    <a:pt x="46" y="11"/>
                  </a:moveTo>
                  <a:cubicBezTo>
                    <a:pt x="63" y="11"/>
                    <a:pt x="78" y="26"/>
                    <a:pt x="78" y="44"/>
                  </a:cubicBezTo>
                  <a:cubicBezTo>
                    <a:pt x="78" y="64"/>
                    <a:pt x="63" y="79"/>
                    <a:pt x="46" y="79"/>
                  </a:cubicBezTo>
                  <a:cubicBezTo>
                    <a:pt x="26" y="79"/>
                    <a:pt x="11" y="64"/>
                    <a:pt x="11" y="44"/>
                  </a:cubicBezTo>
                  <a:cubicBezTo>
                    <a:pt x="13" y="26"/>
                    <a:pt x="28" y="11"/>
                    <a:pt x="46" y="11"/>
                  </a:cubicBezTo>
                  <a:moveTo>
                    <a:pt x="46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6" y="88"/>
                  </a:cubicBezTo>
                  <a:cubicBezTo>
                    <a:pt x="69" y="88"/>
                    <a:pt x="89" y="68"/>
                    <a:pt x="89" y="44"/>
                  </a:cubicBezTo>
                  <a:cubicBezTo>
                    <a:pt x="89" y="2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 39">
              <a:extLst>
                <a:ext uri="{FF2B5EF4-FFF2-40B4-BE49-F238E27FC236}">
                  <a16:creationId xmlns:a16="http://schemas.microsoft.com/office/drawing/2014/main" id="{4B3FF039-FB0D-461B-90A2-8F0623F1EE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2" y="2562"/>
              <a:ext cx="121" cy="120"/>
            </a:xfrm>
            <a:custGeom>
              <a:avLst/>
              <a:gdLst>
                <a:gd name="T0" fmla="*/ 45 w 88"/>
                <a:gd name="T1" fmla="*/ 11 h 88"/>
                <a:gd name="T2" fmla="*/ 77 w 88"/>
                <a:gd name="T3" fmla="*/ 44 h 88"/>
                <a:gd name="T4" fmla="*/ 45 w 88"/>
                <a:gd name="T5" fmla="*/ 80 h 88"/>
                <a:gd name="T6" fmla="*/ 10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7" y="26"/>
                    <a:pt x="77" y="44"/>
                  </a:cubicBezTo>
                  <a:cubicBezTo>
                    <a:pt x="77" y="64"/>
                    <a:pt x="62" y="80"/>
                    <a:pt x="45" y="80"/>
                  </a:cubicBezTo>
                  <a:cubicBezTo>
                    <a:pt x="25" y="80"/>
                    <a:pt x="10" y="64"/>
                    <a:pt x="10" y="44"/>
                  </a:cubicBezTo>
                  <a:cubicBezTo>
                    <a:pt x="12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 40">
              <a:extLst>
                <a:ext uri="{FF2B5EF4-FFF2-40B4-BE49-F238E27FC236}">
                  <a16:creationId xmlns:a16="http://schemas.microsoft.com/office/drawing/2014/main" id="{90AC8C44-467E-4F8C-BF49-5D576934B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" y="2670"/>
              <a:ext cx="221" cy="58"/>
            </a:xfrm>
            <a:custGeom>
              <a:avLst/>
              <a:gdLst>
                <a:gd name="T0" fmla="*/ 161 w 161"/>
                <a:gd name="T1" fmla="*/ 29 h 42"/>
                <a:gd name="T2" fmla="*/ 101 w 161"/>
                <a:gd name="T3" fmla="*/ 42 h 42"/>
                <a:gd name="T4" fmla="*/ 0 w 161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" h="42">
                  <a:moveTo>
                    <a:pt x="161" y="29"/>
                  </a:moveTo>
                  <a:cubicBezTo>
                    <a:pt x="143" y="37"/>
                    <a:pt x="123" y="42"/>
                    <a:pt x="101" y="42"/>
                  </a:cubicBezTo>
                  <a:cubicBezTo>
                    <a:pt x="62" y="42"/>
                    <a:pt x="26" y="26"/>
                    <a:pt x="0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Freeform 41">
              <a:extLst>
                <a:ext uri="{FF2B5EF4-FFF2-40B4-BE49-F238E27FC236}">
                  <a16:creationId xmlns:a16="http://schemas.microsoft.com/office/drawing/2014/main" id="{5CF4BCD1-E891-419E-8018-DB6273A89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" y="2359"/>
              <a:ext cx="102" cy="215"/>
            </a:xfrm>
            <a:custGeom>
              <a:avLst/>
              <a:gdLst>
                <a:gd name="T0" fmla="*/ 0 w 74"/>
                <a:gd name="T1" fmla="*/ 0 h 157"/>
                <a:gd name="T2" fmla="*/ 74 w 74"/>
                <a:gd name="T3" fmla="*/ 126 h 157"/>
                <a:gd name="T4" fmla="*/ 71 w 74"/>
                <a:gd name="T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57">
                  <a:moveTo>
                    <a:pt x="0" y="0"/>
                  </a:moveTo>
                  <a:cubicBezTo>
                    <a:pt x="44" y="24"/>
                    <a:pt x="74" y="72"/>
                    <a:pt x="74" y="126"/>
                  </a:cubicBezTo>
                  <a:cubicBezTo>
                    <a:pt x="74" y="137"/>
                    <a:pt x="73" y="147"/>
                    <a:pt x="71" y="157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 42">
              <a:extLst>
                <a:ext uri="{FF2B5EF4-FFF2-40B4-BE49-F238E27FC236}">
                  <a16:creationId xmlns:a16="http://schemas.microsoft.com/office/drawing/2014/main" id="{32CACCE2-D974-49AB-98FF-E95110D2C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2" y="2343"/>
              <a:ext cx="141" cy="182"/>
            </a:xfrm>
            <a:custGeom>
              <a:avLst/>
              <a:gdLst>
                <a:gd name="T0" fmla="*/ 0 w 103"/>
                <a:gd name="T1" fmla="*/ 133 h 133"/>
                <a:gd name="T2" fmla="*/ 103 w 103"/>
                <a:gd name="T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" h="133">
                  <a:moveTo>
                    <a:pt x="0" y="133"/>
                  </a:moveTo>
                  <a:cubicBezTo>
                    <a:pt x="2" y="70"/>
                    <a:pt x="45" y="17"/>
                    <a:pt x="103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itle 8">
            <a:extLst>
              <a:ext uri="{FF2B5EF4-FFF2-40B4-BE49-F238E27FC236}">
                <a16:creationId xmlns:a16="http://schemas.microsoft.com/office/drawing/2014/main" id="{B9823A1B-BB2B-D349-BE8A-A2187EAB0541}"/>
              </a:ext>
            </a:extLst>
          </p:cNvPr>
          <p:cNvSpPr txBox="1">
            <a:spLocks/>
          </p:cNvSpPr>
          <p:nvPr/>
        </p:nvSpPr>
        <p:spPr>
          <a:xfrm>
            <a:off x="1284257" y="1210805"/>
            <a:ext cx="6102150" cy="349371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Highly Scaled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Distributed for Availability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Cost Optimized High Utilization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 Native Architecture</a:t>
            </a:r>
          </a:p>
        </p:txBody>
      </p:sp>
      <p:sp>
        <p:nvSpPr>
          <p:cNvPr id="16" name="Title 8">
            <a:extLst>
              <a:ext uri="{FF2B5EF4-FFF2-40B4-BE49-F238E27FC236}">
                <a16:creationId xmlns:a16="http://schemas.microsoft.com/office/drawing/2014/main" id="{1121174F-85F1-4841-8373-7EECD1725960}"/>
              </a:ext>
            </a:extLst>
          </p:cNvPr>
          <p:cNvSpPr txBox="1">
            <a:spLocks/>
          </p:cNvSpPr>
          <p:nvPr/>
        </p:nvSpPr>
        <p:spPr>
          <a:xfrm>
            <a:off x="313924" y="-1620380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Pathway for Digital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Transformation</a:t>
            </a:r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F9BE3641-FF16-451E-9651-998635744CC5}"/>
              </a:ext>
            </a:extLst>
          </p:cNvPr>
          <p:cNvSpPr txBox="1">
            <a:spLocks/>
          </p:cNvSpPr>
          <p:nvPr/>
        </p:nvSpPr>
        <p:spPr>
          <a:xfrm>
            <a:off x="38100" y="-554031"/>
            <a:ext cx="28270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Speed</a:t>
            </a:r>
          </a:p>
        </p:txBody>
      </p:sp>
      <p:sp>
        <p:nvSpPr>
          <p:cNvPr id="18" name="Title 8">
            <a:extLst>
              <a:ext uri="{FF2B5EF4-FFF2-40B4-BE49-F238E27FC236}">
                <a16:creationId xmlns:a16="http://schemas.microsoft.com/office/drawing/2014/main" id="{103E778C-E084-4DA0-89AB-6AA89F8CAC2C}"/>
              </a:ext>
            </a:extLst>
          </p:cNvPr>
          <p:cNvSpPr txBox="1">
            <a:spLocks/>
          </p:cNvSpPr>
          <p:nvPr/>
        </p:nvSpPr>
        <p:spPr>
          <a:xfrm>
            <a:off x="2987039" y="-554031"/>
            <a:ext cx="301125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Scale</a:t>
            </a:r>
          </a:p>
        </p:txBody>
      </p:sp>
      <p:sp>
        <p:nvSpPr>
          <p:cNvPr id="19" name="Title 8">
            <a:extLst>
              <a:ext uri="{FF2B5EF4-FFF2-40B4-BE49-F238E27FC236}">
                <a16:creationId xmlns:a16="http://schemas.microsoft.com/office/drawing/2014/main" id="{9562CE71-96CA-4E8D-A423-49CF373ECF16}"/>
              </a:ext>
            </a:extLst>
          </p:cNvPr>
          <p:cNvSpPr txBox="1">
            <a:spLocks/>
          </p:cNvSpPr>
          <p:nvPr/>
        </p:nvSpPr>
        <p:spPr>
          <a:xfrm>
            <a:off x="6012180" y="-554031"/>
            <a:ext cx="31318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Strategic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D249471-4985-42F1-BA59-1162A2B2BC19}"/>
              </a:ext>
            </a:extLst>
          </p:cNvPr>
          <p:cNvCxnSpPr>
            <a:cxnSpLocks/>
          </p:cNvCxnSpPr>
          <p:nvPr/>
        </p:nvCxnSpPr>
        <p:spPr>
          <a:xfrm>
            <a:off x="2296160" y="-359940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A954844-A321-44E6-B9B0-DC5BBE4F835D}"/>
              </a:ext>
            </a:extLst>
          </p:cNvPr>
          <p:cNvCxnSpPr>
            <a:cxnSpLocks/>
          </p:cNvCxnSpPr>
          <p:nvPr/>
        </p:nvCxnSpPr>
        <p:spPr>
          <a:xfrm>
            <a:off x="5226130" y="-359940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Arrow: Pentagon 32">
            <a:extLst>
              <a:ext uri="{FF2B5EF4-FFF2-40B4-BE49-F238E27FC236}">
                <a16:creationId xmlns:a16="http://schemas.microsoft.com/office/drawing/2014/main" id="{2EC7ADBC-6C70-4ABF-9691-670D751A6C72}"/>
              </a:ext>
            </a:extLst>
          </p:cNvPr>
          <p:cNvSpPr/>
          <p:nvPr/>
        </p:nvSpPr>
        <p:spPr>
          <a:xfrm>
            <a:off x="-3283466" y="2438400"/>
            <a:ext cx="3255162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4" name="Group 22">
            <a:extLst>
              <a:ext uri="{FF2B5EF4-FFF2-40B4-BE49-F238E27FC236}">
                <a16:creationId xmlns:a16="http://schemas.microsoft.com/office/drawing/2014/main" id="{0ECC6DF2-23EB-4256-ADD3-F598309BCE8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2019391" y="2992031"/>
            <a:ext cx="727012" cy="682948"/>
            <a:chOff x="2715" y="1465"/>
            <a:chExt cx="330" cy="310"/>
          </a:xfrm>
        </p:grpSpPr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66628650-9A2D-4BFB-ADA6-993D445E3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465"/>
              <a:ext cx="310" cy="310"/>
            </a:xfrm>
            <a:custGeom>
              <a:avLst/>
              <a:gdLst>
                <a:gd name="T0" fmla="*/ 30 w 152"/>
                <a:gd name="T1" fmla="*/ 136 h 152"/>
                <a:gd name="T2" fmla="*/ 76 w 152"/>
                <a:gd name="T3" fmla="*/ 152 h 152"/>
                <a:gd name="T4" fmla="*/ 152 w 152"/>
                <a:gd name="T5" fmla="*/ 76 h 152"/>
                <a:gd name="T6" fmla="*/ 76 w 152"/>
                <a:gd name="T7" fmla="*/ 0 h 152"/>
                <a:gd name="T8" fmla="*/ 0 w 152"/>
                <a:gd name="T9" fmla="*/ 76 h 152"/>
                <a:gd name="T10" fmla="*/ 7 w 152"/>
                <a:gd name="T11" fmla="*/ 10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52">
                  <a:moveTo>
                    <a:pt x="30" y="136"/>
                  </a:moveTo>
                  <a:cubicBezTo>
                    <a:pt x="43" y="146"/>
                    <a:pt x="59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87"/>
                    <a:pt x="3" y="98"/>
                    <a:pt x="7" y="107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777EB8A2-24D8-4E2A-8496-1A4EB8B8F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500"/>
              <a:ext cx="73" cy="191"/>
            </a:xfrm>
            <a:custGeom>
              <a:avLst/>
              <a:gdLst>
                <a:gd name="T0" fmla="*/ 0 w 73"/>
                <a:gd name="T1" fmla="*/ 0 h 191"/>
                <a:gd name="T2" fmla="*/ 0 w 73"/>
                <a:gd name="T3" fmla="*/ 120 h 191"/>
                <a:gd name="T4" fmla="*/ 73 w 73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191">
                  <a:moveTo>
                    <a:pt x="0" y="0"/>
                  </a:moveTo>
                  <a:lnTo>
                    <a:pt x="0" y="120"/>
                  </a:lnTo>
                  <a:lnTo>
                    <a:pt x="73" y="19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AC7357D3-1303-423E-9C14-B214C90B0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651"/>
              <a:ext cx="53" cy="34"/>
            </a:xfrm>
            <a:custGeom>
              <a:avLst/>
              <a:gdLst>
                <a:gd name="T0" fmla="*/ 53 w 53"/>
                <a:gd name="T1" fmla="*/ 0 h 34"/>
                <a:gd name="T2" fmla="*/ 35 w 53"/>
                <a:gd name="T3" fmla="*/ 34 h 34"/>
                <a:gd name="T4" fmla="*/ 0 w 53"/>
                <a:gd name="T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53" y="0"/>
                  </a:moveTo>
                  <a:lnTo>
                    <a:pt x="35" y="34"/>
                  </a:lnTo>
                  <a:lnTo>
                    <a:pt x="0" y="16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8" name="Title 8">
            <a:extLst>
              <a:ext uri="{FF2B5EF4-FFF2-40B4-BE49-F238E27FC236}">
                <a16:creationId xmlns:a16="http://schemas.microsoft.com/office/drawing/2014/main" id="{011BA923-F3BA-45AF-A242-22D43DF3C8AE}"/>
              </a:ext>
            </a:extLst>
          </p:cNvPr>
          <p:cNvSpPr txBox="1">
            <a:spLocks/>
          </p:cNvSpPr>
          <p:nvPr/>
        </p:nvSpPr>
        <p:spPr>
          <a:xfrm>
            <a:off x="-2436402" y="3964630"/>
            <a:ext cx="1544263" cy="84358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Time to Value</a:t>
            </a:r>
          </a:p>
        </p:txBody>
      </p:sp>
      <p:sp>
        <p:nvSpPr>
          <p:cNvPr id="41" name="Title 8">
            <a:extLst>
              <a:ext uri="{FF2B5EF4-FFF2-40B4-BE49-F238E27FC236}">
                <a16:creationId xmlns:a16="http://schemas.microsoft.com/office/drawing/2014/main" id="{09442F7C-D20D-4379-BC39-5B708D7BFDF9}"/>
              </a:ext>
            </a:extLst>
          </p:cNvPr>
          <p:cNvSpPr txBox="1">
            <a:spLocks/>
          </p:cNvSpPr>
          <p:nvPr/>
        </p:nvSpPr>
        <p:spPr>
          <a:xfrm>
            <a:off x="1256110" y="290701"/>
            <a:ext cx="10271861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Distributed Optimized Capacity</a:t>
            </a:r>
          </a:p>
        </p:txBody>
      </p:sp>
    </p:spTree>
    <p:extLst>
      <p:ext uri="{BB962C8B-B14F-4D97-AF65-F5344CB8AC3E}">
        <p14:creationId xmlns:p14="http://schemas.microsoft.com/office/powerpoint/2010/main" val="2279699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Wor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21000">
              <a:schemeClr val="accent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EC3A8AB-9F4A-42EE-AA67-12ED5065A46F}"/>
              </a:ext>
            </a:extLst>
          </p:cNvPr>
          <p:cNvSpPr txBox="1"/>
          <p:nvPr/>
        </p:nvSpPr>
        <p:spPr>
          <a:xfrm>
            <a:off x="3504380" y="1610181"/>
            <a:ext cx="5596624" cy="276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Pay as you go, afterwards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Self service—no waiting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Globally distributed by default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Cross-zone/region availability models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High utilization—turn idle resources off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Immutable code deployments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081437-0044-41A2-9C3E-D8DE121BA13E}"/>
              </a:ext>
            </a:extLst>
          </p:cNvPr>
          <p:cNvSpPr/>
          <p:nvPr/>
        </p:nvSpPr>
        <p:spPr>
          <a:xfrm>
            <a:off x="1290065" y="746147"/>
            <a:ext cx="1519237" cy="962058"/>
          </a:xfrm>
          <a:custGeom>
            <a:avLst/>
            <a:gdLst>
              <a:gd name="connsiteX0" fmla="*/ 1096099 w 2887309"/>
              <a:gd name="connsiteY0" fmla="*/ 0 h 1828390"/>
              <a:gd name="connsiteX1" fmla="*/ 1751675 w 2887309"/>
              <a:gd name="connsiteY1" fmla="*/ 434545 h 1828390"/>
              <a:gd name="connsiteX2" fmla="*/ 1784181 w 2887309"/>
              <a:gd name="connsiteY2" fmla="*/ 539262 h 1828390"/>
              <a:gd name="connsiteX3" fmla="*/ 1802580 w 2887309"/>
              <a:gd name="connsiteY3" fmla="*/ 516961 h 1828390"/>
              <a:gd name="connsiteX4" fmla="*/ 2020687 w 2887309"/>
              <a:gd name="connsiteY4" fmla="*/ 426619 h 1828390"/>
              <a:gd name="connsiteX5" fmla="*/ 2329136 w 2887309"/>
              <a:gd name="connsiteY5" fmla="*/ 735068 h 1828390"/>
              <a:gd name="connsiteX6" fmla="*/ 2323119 w 2887309"/>
              <a:gd name="connsiteY6" fmla="*/ 794762 h 1828390"/>
              <a:gd name="connsiteX7" fmla="*/ 2368768 w 2887309"/>
              <a:gd name="connsiteY7" fmla="*/ 791308 h 1828390"/>
              <a:gd name="connsiteX8" fmla="*/ 2887309 w 2887309"/>
              <a:gd name="connsiteY8" fmla="*/ 1309849 h 1828390"/>
              <a:gd name="connsiteX9" fmla="*/ 2473272 w 2887309"/>
              <a:gd name="connsiteY9" fmla="*/ 1817855 h 1828390"/>
              <a:gd name="connsiteX10" fmla="*/ 2379704 w 2887309"/>
              <a:gd name="connsiteY10" fmla="*/ 1827288 h 1828390"/>
              <a:gd name="connsiteX11" fmla="*/ 2379704 w 2887309"/>
              <a:gd name="connsiteY11" fmla="*/ 1828390 h 1828390"/>
              <a:gd name="connsiteX12" fmla="*/ 2368768 w 2887309"/>
              <a:gd name="connsiteY12" fmla="*/ 1828390 h 1828390"/>
              <a:gd name="connsiteX13" fmla="*/ 517301 w 2887309"/>
              <a:gd name="connsiteY13" fmla="*/ 1828390 h 1828390"/>
              <a:gd name="connsiteX14" fmla="*/ 517299 w 2887309"/>
              <a:gd name="connsiteY14" fmla="*/ 1828390 h 1828390"/>
              <a:gd name="connsiteX15" fmla="*/ 413047 w 2887309"/>
              <a:gd name="connsiteY15" fmla="*/ 1817881 h 1828390"/>
              <a:gd name="connsiteX16" fmla="*/ 0 w 2887309"/>
              <a:gd name="connsiteY16" fmla="*/ 1311089 h 1828390"/>
              <a:gd name="connsiteX17" fmla="*/ 315944 w 2887309"/>
              <a:gd name="connsiteY17" fmla="*/ 834440 h 1828390"/>
              <a:gd name="connsiteX18" fmla="*/ 394546 w 2887309"/>
              <a:gd name="connsiteY18" fmla="*/ 810041 h 1828390"/>
              <a:gd name="connsiteX19" fmla="*/ 384611 w 2887309"/>
              <a:gd name="connsiteY19" fmla="*/ 711488 h 1828390"/>
              <a:gd name="connsiteX20" fmla="*/ 1096099 w 2887309"/>
              <a:gd name="connsiteY20" fmla="*/ 0 h 182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87309" h="1828390">
                <a:moveTo>
                  <a:pt x="1096099" y="0"/>
                </a:moveTo>
                <a:cubicBezTo>
                  <a:pt x="1390807" y="0"/>
                  <a:pt x="1643665" y="179181"/>
                  <a:pt x="1751675" y="434545"/>
                </a:cubicBezTo>
                <a:lnTo>
                  <a:pt x="1784181" y="539262"/>
                </a:lnTo>
                <a:lnTo>
                  <a:pt x="1802580" y="516961"/>
                </a:lnTo>
                <a:cubicBezTo>
                  <a:pt x="1858399" y="461143"/>
                  <a:pt x="1935511" y="426619"/>
                  <a:pt x="2020687" y="426619"/>
                </a:cubicBezTo>
                <a:cubicBezTo>
                  <a:pt x="2191039" y="426619"/>
                  <a:pt x="2329136" y="564716"/>
                  <a:pt x="2329136" y="735068"/>
                </a:cubicBezTo>
                <a:lnTo>
                  <a:pt x="2323119" y="794762"/>
                </a:lnTo>
                <a:lnTo>
                  <a:pt x="2368768" y="791308"/>
                </a:lnTo>
                <a:cubicBezTo>
                  <a:pt x="2655150" y="791308"/>
                  <a:pt x="2887309" y="1023467"/>
                  <a:pt x="2887309" y="1309849"/>
                </a:cubicBezTo>
                <a:cubicBezTo>
                  <a:pt x="2887309" y="1560433"/>
                  <a:pt x="2709562" y="1769503"/>
                  <a:pt x="2473272" y="1817855"/>
                </a:cubicBezTo>
                <a:lnTo>
                  <a:pt x="2379704" y="1827288"/>
                </a:lnTo>
                <a:lnTo>
                  <a:pt x="2379704" y="1828390"/>
                </a:lnTo>
                <a:lnTo>
                  <a:pt x="2368768" y="1828390"/>
                </a:lnTo>
                <a:lnTo>
                  <a:pt x="517301" y="1828390"/>
                </a:lnTo>
                <a:lnTo>
                  <a:pt x="517299" y="1828390"/>
                </a:lnTo>
                <a:lnTo>
                  <a:pt x="413047" y="1817881"/>
                </a:lnTo>
                <a:cubicBezTo>
                  <a:pt x="177322" y="1769644"/>
                  <a:pt x="0" y="1561074"/>
                  <a:pt x="0" y="1311089"/>
                </a:cubicBezTo>
                <a:cubicBezTo>
                  <a:pt x="0" y="1096816"/>
                  <a:pt x="130277" y="912971"/>
                  <a:pt x="315944" y="834440"/>
                </a:cubicBezTo>
                <a:lnTo>
                  <a:pt x="394546" y="810041"/>
                </a:lnTo>
                <a:lnTo>
                  <a:pt x="384611" y="711488"/>
                </a:lnTo>
                <a:cubicBezTo>
                  <a:pt x="384611" y="318544"/>
                  <a:pt x="703155" y="0"/>
                  <a:pt x="1096099" y="0"/>
                </a:cubicBezTo>
                <a:close/>
              </a:path>
            </a:pathLst>
          </a:custGeom>
          <a:gradFill>
            <a:gsLst>
              <a:gs pos="1961">
                <a:schemeClr val="tx1">
                  <a:alpha val="35000"/>
                </a:schemeClr>
              </a:gs>
              <a:gs pos="100000">
                <a:schemeClr val="tx1">
                  <a:alpha val="16000"/>
                </a:schemeClr>
              </a:gs>
            </a:gsLst>
            <a:lin ang="5400000" scaled="0"/>
          </a:gra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A7E7C3-7D33-4376-8731-A44B4BBC4B6E}"/>
              </a:ext>
            </a:extLst>
          </p:cNvPr>
          <p:cNvCxnSpPr>
            <a:cxnSpLocks/>
            <a:stCxn id="10" idx="19"/>
            <a:endCxn id="12" idx="2"/>
          </p:cNvCxnSpPr>
          <p:nvPr/>
        </p:nvCxnSpPr>
        <p:spPr>
          <a:xfrm flipH="1" flipV="1">
            <a:off x="1158854" y="1115708"/>
            <a:ext cx="333585" cy="4808"/>
          </a:xfrm>
          <a:prstGeom prst="line">
            <a:avLst/>
          </a:prstGeom>
          <a:solidFill>
            <a:schemeClr val="tx1">
              <a:alpha val="20000"/>
            </a:schemeClr>
          </a:solidFill>
          <a:ln w="2222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2" name="Oval 26">
            <a:extLst>
              <a:ext uri="{FF2B5EF4-FFF2-40B4-BE49-F238E27FC236}">
                <a16:creationId xmlns:a16="http://schemas.microsoft.com/office/drawing/2014/main" id="{1DC8B5EA-2CE8-49E3-98BB-8776ED19F8B4}"/>
              </a:ext>
            </a:extLst>
          </p:cNvPr>
          <p:cNvSpPr/>
          <p:nvPr/>
        </p:nvSpPr>
        <p:spPr>
          <a:xfrm>
            <a:off x="1027643" y="1115708"/>
            <a:ext cx="131211" cy="262421"/>
          </a:xfrm>
          <a:custGeom>
            <a:avLst/>
            <a:gdLst>
              <a:gd name="connsiteX0" fmla="*/ 0 w 684166"/>
              <a:gd name="connsiteY0" fmla="*/ 342083 h 684166"/>
              <a:gd name="connsiteX1" fmla="*/ 342083 w 684166"/>
              <a:gd name="connsiteY1" fmla="*/ 0 h 684166"/>
              <a:gd name="connsiteX2" fmla="*/ 684166 w 684166"/>
              <a:gd name="connsiteY2" fmla="*/ 342083 h 684166"/>
              <a:gd name="connsiteX3" fmla="*/ 342083 w 684166"/>
              <a:gd name="connsiteY3" fmla="*/ 684166 h 684166"/>
              <a:gd name="connsiteX4" fmla="*/ 0 w 684166"/>
              <a:gd name="connsiteY4" fmla="*/ 342083 h 684166"/>
              <a:gd name="connsiteX0" fmla="*/ 684166 w 775606"/>
              <a:gd name="connsiteY0" fmla="*/ 342083 h 684166"/>
              <a:gd name="connsiteX1" fmla="*/ 342083 w 775606"/>
              <a:gd name="connsiteY1" fmla="*/ 684166 h 684166"/>
              <a:gd name="connsiteX2" fmla="*/ 0 w 775606"/>
              <a:gd name="connsiteY2" fmla="*/ 342083 h 684166"/>
              <a:gd name="connsiteX3" fmla="*/ 342083 w 775606"/>
              <a:gd name="connsiteY3" fmla="*/ 0 h 684166"/>
              <a:gd name="connsiteX4" fmla="*/ 775606 w 775606"/>
              <a:gd name="connsiteY4" fmla="*/ 433523 h 684166"/>
              <a:gd name="connsiteX0" fmla="*/ 684166 w 684166"/>
              <a:gd name="connsiteY0" fmla="*/ 342083 h 684166"/>
              <a:gd name="connsiteX1" fmla="*/ 342083 w 684166"/>
              <a:gd name="connsiteY1" fmla="*/ 684166 h 684166"/>
              <a:gd name="connsiteX2" fmla="*/ 0 w 684166"/>
              <a:gd name="connsiteY2" fmla="*/ 342083 h 684166"/>
              <a:gd name="connsiteX3" fmla="*/ 342083 w 684166"/>
              <a:gd name="connsiteY3" fmla="*/ 0 h 684166"/>
              <a:gd name="connsiteX0" fmla="*/ 342083 w 342083"/>
              <a:gd name="connsiteY0" fmla="*/ 684166 h 684166"/>
              <a:gd name="connsiteX1" fmla="*/ 0 w 342083"/>
              <a:gd name="connsiteY1" fmla="*/ 342083 h 684166"/>
              <a:gd name="connsiteX2" fmla="*/ 342083 w 342083"/>
              <a:gd name="connsiteY2" fmla="*/ 0 h 68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083" h="684166">
                <a:moveTo>
                  <a:pt x="342083" y="684166"/>
                </a:moveTo>
                <a:cubicBezTo>
                  <a:pt x="153156" y="684166"/>
                  <a:pt x="0" y="531010"/>
                  <a:pt x="0" y="342083"/>
                </a:cubicBezTo>
                <a:cubicBezTo>
                  <a:pt x="0" y="153156"/>
                  <a:pt x="153156" y="0"/>
                  <a:pt x="34208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F91BFB-FA6D-4C7C-96AB-BC1DE96B7D94}"/>
              </a:ext>
            </a:extLst>
          </p:cNvPr>
          <p:cNvCxnSpPr>
            <a:cxnSpLocks/>
          </p:cNvCxnSpPr>
          <p:nvPr/>
        </p:nvCxnSpPr>
        <p:spPr>
          <a:xfrm flipH="1">
            <a:off x="1158854" y="1378129"/>
            <a:ext cx="1650448" cy="0"/>
          </a:xfrm>
          <a:prstGeom prst="line">
            <a:avLst/>
          </a:prstGeom>
          <a:solidFill>
            <a:schemeClr val="tx1">
              <a:alpha val="20000"/>
            </a:schemeClr>
          </a:solidFill>
          <a:ln w="2222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Title 8">
            <a:extLst>
              <a:ext uri="{FF2B5EF4-FFF2-40B4-BE49-F238E27FC236}">
                <a16:creationId xmlns:a16="http://schemas.microsoft.com/office/drawing/2014/main" id="{755A920C-F268-43F7-8E52-ABD3822FA687}"/>
              </a:ext>
            </a:extLst>
          </p:cNvPr>
          <p:cNvSpPr txBox="1">
            <a:spLocks/>
          </p:cNvSpPr>
          <p:nvPr/>
        </p:nvSpPr>
        <p:spPr>
          <a:xfrm>
            <a:off x="3504380" y="903611"/>
            <a:ext cx="4458519" cy="88628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Cloud Native Principles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29AE30-7F42-4DB6-9A81-0C7210B1EDB0}"/>
              </a:ext>
            </a:extLst>
          </p:cNvPr>
          <p:cNvCxnSpPr>
            <a:cxnSpLocks/>
          </p:cNvCxnSpPr>
          <p:nvPr/>
        </p:nvCxnSpPr>
        <p:spPr>
          <a:xfrm flipH="1">
            <a:off x="2504800" y="1112277"/>
            <a:ext cx="970671" cy="0"/>
          </a:xfrm>
          <a:prstGeom prst="line">
            <a:avLst/>
          </a:prstGeom>
          <a:solidFill>
            <a:schemeClr val="tx1">
              <a:alpha val="20000"/>
            </a:schemeClr>
          </a:solidFill>
          <a:ln w="22225">
            <a:solidFill>
              <a:schemeClr val="tx1"/>
            </a:solidFill>
            <a:prstDash val="dash"/>
            <a:head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294941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04352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66667E-6 -1.48148E-6 L -1.66667E-6 0.0435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6 3.7037E-6 L -4.16667E-6 0.04351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3.05556E-6 2.46914E-7 L 3.05556E-6 0.04352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05556E-6 -4.5679E-6 L 3.05556E-6 0.04352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05556E-6 -3.7037E-6 L -3.05556E-6 0.04352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8" grpId="1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accent2"/>
            </a:gs>
            <a:gs pos="21000">
              <a:schemeClr val="accent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081437-0044-41A2-9C3E-D8DE121BA13E}"/>
              </a:ext>
            </a:extLst>
          </p:cNvPr>
          <p:cNvSpPr/>
          <p:nvPr/>
        </p:nvSpPr>
        <p:spPr>
          <a:xfrm>
            <a:off x="1290065" y="1400663"/>
            <a:ext cx="1519237" cy="962058"/>
          </a:xfrm>
          <a:custGeom>
            <a:avLst/>
            <a:gdLst>
              <a:gd name="connsiteX0" fmla="*/ 1096099 w 2887309"/>
              <a:gd name="connsiteY0" fmla="*/ 0 h 1828390"/>
              <a:gd name="connsiteX1" fmla="*/ 1751675 w 2887309"/>
              <a:gd name="connsiteY1" fmla="*/ 434545 h 1828390"/>
              <a:gd name="connsiteX2" fmla="*/ 1784181 w 2887309"/>
              <a:gd name="connsiteY2" fmla="*/ 539262 h 1828390"/>
              <a:gd name="connsiteX3" fmla="*/ 1802580 w 2887309"/>
              <a:gd name="connsiteY3" fmla="*/ 516961 h 1828390"/>
              <a:gd name="connsiteX4" fmla="*/ 2020687 w 2887309"/>
              <a:gd name="connsiteY4" fmla="*/ 426619 h 1828390"/>
              <a:gd name="connsiteX5" fmla="*/ 2329136 w 2887309"/>
              <a:gd name="connsiteY5" fmla="*/ 735068 h 1828390"/>
              <a:gd name="connsiteX6" fmla="*/ 2323119 w 2887309"/>
              <a:gd name="connsiteY6" fmla="*/ 794762 h 1828390"/>
              <a:gd name="connsiteX7" fmla="*/ 2368768 w 2887309"/>
              <a:gd name="connsiteY7" fmla="*/ 791308 h 1828390"/>
              <a:gd name="connsiteX8" fmla="*/ 2887309 w 2887309"/>
              <a:gd name="connsiteY8" fmla="*/ 1309849 h 1828390"/>
              <a:gd name="connsiteX9" fmla="*/ 2473272 w 2887309"/>
              <a:gd name="connsiteY9" fmla="*/ 1817855 h 1828390"/>
              <a:gd name="connsiteX10" fmla="*/ 2379704 w 2887309"/>
              <a:gd name="connsiteY10" fmla="*/ 1827288 h 1828390"/>
              <a:gd name="connsiteX11" fmla="*/ 2379704 w 2887309"/>
              <a:gd name="connsiteY11" fmla="*/ 1828390 h 1828390"/>
              <a:gd name="connsiteX12" fmla="*/ 2368768 w 2887309"/>
              <a:gd name="connsiteY12" fmla="*/ 1828390 h 1828390"/>
              <a:gd name="connsiteX13" fmla="*/ 517301 w 2887309"/>
              <a:gd name="connsiteY13" fmla="*/ 1828390 h 1828390"/>
              <a:gd name="connsiteX14" fmla="*/ 517299 w 2887309"/>
              <a:gd name="connsiteY14" fmla="*/ 1828390 h 1828390"/>
              <a:gd name="connsiteX15" fmla="*/ 413047 w 2887309"/>
              <a:gd name="connsiteY15" fmla="*/ 1817881 h 1828390"/>
              <a:gd name="connsiteX16" fmla="*/ 0 w 2887309"/>
              <a:gd name="connsiteY16" fmla="*/ 1311089 h 1828390"/>
              <a:gd name="connsiteX17" fmla="*/ 315944 w 2887309"/>
              <a:gd name="connsiteY17" fmla="*/ 834440 h 1828390"/>
              <a:gd name="connsiteX18" fmla="*/ 394546 w 2887309"/>
              <a:gd name="connsiteY18" fmla="*/ 810041 h 1828390"/>
              <a:gd name="connsiteX19" fmla="*/ 384611 w 2887309"/>
              <a:gd name="connsiteY19" fmla="*/ 711488 h 1828390"/>
              <a:gd name="connsiteX20" fmla="*/ 1096099 w 2887309"/>
              <a:gd name="connsiteY20" fmla="*/ 0 h 182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87309" h="1828390">
                <a:moveTo>
                  <a:pt x="1096099" y="0"/>
                </a:moveTo>
                <a:cubicBezTo>
                  <a:pt x="1390807" y="0"/>
                  <a:pt x="1643665" y="179181"/>
                  <a:pt x="1751675" y="434545"/>
                </a:cubicBezTo>
                <a:lnTo>
                  <a:pt x="1784181" y="539262"/>
                </a:lnTo>
                <a:lnTo>
                  <a:pt x="1802580" y="516961"/>
                </a:lnTo>
                <a:cubicBezTo>
                  <a:pt x="1858399" y="461143"/>
                  <a:pt x="1935511" y="426619"/>
                  <a:pt x="2020687" y="426619"/>
                </a:cubicBezTo>
                <a:cubicBezTo>
                  <a:pt x="2191039" y="426619"/>
                  <a:pt x="2329136" y="564716"/>
                  <a:pt x="2329136" y="735068"/>
                </a:cubicBezTo>
                <a:lnTo>
                  <a:pt x="2323119" y="794762"/>
                </a:lnTo>
                <a:lnTo>
                  <a:pt x="2368768" y="791308"/>
                </a:lnTo>
                <a:cubicBezTo>
                  <a:pt x="2655150" y="791308"/>
                  <a:pt x="2887309" y="1023467"/>
                  <a:pt x="2887309" y="1309849"/>
                </a:cubicBezTo>
                <a:cubicBezTo>
                  <a:pt x="2887309" y="1560433"/>
                  <a:pt x="2709562" y="1769503"/>
                  <a:pt x="2473272" y="1817855"/>
                </a:cubicBezTo>
                <a:lnTo>
                  <a:pt x="2379704" y="1827288"/>
                </a:lnTo>
                <a:lnTo>
                  <a:pt x="2379704" y="1828390"/>
                </a:lnTo>
                <a:lnTo>
                  <a:pt x="2368768" y="1828390"/>
                </a:lnTo>
                <a:lnTo>
                  <a:pt x="517301" y="1828390"/>
                </a:lnTo>
                <a:lnTo>
                  <a:pt x="517299" y="1828390"/>
                </a:lnTo>
                <a:lnTo>
                  <a:pt x="413047" y="1817881"/>
                </a:lnTo>
                <a:cubicBezTo>
                  <a:pt x="177322" y="1769644"/>
                  <a:pt x="0" y="1561074"/>
                  <a:pt x="0" y="1311089"/>
                </a:cubicBezTo>
                <a:cubicBezTo>
                  <a:pt x="0" y="1096816"/>
                  <a:pt x="130277" y="912971"/>
                  <a:pt x="315944" y="834440"/>
                </a:cubicBezTo>
                <a:lnTo>
                  <a:pt x="394546" y="810041"/>
                </a:lnTo>
                <a:lnTo>
                  <a:pt x="384611" y="711488"/>
                </a:lnTo>
                <a:cubicBezTo>
                  <a:pt x="384611" y="318544"/>
                  <a:pt x="703155" y="0"/>
                  <a:pt x="1096099" y="0"/>
                </a:cubicBezTo>
                <a:close/>
              </a:path>
            </a:pathLst>
          </a:custGeom>
          <a:gradFill>
            <a:gsLst>
              <a:gs pos="1961">
                <a:schemeClr val="tx1">
                  <a:alpha val="35000"/>
                </a:schemeClr>
              </a:gs>
              <a:gs pos="100000">
                <a:schemeClr val="tx1">
                  <a:alpha val="16000"/>
                </a:schemeClr>
              </a:gs>
            </a:gsLst>
            <a:lin ang="5400000" scaled="0"/>
          </a:gra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A7E7C3-7D33-4376-8731-A44B4BBC4B6E}"/>
              </a:ext>
            </a:extLst>
          </p:cNvPr>
          <p:cNvCxnSpPr>
            <a:cxnSpLocks/>
            <a:stCxn id="10" idx="19"/>
            <a:endCxn id="12" idx="2"/>
          </p:cNvCxnSpPr>
          <p:nvPr/>
        </p:nvCxnSpPr>
        <p:spPr>
          <a:xfrm flipH="1" flipV="1">
            <a:off x="1158854" y="1770224"/>
            <a:ext cx="333585" cy="4808"/>
          </a:xfrm>
          <a:prstGeom prst="line">
            <a:avLst/>
          </a:prstGeom>
          <a:solidFill>
            <a:schemeClr val="tx1">
              <a:alpha val="20000"/>
            </a:schemeClr>
          </a:solidFill>
          <a:ln w="2222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2" name="Oval 26">
            <a:extLst>
              <a:ext uri="{FF2B5EF4-FFF2-40B4-BE49-F238E27FC236}">
                <a16:creationId xmlns:a16="http://schemas.microsoft.com/office/drawing/2014/main" id="{1DC8B5EA-2CE8-49E3-98BB-8776ED19F8B4}"/>
              </a:ext>
            </a:extLst>
          </p:cNvPr>
          <p:cNvSpPr/>
          <p:nvPr/>
        </p:nvSpPr>
        <p:spPr>
          <a:xfrm>
            <a:off x="1027643" y="1770224"/>
            <a:ext cx="131211" cy="262421"/>
          </a:xfrm>
          <a:custGeom>
            <a:avLst/>
            <a:gdLst>
              <a:gd name="connsiteX0" fmla="*/ 0 w 684166"/>
              <a:gd name="connsiteY0" fmla="*/ 342083 h 684166"/>
              <a:gd name="connsiteX1" fmla="*/ 342083 w 684166"/>
              <a:gd name="connsiteY1" fmla="*/ 0 h 684166"/>
              <a:gd name="connsiteX2" fmla="*/ 684166 w 684166"/>
              <a:gd name="connsiteY2" fmla="*/ 342083 h 684166"/>
              <a:gd name="connsiteX3" fmla="*/ 342083 w 684166"/>
              <a:gd name="connsiteY3" fmla="*/ 684166 h 684166"/>
              <a:gd name="connsiteX4" fmla="*/ 0 w 684166"/>
              <a:gd name="connsiteY4" fmla="*/ 342083 h 684166"/>
              <a:gd name="connsiteX0" fmla="*/ 684166 w 775606"/>
              <a:gd name="connsiteY0" fmla="*/ 342083 h 684166"/>
              <a:gd name="connsiteX1" fmla="*/ 342083 w 775606"/>
              <a:gd name="connsiteY1" fmla="*/ 684166 h 684166"/>
              <a:gd name="connsiteX2" fmla="*/ 0 w 775606"/>
              <a:gd name="connsiteY2" fmla="*/ 342083 h 684166"/>
              <a:gd name="connsiteX3" fmla="*/ 342083 w 775606"/>
              <a:gd name="connsiteY3" fmla="*/ 0 h 684166"/>
              <a:gd name="connsiteX4" fmla="*/ 775606 w 775606"/>
              <a:gd name="connsiteY4" fmla="*/ 433523 h 684166"/>
              <a:gd name="connsiteX0" fmla="*/ 684166 w 684166"/>
              <a:gd name="connsiteY0" fmla="*/ 342083 h 684166"/>
              <a:gd name="connsiteX1" fmla="*/ 342083 w 684166"/>
              <a:gd name="connsiteY1" fmla="*/ 684166 h 684166"/>
              <a:gd name="connsiteX2" fmla="*/ 0 w 684166"/>
              <a:gd name="connsiteY2" fmla="*/ 342083 h 684166"/>
              <a:gd name="connsiteX3" fmla="*/ 342083 w 684166"/>
              <a:gd name="connsiteY3" fmla="*/ 0 h 684166"/>
              <a:gd name="connsiteX0" fmla="*/ 342083 w 342083"/>
              <a:gd name="connsiteY0" fmla="*/ 684166 h 684166"/>
              <a:gd name="connsiteX1" fmla="*/ 0 w 342083"/>
              <a:gd name="connsiteY1" fmla="*/ 342083 h 684166"/>
              <a:gd name="connsiteX2" fmla="*/ 342083 w 342083"/>
              <a:gd name="connsiteY2" fmla="*/ 0 h 68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083" h="684166">
                <a:moveTo>
                  <a:pt x="342083" y="684166"/>
                </a:moveTo>
                <a:cubicBezTo>
                  <a:pt x="153156" y="684166"/>
                  <a:pt x="0" y="531010"/>
                  <a:pt x="0" y="342083"/>
                </a:cubicBezTo>
                <a:cubicBezTo>
                  <a:pt x="0" y="153156"/>
                  <a:pt x="153156" y="0"/>
                  <a:pt x="342083" y="0"/>
                </a:cubicBezTo>
              </a:path>
            </a:pathLst>
          </a:custGeom>
          <a:noFill/>
          <a:ln w="2222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F91BFB-FA6D-4C7C-96AB-BC1DE96B7D94}"/>
              </a:ext>
            </a:extLst>
          </p:cNvPr>
          <p:cNvCxnSpPr>
            <a:cxnSpLocks/>
          </p:cNvCxnSpPr>
          <p:nvPr/>
        </p:nvCxnSpPr>
        <p:spPr>
          <a:xfrm flipH="1">
            <a:off x="1158854" y="2032645"/>
            <a:ext cx="1650448" cy="0"/>
          </a:xfrm>
          <a:prstGeom prst="line">
            <a:avLst/>
          </a:prstGeom>
          <a:solidFill>
            <a:schemeClr val="tx1">
              <a:alpha val="20000"/>
            </a:schemeClr>
          </a:solidFill>
          <a:ln w="2222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4" name="Title 8">
            <a:extLst>
              <a:ext uri="{FF2B5EF4-FFF2-40B4-BE49-F238E27FC236}">
                <a16:creationId xmlns:a16="http://schemas.microsoft.com/office/drawing/2014/main" id="{755A920C-F268-43F7-8E52-ABD3822FA687}"/>
              </a:ext>
            </a:extLst>
          </p:cNvPr>
          <p:cNvSpPr txBox="1">
            <a:spLocks/>
          </p:cNvSpPr>
          <p:nvPr/>
        </p:nvSpPr>
        <p:spPr>
          <a:xfrm>
            <a:off x="3504380" y="1558127"/>
            <a:ext cx="4458519" cy="168558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Containers or Serverless?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 both?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29AE30-7F42-4DB6-9A81-0C7210B1EDB0}"/>
              </a:ext>
            </a:extLst>
          </p:cNvPr>
          <p:cNvCxnSpPr>
            <a:cxnSpLocks/>
          </p:cNvCxnSpPr>
          <p:nvPr/>
        </p:nvCxnSpPr>
        <p:spPr>
          <a:xfrm flipH="1">
            <a:off x="2504800" y="1766793"/>
            <a:ext cx="970671" cy="0"/>
          </a:xfrm>
          <a:prstGeom prst="line">
            <a:avLst/>
          </a:prstGeom>
          <a:solidFill>
            <a:schemeClr val="tx1">
              <a:alpha val="20000"/>
            </a:schemeClr>
          </a:solidFill>
          <a:ln w="22225">
            <a:solidFill>
              <a:schemeClr val="tx1"/>
            </a:solidFill>
            <a:prstDash val="dash"/>
            <a:headEnd type="triangle" w="lg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768375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gradFill>
            <a:gsLst>
              <a:gs pos="100000">
                <a:schemeClr val="accent1"/>
              </a:gs>
              <a:gs pos="21000">
                <a:schemeClr val="accent1"/>
              </a:gs>
            </a:gsLst>
            <a:path path="circle">
              <a:fillToRect l="100000" t="10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33ADC1DC-408E-41E8-8A42-B42FF7A1BCE0}"/>
              </a:ext>
            </a:extLst>
          </p:cNvPr>
          <p:cNvCxnSpPr>
            <a:cxnSpLocks/>
          </p:cNvCxnSpPr>
          <p:nvPr/>
        </p:nvCxnSpPr>
        <p:spPr>
          <a:xfrm>
            <a:off x="4124699" y="297180"/>
            <a:ext cx="0" cy="80010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707B9F7B-7EEE-4E9D-AB87-6FD670D78F7D}"/>
              </a:ext>
            </a:extLst>
          </p:cNvPr>
          <p:cNvCxnSpPr>
            <a:cxnSpLocks/>
          </p:cNvCxnSpPr>
          <p:nvPr/>
        </p:nvCxnSpPr>
        <p:spPr>
          <a:xfrm>
            <a:off x="4944882" y="2077222"/>
            <a:ext cx="0" cy="124968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E142C545-3CED-431B-9E2E-335C6E3E86A8}"/>
              </a:ext>
            </a:extLst>
          </p:cNvPr>
          <p:cNvCxnSpPr>
            <a:cxnSpLocks/>
          </p:cNvCxnSpPr>
          <p:nvPr/>
        </p:nvCxnSpPr>
        <p:spPr>
          <a:xfrm>
            <a:off x="4307579" y="898081"/>
            <a:ext cx="0" cy="124968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D14458FB-47AE-4191-A391-7E90E50F4875}"/>
              </a:ext>
            </a:extLst>
          </p:cNvPr>
          <p:cNvCxnSpPr>
            <a:cxnSpLocks/>
          </p:cNvCxnSpPr>
          <p:nvPr/>
        </p:nvCxnSpPr>
        <p:spPr>
          <a:xfrm>
            <a:off x="6194562" y="636270"/>
            <a:ext cx="0" cy="72771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E9C10E25-2BBB-4A52-913D-6FB54E81971D}"/>
              </a:ext>
            </a:extLst>
          </p:cNvPr>
          <p:cNvCxnSpPr>
            <a:cxnSpLocks/>
          </p:cNvCxnSpPr>
          <p:nvPr/>
        </p:nvCxnSpPr>
        <p:spPr>
          <a:xfrm>
            <a:off x="7215642" y="576082"/>
            <a:ext cx="0" cy="124968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BF2272E4-720D-4DB8-A383-54EFE1A4F9F6}"/>
              </a:ext>
            </a:extLst>
          </p:cNvPr>
          <p:cNvCxnSpPr>
            <a:cxnSpLocks/>
          </p:cNvCxnSpPr>
          <p:nvPr/>
        </p:nvCxnSpPr>
        <p:spPr>
          <a:xfrm>
            <a:off x="5014691" y="1005066"/>
            <a:ext cx="0" cy="53340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F0C06962-4009-4420-A1FF-54702466F943}"/>
              </a:ext>
            </a:extLst>
          </p:cNvPr>
          <p:cNvCxnSpPr>
            <a:cxnSpLocks/>
          </p:cNvCxnSpPr>
          <p:nvPr/>
        </p:nvCxnSpPr>
        <p:spPr>
          <a:xfrm>
            <a:off x="6859851" y="2515846"/>
            <a:ext cx="0" cy="30861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0F1CF116-B18B-484E-8A16-77775F612160}"/>
              </a:ext>
            </a:extLst>
          </p:cNvPr>
          <p:cNvCxnSpPr>
            <a:cxnSpLocks/>
          </p:cNvCxnSpPr>
          <p:nvPr/>
        </p:nvCxnSpPr>
        <p:spPr>
          <a:xfrm>
            <a:off x="5648699" y="3272790"/>
            <a:ext cx="0" cy="44577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E24EDEBB-829C-49C4-BAD0-A2574A81CA9B}"/>
              </a:ext>
            </a:extLst>
          </p:cNvPr>
          <p:cNvCxnSpPr>
            <a:cxnSpLocks/>
          </p:cNvCxnSpPr>
          <p:nvPr/>
        </p:nvCxnSpPr>
        <p:spPr>
          <a:xfrm>
            <a:off x="4444739" y="3425190"/>
            <a:ext cx="0" cy="44577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FC5B1CF9-7D27-473F-97EF-D7B0FDF78E32}"/>
              </a:ext>
            </a:extLst>
          </p:cNvPr>
          <p:cNvCxnSpPr>
            <a:cxnSpLocks/>
          </p:cNvCxnSpPr>
          <p:nvPr/>
        </p:nvCxnSpPr>
        <p:spPr>
          <a:xfrm>
            <a:off x="6845039" y="297180"/>
            <a:ext cx="0" cy="44577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531CF9A0-2AC9-4080-971D-33BFBC2A6ECB}"/>
              </a:ext>
            </a:extLst>
          </p:cNvPr>
          <p:cNvCxnSpPr>
            <a:cxnSpLocks/>
          </p:cNvCxnSpPr>
          <p:nvPr/>
        </p:nvCxnSpPr>
        <p:spPr>
          <a:xfrm>
            <a:off x="7332719" y="3143250"/>
            <a:ext cx="0" cy="78105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51B3C77D-DB81-4CED-AAD0-FA0DD1A8E469}"/>
              </a:ext>
            </a:extLst>
          </p:cNvPr>
          <p:cNvCxnSpPr>
            <a:cxnSpLocks/>
          </p:cNvCxnSpPr>
          <p:nvPr/>
        </p:nvCxnSpPr>
        <p:spPr>
          <a:xfrm>
            <a:off x="5648699" y="1671511"/>
            <a:ext cx="0" cy="72771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:a16="http://schemas.microsoft.com/office/drawing/2014/main" id="{AE2A9A4A-DB7B-4019-A58D-7FB86309F01E}"/>
              </a:ext>
            </a:extLst>
          </p:cNvPr>
          <p:cNvCxnSpPr>
            <a:cxnSpLocks/>
          </p:cNvCxnSpPr>
          <p:nvPr/>
        </p:nvCxnSpPr>
        <p:spPr>
          <a:xfrm>
            <a:off x="6319259" y="2147761"/>
            <a:ext cx="0" cy="72771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76FBDCB8-BD17-4540-9093-6D4E23692AF2}"/>
              </a:ext>
            </a:extLst>
          </p:cNvPr>
          <p:cNvCxnSpPr>
            <a:cxnSpLocks/>
          </p:cNvCxnSpPr>
          <p:nvPr/>
        </p:nvCxnSpPr>
        <p:spPr>
          <a:xfrm>
            <a:off x="6441179" y="4014661"/>
            <a:ext cx="0" cy="54464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7F93BF3C-9145-4D22-9656-E5E8AEE71B9F}"/>
              </a:ext>
            </a:extLst>
          </p:cNvPr>
          <p:cNvCxnSpPr>
            <a:cxnSpLocks/>
          </p:cNvCxnSpPr>
          <p:nvPr/>
        </p:nvCxnSpPr>
        <p:spPr>
          <a:xfrm>
            <a:off x="7000216" y="3425190"/>
            <a:ext cx="0" cy="1134111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89DCD7F8-13E7-490F-AD0B-63B7D874458A}"/>
              </a:ext>
            </a:extLst>
          </p:cNvPr>
          <p:cNvCxnSpPr>
            <a:cxnSpLocks/>
          </p:cNvCxnSpPr>
          <p:nvPr/>
        </p:nvCxnSpPr>
        <p:spPr>
          <a:xfrm>
            <a:off x="7628260" y="1976845"/>
            <a:ext cx="0" cy="1134111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661D16C0-381C-4769-B96F-E8C2E49ECB6C}"/>
              </a:ext>
            </a:extLst>
          </p:cNvPr>
          <p:cNvCxnSpPr>
            <a:cxnSpLocks/>
          </p:cNvCxnSpPr>
          <p:nvPr/>
        </p:nvCxnSpPr>
        <p:spPr>
          <a:xfrm>
            <a:off x="5300956" y="3272790"/>
            <a:ext cx="0" cy="81153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AC27EB1E-45D0-438F-9231-E7329EF59F3C}"/>
              </a:ext>
            </a:extLst>
          </p:cNvPr>
          <p:cNvCxnSpPr>
            <a:cxnSpLocks/>
          </p:cNvCxnSpPr>
          <p:nvPr/>
        </p:nvCxnSpPr>
        <p:spPr>
          <a:xfrm>
            <a:off x="5902936" y="3961321"/>
            <a:ext cx="0" cy="298259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65DDF768-8E6A-4F15-BBD5-8ECDED59874D}"/>
              </a:ext>
            </a:extLst>
          </p:cNvPr>
          <p:cNvCxnSpPr>
            <a:cxnSpLocks/>
          </p:cNvCxnSpPr>
          <p:nvPr/>
        </p:nvCxnSpPr>
        <p:spPr>
          <a:xfrm>
            <a:off x="4124699" y="3028643"/>
            <a:ext cx="0" cy="1055677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87B5ADCD-98EA-4E26-A187-24A90B93875D}"/>
              </a:ext>
            </a:extLst>
          </p:cNvPr>
          <p:cNvCxnSpPr>
            <a:cxnSpLocks/>
          </p:cNvCxnSpPr>
          <p:nvPr/>
        </p:nvCxnSpPr>
        <p:spPr>
          <a:xfrm>
            <a:off x="5582896" y="623761"/>
            <a:ext cx="0" cy="298259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56A6DE99-5221-470D-9BAC-F1E527DA9C22}"/>
              </a:ext>
            </a:extLst>
          </p:cNvPr>
          <p:cNvCxnSpPr>
            <a:cxnSpLocks/>
          </p:cNvCxnSpPr>
          <p:nvPr/>
        </p:nvCxnSpPr>
        <p:spPr>
          <a:xfrm>
            <a:off x="8028916" y="426952"/>
            <a:ext cx="0" cy="495068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D970CB65-E646-4756-9FE2-FF82E987E59B}"/>
              </a:ext>
            </a:extLst>
          </p:cNvPr>
          <p:cNvCxnSpPr>
            <a:cxnSpLocks/>
          </p:cNvCxnSpPr>
          <p:nvPr/>
        </p:nvCxnSpPr>
        <p:spPr>
          <a:xfrm>
            <a:off x="7637519" y="50799"/>
            <a:ext cx="0" cy="101346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F9E290C-5DC4-43AE-BB81-835A7DF31B74}"/>
              </a:ext>
            </a:extLst>
          </p:cNvPr>
          <p:cNvCxnSpPr>
            <a:cxnSpLocks/>
          </p:cNvCxnSpPr>
          <p:nvPr/>
        </p:nvCxnSpPr>
        <p:spPr>
          <a:xfrm>
            <a:off x="8039313" y="3411219"/>
            <a:ext cx="0" cy="848361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28D0B9E2-972A-47C5-9CD6-A5F253786214}"/>
              </a:ext>
            </a:extLst>
          </p:cNvPr>
          <p:cNvCxnSpPr>
            <a:cxnSpLocks/>
          </p:cNvCxnSpPr>
          <p:nvPr/>
        </p:nvCxnSpPr>
        <p:spPr>
          <a:xfrm>
            <a:off x="8458413" y="2100579"/>
            <a:ext cx="0" cy="474981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996C7D3B-738B-48AF-9AB1-1DB8330B834B}"/>
              </a:ext>
            </a:extLst>
          </p:cNvPr>
          <p:cNvCxnSpPr>
            <a:cxnSpLocks/>
          </p:cNvCxnSpPr>
          <p:nvPr/>
        </p:nvCxnSpPr>
        <p:spPr>
          <a:xfrm>
            <a:off x="4633173" y="-2541"/>
            <a:ext cx="0" cy="342403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75909134-773C-49AB-9D1B-15040B2395F4}"/>
              </a:ext>
            </a:extLst>
          </p:cNvPr>
          <p:cNvCxnSpPr>
            <a:cxnSpLocks/>
          </p:cNvCxnSpPr>
          <p:nvPr/>
        </p:nvCxnSpPr>
        <p:spPr>
          <a:xfrm>
            <a:off x="4785573" y="623761"/>
            <a:ext cx="0" cy="869759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25CCE503-1678-4A52-8531-9C539D252268}"/>
              </a:ext>
            </a:extLst>
          </p:cNvPr>
          <p:cNvCxnSpPr>
            <a:cxnSpLocks/>
          </p:cNvCxnSpPr>
          <p:nvPr/>
        </p:nvCxnSpPr>
        <p:spPr>
          <a:xfrm>
            <a:off x="5456133" y="2285460"/>
            <a:ext cx="0" cy="59871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F031990D-69AF-44A2-A83D-5B73632EA756}"/>
              </a:ext>
            </a:extLst>
          </p:cNvPr>
          <p:cNvCxnSpPr>
            <a:cxnSpLocks/>
          </p:cNvCxnSpPr>
          <p:nvPr/>
        </p:nvCxnSpPr>
        <p:spPr>
          <a:xfrm>
            <a:off x="3909273" y="2055781"/>
            <a:ext cx="0" cy="59871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775FCF2E-F0F4-48C2-A278-E21D51B4EA21}"/>
              </a:ext>
            </a:extLst>
          </p:cNvPr>
          <p:cNvCxnSpPr>
            <a:cxnSpLocks/>
          </p:cNvCxnSpPr>
          <p:nvPr/>
        </p:nvCxnSpPr>
        <p:spPr>
          <a:xfrm>
            <a:off x="7894533" y="1247522"/>
            <a:ext cx="0" cy="54776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7BB848A5-284E-4AD6-A787-7A8D564A4730}"/>
              </a:ext>
            </a:extLst>
          </p:cNvPr>
          <p:cNvCxnSpPr>
            <a:cxnSpLocks/>
          </p:cNvCxnSpPr>
          <p:nvPr/>
        </p:nvCxnSpPr>
        <p:spPr>
          <a:xfrm>
            <a:off x="8351733" y="3718560"/>
            <a:ext cx="0" cy="840741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5DC5B7AE-D6E3-4ECD-AD11-035A01120EEE}"/>
              </a:ext>
            </a:extLst>
          </p:cNvPr>
          <p:cNvCxnSpPr>
            <a:cxnSpLocks/>
          </p:cNvCxnSpPr>
          <p:nvPr/>
        </p:nvCxnSpPr>
        <p:spPr>
          <a:xfrm>
            <a:off x="7632676" y="3977640"/>
            <a:ext cx="0" cy="36576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4BBD8AFC-4000-47A7-A83C-C43F9ABE9287}"/>
              </a:ext>
            </a:extLst>
          </p:cNvPr>
          <p:cNvCxnSpPr>
            <a:cxnSpLocks/>
          </p:cNvCxnSpPr>
          <p:nvPr/>
        </p:nvCxnSpPr>
        <p:spPr>
          <a:xfrm>
            <a:off x="6721053" y="1529581"/>
            <a:ext cx="0" cy="36576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388B5059-063A-4BFF-BF27-FDA6EC7AD56C}"/>
              </a:ext>
            </a:extLst>
          </p:cNvPr>
          <p:cNvCxnSpPr>
            <a:cxnSpLocks/>
          </p:cNvCxnSpPr>
          <p:nvPr/>
        </p:nvCxnSpPr>
        <p:spPr>
          <a:xfrm>
            <a:off x="5888407" y="208283"/>
            <a:ext cx="0" cy="36576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F766C624-8C00-48EC-9FCA-1CD8CD9B5554}"/>
              </a:ext>
            </a:extLst>
          </p:cNvPr>
          <p:cNvCxnSpPr>
            <a:cxnSpLocks/>
          </p:cNvCxnSpPr>
          <p:nvPr/>
        </p:nvCxnSpPr>
        <p:spPr>
          <a:xfrm>
            <a:off x="6498007" y="111262"/>
            <a:ext cx="0" cy="894578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CA363FBA-BD02-43B8-AEBD-D247EB679D2C}"/>
              </a:ext>
            </a:extLst>
          </p:cNvPr>
          <p:cNvCxnSpPr>
            <a:cxnSpLocks/>
          </p:cNvCxnSpPr>
          <p:nvPr/>
        </p:nvCxnSpPr>
        <p:spPr>
          <a:xfrm>
            <a:off x="5307221" y="299723"/>
            <a:ext cx="0" cy="614677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D14ED34-0366-4F9A-8E08-0A151314B3F0}"/>
              </a:ext>
            </a:extLst>
          </p:cNvPr>
          <p:cNvCxnSpPr>
            <a:cxnSpLocks/>
          </p:cNvCxnSpPr>
          <p:nvPr/>
        </p:nvCxnSpPr>
        <p:spPr>
          <a:xfrm>
            <a:off x="4716993" y="3744690"/>
            <a:ext cx="0" cy="59871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1A9974BB-A2EA-4807-954E-A9750864DB30}"/>
              </a:ext>
            </a:extLst>
          </p:cNvPr>
          <p:cNvCxnSpPr>
            <a:cxnSpLocks/>
          </p:cNvCxnSpPr>
          <p:nvPr/>
        </p:nvCxnSpPr>
        <p:spPr>
          <a:xfrm>
            <a:off x="4407818" y="2575322"/>
            <a:ext cx="0" cy="59871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EC9D0469-3B05-428A-9614-192E1333830C}"/>
              </a:ext>
            </a:extLst>
          </p:cNvPr>
          <p:cNvCxnSpPr>
            <a:cxnSpLocks/>
          </p:cNvCxnSpPr>
          <p:nvPr/>
        </p:nvCxnSpPr>
        <p:spPr>
          <a:xfrm>
            <a:off x="8162372" y="1527516"/>
            <a:ext cx="0" cy="1613669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62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4747B7B2-6BE2-4687-8D2A-3E59546EDF55}"/>
              </a:ext>
            </a:extLst>
          </p:cNvPr>
          <p:cNvCxnSpPr>
            <a:cxnSpLocks/>
          </p:cNvCxnSpPr>
          <p:nvPr/>
        </p:nvCxnSpPr>
        <p:spPr>
          <a:xfrm>
            <a:off x="3846747" y="1023822"/>
            <a:ext cx="0" cy="511074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D5CA21D8-A816-4D6F-843A-2CB6EE1FC8EB}"/>
              </a:ext>
            </a:extLst>
          </p:cNvPr>
          <p:cNvCxnSpPr>
            <a:cxnSpLocks/>
          </p:cNvCxnSpPr>
          <p:nvPr/>
        </p:nvCxnSpPr>
        <p:spPr>
          <a:xfrm>
            <a:off x="3687440" y="2230270"/>
            <a:ext cx="0" cy="1536563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70DCCD1B-8FB6-4085-B65D-A88402310F47}"/>
              </a:ext>
            </a:extLst>
          </p:cNvPr>
          <p:cNvCxnSpPr>
            <a:cxnSpLocks/>
          </p:cNvCxnSpPr>
          <p:nvPr/>
        </p:nvCxnSpPr>
        <p:spPr>
          <a:xfrm>
            <a:off x="3477640" y="3412360"/>
            <a:ext cx="0" cy="960079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9A0A6BA9-34CD-432F-82CE-F1DC67E9E820}"/>
              </a:ext>
            </a:extLst>
          </p:cNvPr>
          <p:cNvCxnSpPr>
            <a:cxnSpLocks/>
          </p:cNvCxnSpPr>
          <p:nvPr/>
        </p:nvCxnSpPr>
        <p:spPr>
          <a:xfrm>
            <a:off x="3297180" y="6408"/>
            <a:ext cx="0" cy="869759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BF515380-B820-4089-9E4F-D93DB051CFA8}"/>
              </a:ext>
            </a:extLst>
          </p:cNvPr>
          <p:cNvCxnSpPr>
            <a:cxnSpLocks/>
          </p:cNvCxnSpPr>
          <p:nvPr/>
        </p:nvCxnSpPr>
        <p:spPr>
          <a:xfrm>
            <a:off x="3297180" y="1768612"/>
            <a:ext cx="0" cy="30861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2E4B85E-E3A5-42A2-9344-BB944846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9" y="1857241"/>
            <a:ext cx="2348354" cy="80672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the User </a:t>
            </a:r>
            <a:r>
              <a:rPr lang="en-US" dirty="0">
                <a:solidFill>
                  <a:schemeClr val="tx2"/>
                </a:solidFill>
              </a:rPr>
              <a:t>Need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00F3FCAA-83F7-4A17-B869-070099355501}"/>
              </a:ext>
            </a:extLst>
          </p:cNvPr>
          <p:cNvCxnSpPr>
            <a:cxnSpLocks/>
          </p:cNvCxnSpPr>
          <p:nvPr/>
        </p:nvCxnSpPr>
        <p:spPr>
          <a:xfrm>
            <a:off x="7140455" y="2157354"/>
            <a:ext cx="0" cy="598710"/>
          </a:xfrm>
          <a:prstGeom prst="line">
            <a:avLst/>
          </a:prstGeom>
          <a:solidFill>
            <a:schemeClr val="tx1"/>
          </a:solidFill>
          <a:ln w="25400">
            <a:solidFill>
              <a:schemeClr val="bg1">
                <a:alpha val="13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89E0E16F-13BE-477D-895F-B46C5DE1FEAB}"/>
              </a:ext>
            </a:extLst>
          </p:cNvPr>
          <p:cNvGrpSpPr/>
          <p:nvPr/>
        </p:nvGrpSpPr>
        <p:grpSpPr>
          <a:xfrm>
            <a:off x="4480560" y="746775"/>
            <a:ext cx="2697480" cy="3320413"/>
            <a:chOff x="4404360" y="746775"/>
            <a:chExt cx="2697480" cy="3320413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146F12A-EDDE-490B-88A3-83FB7CB4E0D9}"/>
                </a:ext>
              </a:extLst>
            </p:cNvPr>
            <p:cNvGrpSpPr/>
            <p:nvPr/>
          </p:nvGrpSpPr>
          <p:grpSpPr>
            <a:xfrm>
              <a:off x="4404360" y="746775"/>
              <a:ext cx="2697480" cy="3320413"/>
              <a:chOff x="4160520" y="746775"/>
              <a:chExt cx="2697480" cy="332041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E3AE563-C320-47E2-95BA-9717C695E17E}"/>
                  </a:ext>
                </a:extLst>
              </p:cNvPr>
              <p:cNvSpPr/>
              <p:nvPr/>
            </p:nvSpPr>
            <p:spPr>
              <a:xfrm>
                <a:off x="4352158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Rectangle 32">
                <a:extLst>
                  <a:ext uri="{FF2B5EF4-FFF2-40B4-BE49-F238E27FC236}">
                    <a16:creationId xmlns:a16="http://schemas.microsoft.com/office/drawing/2014/main" id="{CBC3DA01-30A6-4C9F-BD0A-6DB904503DB1}"/>
                  </a:ext>
                </a:extLst>
              </p:cNvPr>
              <p:cNvSpPr/>
              <p:nvPr/>
            </p:nvSpPr>
            <p:spPr>
              <a:xfrm flipH="1">
                <a:off x="5722116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C5DE2E3-94D4-4E54-8306-DEB7D2B39296}"/>
                  </a:ext>
                </a:extLst>
              </p:cNvPr>
              <p:cNvSpPr/>
              <p:nvPr/>
            </p:nvSpPr>
            <p:spPr>
              <a:xfrm>
                <a:off x="4274457" y="1393371"/>
                <a:ext cx="2467428" cy="2467428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10B7C03-2753-4641-9C81-5E682FEEC5F2}"/>
                  </a:ext>
                </a:extLst>
              </p:cNvPr>
              <p:cNvSpPr/>
              <p:nvPr/>
            </p:nvSpPr>
            <p:spPr>
              <a:xfrm>
                <a:off x="4160520" y="2542267"/>
                <a:ext cx="2697480" cy="169636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Trapezoid 47">
                <a:extLst>
                  <a:ext uri="{FF2B5EF4-FFF2-40B4-BE49-F238E27FC236}">
                    <a16:creationId xmlns:a16="http://schemas.microsoft.com/office/drawing/2014/main" id="{8E8C40F8-D7CD-403C-8C94-D18809BAE8B2}"/>
                  </a:ext>
                </a:extLst>
              </p:cNvPr>
              <p:cNvSpPr/>
              <p:nvPr/>
            </p:nvSpPr>
            <p:spPr>
              <a:xfrm>
                <a:off x="5281301" y="1316052"/>
                <a:ext cx="461473" cy="936284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37B8161-69B0-4E86-A647-6F9C120318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2037" y="1487375"/>
                <a:ext cx="0" cy="589253"/>
              </a:xfrm>
              <a:prstGeom prst="line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FE36C1E-730D-4703-A72A-B747C3EECFFA}"/>
                  </a:ext>
                </a:extLst>
              </p:cNvPr>
              <p:cNvSpPr/>
              <p:nvPr/>
            </p:nvSpPr>
            <p:spPr>
              <a:xfrm rot="19708477">
                <a:off x="4646940" y="2825878"/>
                <a:ext cx="1776734" cy="1241310"/>
              </a:xfrm>
              <a:custGeom>
                <a:avLst/>
                <a:gdLst>
                  <a:gd name="connsiteX0" fmla="*/ 1228269 w 1776734"/>
                  <a:gd name="connsiteY0" fmla="*/ 0 h 1241310"/>
                  <a:gd name="connsiteX1" fmla="*/ 1776734 w 1776734"/>
                  <a:gd name="connsiteY1" fmla="*/ 1113515 h 1241310"/>
                  <a:gd name="connsiteX2" fmla="*/ 1744053 w 1776734"/>
                  <a:gd name="connsiteY2" fmla="*/ 1130308 h 1241310"/>
                  <a:gd name="connsiteX3" fmla="*/ 587617 w 1776734"/>
                  <a:gd name="connsiteY3" fmla="*/ 1059051 h 1241310"/>
                  <a:gd name="connsiteX4" fmla="*/ 0 w 1776734"/>
                  <a:gd name="connsiteY4" fmla="*/ 60486 h 1241310"/>
                  <a:gd name="connsiteX5" fmla="*/ 260 w 1776734"/>
                  <a:gd name="connsiteY5" fmla="*/ 0 h 1241310"/>
                  <a:gd name="connsiteX6" fmla="*/ 1228269 w 1776734"/>
                  <a:gd name="connsiteY6" fmla="*/ 0 h 1241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6734" h="1241310">
                    <a:moveTo>
                      <a:pt x="1228269" y="0"/>
                    </a:moveTo>
                    <a:lnTo>
                      <a:pt x="1776734" y="1113515"/>
                    </a:lnTo>
                    <a:lnTo>
                      <a:pt x="1744053" y="1130308"/>
                    </a:lnTo>
                    <a:cubicBezTo>
                      <a:pt x="1383476" y="1294116"/>
                      <a:pt x="950616" y="1281718"/>
                      <a:pt x="587617" y="1059051"/>
                    </a:cubicBezTo>
                    <a:cubicBezTo>
                      <a:pt x="224618" y="836383"/>
                      <a:pt x="17393" y="456147"/>
                      <a:pt x="0" y="60486"/>
                    </a:cubicBezTo>
                    <a:lnTo>
                      <a:pt x="260" y="0"/>
                    </a:lnTo>
                    <a:lnTo>
                      <a:pt x="122826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2C96BCF-3C50-48E1-AE73-B36B78273F18}"/>
                  </a:ext>
                </a:extLst>
              </p:cNvPr>
              <p:cNvSpPr/>
              <p:nvPr/>
            </p:nvSpPr>
            <p:spPr>
              <a:xfrm>
                <a:off x="5065667" y="2184581"/>
                <a:ext cx="885009" cy="885009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ECC5FD53-EE60-4174-BE25-87515A2C7065}"/>
                  </a:ext>
                </a:extLst>
              </p:cNvPr>
              <p:cNvSpPr/>
              <p:nvPr/>
            </p:nvSpPr>
            <p:spPr>
              <a:xfrm>
                <a:off x="5283200" y="2402114"/>
                <a:ext cx="449943" cy="44994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4B29FFC2-F98C-4258-9D42-F5D073751F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61285" y="3056021"/>
                <a:ext cx="300789" cy="846221"/>
              </a:xfrm>
              <a:prstGeom prst="line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AE86A56D-DA79-48EA-A777-06D190019D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8747" y="3072063"/>
                <a:ext cx="340895" cy="814137"/>
              </a:xfrm>
              <a:prstGeom prst="line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BE0501A-AC6E-42B5-AA19-138640790E66}"/>
                  </a:ext>
                </a:extLst>
              </p:cNvPr>
              <p:cNvSpPr/>
              <p:nvPr/>
            </p:nvSpPr>
            <p:spPr>
              <a:xfrm>
                <a:off x="4979505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50850AF-E631-471E-9E28-26D03A2B45EE}"/>
                  </a:ext>
                </a:extLst>
              </p:cNvPr>
              <p:cNvSpPr/>
              <p:nvPr/>
            </p:nvSpPr>
            <p:spPr>
              <a:xfrm>
                <a:off x="5880321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043333E8-8E63-4A0A-A8FF-C48E2EDE4128}"/>
                </a:ext>
              </a:extLst>
            </p:cNvPr>
            <p:cNvSpPr/>
            <p:nvPr/>
          </p:nvSpPr>
          <p:spPr>
            <a:xfrm>
              <a:off x="493776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16BA0021-BD24-4A41-A42A-5B5641D4DDD4}"/>
                </a:ext>
              </a:extLst>
            </p:cNvPr>
            <p:cNvSpPr/>
            <p:nvPr/>
          </p:nvSpPr>
          <p:spPr>
            <a:xfrm>
              <a:off x="5547360" y="346345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4E47A340-F45C-49E1-82BA-EF174C788114}"/>
                </a:ext>
              </a:extLst>
            </p:cNvPr>
            <p:cNvSpPr/>
            <p:nvPr/>
          </p:nvSpPr>
          <p:spPr>
            <a:xfrm>
              <a:off x="614172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7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10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4419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75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7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7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7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7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7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7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2" grpId="0"/>
      <p:bldP spid="2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52945A3-9521-4B3D-9C9C-D6E3CFAE1B63}"/>
              </a:ext>
            </a:extLst>
          </p:cNvPr>
          <p:cNvGrpSpPr/>
          <p:nvPr/>
        </p:nvGrpSpPr>
        <p:grpSpPr>
          <a:xfrm>
            <a:off x="3297180" y="-2541"/>
            <a:ext cx="5161233" cy="4561842"/>
            <a:chOff x="3220980" y="-2541"/>
            <a:chExt cx="5161233" cy="456184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02AE2CE-3125-4E3F-92D3-9BFCF744E17B}"/>
                </a:ext>
              </a:extLst>
            </p:cNvPr>
            <p:cNvCxnSpPr>
              <a:cxnSpLocks/>
            </p:cNvCxnSpPr>
            <p:nvPr/>
          </p:nvCxnSpPr>
          <p:spPr>
            <a:xfrm>
              <a:off x="4048499" y="297180"/>
              <a:ext cx="0" cy="80010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38BE763-DB92-4DAC-8143-3DC87EA329BA}"/>
                </a:ext>
              </a:extLst>
            </p:cNvPr>
            <p:cNvCxnSpPr>
              <a:cxnSpLocks/>
            </p:cNvCxnSpPr>
            <p:nvPr/>
          </p:nvCxnSpPr>
          <p:spPr>
            <a:xfrm>
              <a:off x="4868682" y="2077222"/>
              <a:ext cx="0" cy="124968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8D50F6-6CF1-4D88-8A8D-55933E176E75}"/>
                </a:ext>
              </a:extLst>
            </p:cNvPr>
            <p:cNvCxnSpPr>
              <a:cxnSpLocks/>
            </p:cNvCxnSpPr>
            <p:nvPr/>
          </p:nvCxnSpPr>
          <p:spPr>
            <a:xfrm>
              <a:off x="4231379" y="898081"/>
              <a:ext cx="0" cy="124968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2CEF16B-3511-4454-A01F-5F313812059D}"/>
                </a:ext>
              </a:extLst>
            </p:cNvPr>
            <p:cNvCxnSpPr>
              <a:cxnSpLocks/>
            </p:cNvCxnSpPr>
            <p:nvPr/>
          </p:nvCxnSpPr>
          <p:spPr>
            <a:xfrm>
              <a:off x="6118362" y="636270"/>
              <a:ext cx="0" cy="727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682946E-8866-4759-8BF2-DFFD58196936}"/>
                </a:ext>
              </a:extLst>
            </p:cNvPr>
            <p:cNvCxnSpPr>
              <a:cxnSpLocks/>
            </p:cNvCxnSpPr>
            <p:nvPr/>
          </p:nvCxnSpPr>
          <p:spPr>
            <a:xfrm>
              <a:off x="7139442" y="576082"/>
              <a:ext cx="0" cy="124968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E6BF08E-853A-4A45-8E9B-E13C05F9FBCA}"/>
                </a:ext>
              </a:extLst>
            </p:cNvPr>
            <p:cNvCxnSpPr>
              <a:cxnSpLocks/>
            </p:cNvCxnSpPr>
            <p:nvPr/>
          </p:nvCxnSpPr>
          <p:spPr>
            <a:xfrm>
              <a:off x="4938491" y="1005066"/>
              <a:ext cx="0" cy="53340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587D0E8-04C7-4E63-94C0-E3E4FEA3D186}"/>
                </a:ext>
              </a:extLst>
            </p:cNvPr>
            <p:cNvCxnSpPr>
              <a:cxnSpLocks/>
            </p:cNvCxnSpPr>
            <p:nvPr/>
          </p:nvCxnSpPr>
          <p:spPr>
            <a:xfrm>
              <a:off x="6783651" y="2515846"/>
              <a:ext cx="0" cy="3086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035132-2746-49F8-8B6E-6C934B7B27F8}"/>
                </a:ext>
              </a:extLst>
            </p:cNvPr>
            <p:cNvCxnSpPr>
              <a:cxnSpLocks/>
            </p:cNvCxnSpPr>
            <p:nvPr/>
          </p:nvCxnSpPr>
          <p:spPr>
            <a:xfrm>
              <a:off x="5572499" y="3272790"/>
              <a:ext cx="0" cy="44577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B76E1A9-A465-4166-8FCC-6933CEB6B57E}"/>
                </a:ext>
              </a:extLst>
            </p:cNvPr>
            <p:cNvCxnSpPr>
              <a:cxnSpLocks/>
            </p:cNvCxnSpPr>
            <p:nvPr/>
          </p:nvCxnSpPr>
          <p:spPr>
            <a:xfrm>
              <a:off x="4368539" y="3425190"/>
              <a:ext cx="0" cy="44577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DCD725-A5BC-45EB-B0B8-2AA1F490198A}"/>
                </a:ext>
              </a:extLst>
            </p:cNvPr>
            <p:cNvCxnSpPr>
              <a:cxnSpLocks/>
            </p:cNvCxnSpPr>
            <p:nvPr/>
          </p:nvCxnSpPr>
          <p:spPr>
            <a:xfrm>
              <a:off x="6768839" y="297180"/>
              <a:ext cx="0" cy="44577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E0D451D-3355-4205-ACE6-B8DB6FD61D0A}"/>
                </a:ext>
              </a:extLst>
            </p:cNvPr>
            <p:cNvCxnSpPr>
              <a:cxnSpLocks/>
            </p:cNvCxnSpPr>
            <p:nvPr/>
          </p:nvCxnSpPr>
          <p:spPr>
            <a:xfrm>
              <a:off x="7256519" y="3143250"/>
              <a:ext cx="0" cy="78105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EB5FF43-D8FC-452D-ADE9-1F0391FBF7EE}"/>
                </a:ext>
              </a:extLst>
            </p:cNvPr>
            <p:cNvCxnSpPr>
              <a:cxnSpLocks/>
            </p:cNvCxnSpPr>
            <p:nvPr/>
          </p:nvCxnSpPr>
          <p:spPr>
            <a:xfrm>
              <a:off x="5572499" y="1671511"/>
              <a:ext cx="0" cy="727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C041CE9-0F37-4857-AD15-243CB08DABC4}"/>
                </a:ext>
              </a:extLst>
            </p:cNvPr>
            <p:cNvCxnSpPr>
              <a:cxnSpLocks/>
            </p:cNvCxnSpPr>
            <p:nvPr/>
          </p:nvCxnSpPr>
          <p:spPr>
            <a:xfrm>
              <a:off x="6243059" y="2147761"/>
              <a:ext cx="0" cy="727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F328A81-3927-4D3B-B94A-C01D2CB1D019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79" y="4014661"/>
              <a:ext cx="0" cy="503998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AF5519-74E5-4235-932D-E033C5A647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18456" y="3425190"/>
              <a:ext cx="5560" cy="109346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C26C6FC-BCE0-4972-9961-FE99D01AAD5D}"/>
                </a:ext>
              </a:extLst>
            </p:cNvPr>
            <p:cNvCxnSpPr>
              <a:cxnSpLocks/>
            </p:cNvCxnSpPr>
            <p:nvPr/>
          </p:nvCxnSpPr>
          <p:spPr>
            <a:xfrm>
              <a:off x="7552060" y="1976845"/>
              <a:ext cx="0" cy="1134111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7307763-78A2-47A8-B05D-0A4DBE994BF7}"/>
                </a:ext>
              </a:extLst>
            </p:cNvPr>
            <p:cNvCxnSpPr>
              <a:cxnSpLocks/>
            </p:cNvCxnSpPr>
            <p:nvPr/>
          </p:nvCxnSpPr>
          <p:spPr>
            <a:xfrm>
              <a:off x="5224756" y="3272790"/>
              <a:ext cx="0" cy="81153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F2C6F4D-EDC0-4FE8-8A41-06A507663735}"/>
                </a:ext>
              </a:extLst>
            </p:cNvPr>
            <p:cNvCxnSpPr>
              <a:cxnSpLocks/>
            </p:cNvCxnSpPr>
            <p:nvPr/>
          </p:nvCxnSpPr>
          <p:spPr>
            <a:xfrm>
              <a:off x="5826736" y="3961321"/>
              <a:ext cx="0" cy="29825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7C73D43-6DD2-4DDE-974E-912E92018CC5}"/>
                </a:ext>
              </a:extLst>
            </p:cNvPr>
            <p:cNvCxnSpPr>
              <a:cxnSpLocks/>
            </p:cNvCxnSpPr>
            <p:nvPr/>
          </p:nvCxnSpPr>
          <p:spPr>
            <a:xfrm>
              <a:off x="4048499" y="3028643"/>
              <a:ext cx="0" cy="1055677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4B36EEE-7BA4-4E38-A401-80E26EF03079}"/>
                </a:ext>
              </a:extLst>
            </p:cNvPr>
            <p:cNvCxnSpPr>
              <a:cxnSpLocks/>
            </p:cNvCxnSpPr>
            <p:nvPr/>
          </p:nvCxnSpPr>
          <p:spPr>
            <a:xfrm>
              <a:off x="5506696" y="623761"/>
              <a:ext cx="0" cy="29825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F278F35-8694-470E-A494-1CCE049C7ACF}"/>
                </a:ext>
              </a:extLst>
            </p:cNvPr>
            <p:cNvCxnSpPr>
              <a:cxnSpLocks/>
            </p:cNvCxnSpPr>
            <p:nvPr/>
          </p:nvCxnSpPr>
          <p:spPr>
            <a:xfrm>
              <a:off x="7952716" y="426952"/>
              <a:ext cx="0" cy="495068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0C86270-1636-4A0E-A8D0-6E5DFBDC403D}"/>
                </a:ext>
              </a:extLst>
            </p:cNvPr>
            <p:cNvCxnSpPr>
              <a:cxnSpLocks/>
            </p:cNvCxnSpPr>
            <p:nvPr/>
          </p:nvCxnSpPr>
          <p:spPr>
            <a:xfrm>
              <a:off x="7561319" y="50799"/>
              <a:ext cx="0" cy="101346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507CF2-ADF2-41C0-BB4D-4E82BE4290C3}"/>
                </a:ext>
              </a:extLst>
            </p:cNvPr>
            <p:cNvCxnSpPr>
              <a:cxnSpLocks/>
            </p:cNvCxnSpPr>
            <p:nvPr/>
          </p:nvCxnSpPr>
          <p:spPr>
            <a:xfrm>
              <a:off x="7963113" y="3411219"/>
              <a:ext cx="0" cy="848361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F5CB112-0C59-4195-B5D8-6314107EA508}"/>
                </a:ext>
              </a:extLst>
            </p:cNvPr>
            <p:cNvCxnSpPr>
              <a:cxnSpLocks/>
            </p:cNvCxnSpPr>
            <p:nvPr/>
          </p:nvCxnSpPr>
          <p:spPr>
            <a:xfrm>
              <a:off x="8382213" y="2100579"/>
              <a:ext cx="0" cy="474981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920A2CC-994C-4C7C-9FF5-233D08483A48}"/>
                </a:ext>
              </a:extLst>
            </p:cNvPr>
            <p:cNvCxnSpPr>
              <a:cxnSpLocks/>
            </p:cNvCxnSpPr>
            <p:nvPr/>
          </p:nvCxnSpPr>
          <p:spPr>
            <a:xfrm>
              <a:off x="4556973" y="-2541"/>
              <a:ext cx="0" cy="342403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2F71F5-A261-4042-A61C-35B6BE7EE268}"/>
                </a:ext>
              </a:extLst>
            </p:cNvPr>
            <p:cNvCxnSpPr>
              <a:cxnSpLocks/>
            </p:cNvCxnSpPr>
            <p:nvPr/>
          </p:nvCxnSpPr>
          <p:spPr>
            <a:xfrm>
              <a:off x="4709373" y="623761"/>
              <a:ext cx="0" cy="86975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90E34B8-82A3-4A65-9209-70792A2AEAA7}"/>
                </a:ext>
              </a:extLst>
            </p:cNvPr>
            <p:cNvCxnSpPr>
              <a:cxnSpLocks/>
            </p:cNvCxnSpPr>
            <p:nvPr/>
          </p:nvCxnSpPr>
          <p:spPr>
            <a:xfrm>
              <a:off x="5379933" y="2285460"/>
              <a:ext cx="0" cy="598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9334C19-E3CA-499B-8F5B-1F0862ECB00C}"/>
                </a:ext>
              </a:extLst>
            </p:cNvPr>
            <p:cNvCxnSpPr>
              <a:cxnSpLocks/>
            </p:cNvCxnSpPr>
            <p:nvPr/>
          </p:nvCxnSpPr>
          <p:spPr>
            <a:xfrm>
              <a:off x="3833073" y="2055781"/>
              <a:ext cx="0" cy="598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C7340F0-52E4-4BD5-82D9-09B5F1A50CF1}"/>
                </a:ext>
              </a:extLst>
            </p:cNvPr>
            <p:cNvCxnSpPr>
              <a:cxnSpLocks/>
            </p:cNvCxnSpPr>
            <p:nvPr/>
          </p:nvCxnSpPr>
          <p:spPr>
            <a:xfrm>
              <a:off x="7818333" y="1247522"/>
              <a:ext cx="0" cy="54776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5279D61-FA98-4DBA-BE7C-22CAA3D33BCF}"/>
                </a:ext>
              </a:extLst>
            </p:cNvPr>
            <p:cNvCxnSpPr>
              <a:cxnSpLocks/>
            </p:cNvCxnSpPr>
            <p:nvPr/>
          </p:nvCxnSpPr>
          <p:spPr>
            <a:xfrm>
              <a:off x="8275533" y="3718560"/>
              <a:ext cx="0" cy="840741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A058688-D086-497B-909E-872DD26B799F}"/>
                </a:ext>
              </a:extLst>
            </p:cNvPr>
            <p:cNvCxnSpPr>
              <a:cxnSpLocks/>
            </p:cNvCxnSpPr>
            <p:nvPr/>
          </p:nvCxnSpPr>
          <p:spPr>
            <a:xfrm>
              <a:off x="7556476" y="3977640"/>
              <a:ext cx="0" cy="36576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7AAD4FB-EAA1-4DDA-83EB-892493BA739B}"/>
                </a:ext>
              </a:extLst>
            </p:cNvPr>
            <p:cNvCxnSpPr>
              <a:cxnSpLocks/>
            </p:cNvCxnSpPr>
            <p:nvPr/>
          </p:nvCxnSpPr>
          <p:spPr>
            <a:xfrm>
              <a:off x="6644853" y="1529581"/>
              <a:ext cx="0" cy="36576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8CA8889-4E77-469C-9ACF-BC564D7F783D}"/>
                </a:ext>
              </a:extLst>
            </p:cNvPr>
            <p:cNvCxnSpPr>
              <a:cxnSpLocks/>
            </p:cNvCxnSpPr>
            <p:nvPr/>
          </p:nvCxnSpPr>
          <p:spPr>
            <a:xfrm>
              <a:off x="5812207" y="208283"/>
              <a:ext cx="0" cy="36576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7680D67-4E37-466D-96F1-2C739A9EBD92}"/>
                </a:ext>
              </a:extLst>
            </p:cNvPr>
            <p:cNvCxnSpPr>
              <a:cxnSpLocks/>
            </p:cNvCxnSpPr>
            <p:nvPr/>
          </p:nvCxnSpPr>
          <p:spPr>
            <a:xfrm>
              <a:off x="6421807" y="111262"/>
              <a:ext cx="0" cy="894578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BFF779B-CCEE-4C13-864F-F7F73F822838}"/>
                </a:ext>
              </a:extLst>
            </p:cNvPr>
            <p:cNvCxnSpPr>
              <a:cxnSpLocks/>
            </p:cNvCxnSpPr>
            <p:nvPr/>
          </p:nvCxnSpPr>
          <p:spPr>
            <a:xfrm>
              <a:off x="5231021" y="299723"/>
              <a:ext cx="0" cy="614677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D4A1E18-E0A6-4421-8B16-B7BC1D9C9288}"/>
                </a:ext>
              </a:extLst>
            </p:cNvPr>
            <p:cNvCxnSpPr>
              <a:cxnSpLocks/>
            </p:cNvCxnSpPr>
            <p:nvPr/>
          </p:nvCxnSpPr>
          <p:spPr>
            <a:xfrm>
              <a:off x="4640793" y="3744690"/>
              <a:ext cx="0" cy="598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809018B-0CC3-4FFE-A20C-9C70C9B89265}"/>
                </a:ext>
              </a:extLst>
            </p:cNvPr>
            <p:cNvCxnSpPr>
              <a:cxnSpLocks/>
            </p:cNvCxnSpPr>
            <p:nvPr/>
          </p:nvCxnSpPr>
          <p:spPr>
            <a:xfrm>
              <a:off x="4331618" y="2575322"/>
              <a:ext cx="0" cy="598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CA2FCF8-2582-4653-9F1A-3225E84287B2}"/>
                </a:ext>
              </a:extLst>
            </p:cNvPr>
            <p:cNvCxnSpPr>
              <a:cxnSpLocks/>
            </p:cNvCxnSpPr>
            <p:nvPr/>
          </p:nvCxnSpPr>
          <p:spPr>
            <a:xfrm>
              <a:off x="8086172" y="1527516"/>
              <a:ext cx="0" cy="161366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6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0B3322F-D149-4824-B554-B069E66C899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547" y="1023822"/>
              <a:ext cx="0" cy="511074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B3FF611-45A0-413A-ACC3-10481C9E43A0}"/>
                </a:ext>
              </a:extLst>
            </p:cNvPr>
            <p:cNvCxnSpPr>
              <a:cxnSpLocks/>
            </p:cNvCxnSpPr>
            <p:nvPr/>
          </p:nvCxnSpPr>
          <p:spPr>
            <a:xfrm>
              <a:off x="3611240" y="2230270"/>
              <a:ext cx="0" cy="1536563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38F8636-F273-49DE-AAF7-2253DBD33063}"/>
                </a:ext>
              </a:extLst>
            </p:cNvPr>
            <p:cNvCxnSpPr>
              <a:cxnSpLocks/>
            </p:cNvCxnSpPr>
            <p:nvPr/>
          </p:nvCxnSpPr>
          <p:spPr>
            <a:xfrm>
              <a:off x="3401440" y="3412360"/>
              <a:ext cx="0" cy="96007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817637C-7930-4A52-A3D4-78F15F337E51}"/>
                </a:ext>
              </a:extLst>
            </p:cNvPr>
            <p:cNvCxnSpPr>
              <a:cxnSpLocks/>
            </p:cNvCxnSpPr>
            <p:nvPr/>
          </p:nvCxnSpPr>
          <p:spPr>
            <a:xfrm>
              <a:off x="3220980" y="6408"/>
              <a:ext cx="0" cy="86975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EE5F1AB-1922-481F-86DB-FA33A6DD6D56}"/>
                </a:ext>
              </a:extLst>
            </p:cNvPr>
            <p:cNvCxnSpPr>
              <a:cxnSpLocks/>
            </p:cNvCxnSpPr>
            <p:nvPr/>
          </p:nvCxnSpPr>
          <p:spPr>
            <a:xfrm>
              <a:off x="3220980" y="1768612"/>
              <a:ext cx="0" cy="3086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50B08DF-DADE-448E-BE5B-4A0727EA2F23}"/>
                </a:ext>
              </a:extLst>
            </p:cNvPr>
            <p:cNvCxnSpPr>
              <a:cxnSpLocks/>
            </p:cNvCxnSpPr>
            <p:nvPr/>
          </p:nvCxnSpPr>
          <p:spPr>
            <a:xfrm>
              <a:off x="7064255" y="2157354"/>
              <a:ext cx="0" cy="598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7615B2C5-E175-4110-A2D9-7D4146A8C24B}"/>
              </a:ext>
            </a:extLst>
          </p:cNvPr>
          <p:cNvSpPr/>
          <p:nvPr/>
        </p:nvSpPr>
        <p:spPr>
          <a:xfrm>
            <a:off x="3032844" y="-2541"/>
            <a:ext cx="5711125" cy="4521200"/>
          </a:xfrm>
          <a:prstGeom prst="rect">
            <a:avLst/>
          </a:prstGeom>
          <a:solidFill>
            <a:schemeClr val="accent1">
              <a:alpha val="2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1BEC18B-BEDF-48F3-9B2C-E7FC135BBD20}"/>
              </a:ext>
            </a:extLst>
          </p:cNvPr>
          <p:cNvGrpSpPr/>
          <p:nvPr/>
        </p:nvGrpSpPr>
        <p:grpSpPr>
          <a:xfrm>
            <a:off x="4480560" y="746775"/>
            <a:ext cx="2697480" cy="3320413"/>
            <a:chOff x="4404360" y="746775"/>
            <a:chExt cx="2697480" cy="332041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1F31A28-9BC1-4083-A1E8-B28B7934A331}"/>
                </a:ext>
              </a:extLst>
            </p:cNvPr>
            <p:cNvGrpSpPr/>
            <p:nvPr/>
          </p:nvGrpSpPr>
          <p:grpSpPr>
            <a:xfrm>
              <a:off x="4404360" y="746775"/>
              <a:ext cx="2697480" cy="3320413"/>
              <a:chOff x="4160520" y="746775"/>
              <a:chExt cx="2697480" cy="3320413"/>
            </a:xfrm>
          </p:grpSpPr>
          <p:sp>
            <p:nvSpPr>
              <p:cNvPr id="58" name="Rectangle 32">
                <a:extLst>
                  <a:ext uri="{FF2B5EF4-FFF2-40B4-BE49-F238E27FC236}">
                    <a16:creationId xmlns:a16="http://schemas.microsoft.com/office/drawing/2014/main" id="{95493AD0-C503-4FCA-8CFD-3DFF96DB9CF8}"/>
                  </a:ext>
                </a:extLst>
              </p:cNvPr>
              <p:cNvSpPr/>
              <p:nvPr/>
            </p:nvSpPr>
            <p:spPr>
              <a:xfrm>
                <a:off x="4352158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Rectangle 32">
                <a:extLst>
                  <a:ext uri="{FF2B5EF4-FFF2-40B4-BE49-F238E27FC236}">
                    <a16:creationId xmlns:a16="http://schemas.microsoft.com/office/drawing/2014/main" id="{B8C41480-FBDA-4375-9CEE-676FC44BE454}"/>
                  </a:ext>
                </a:extLst>
              </p:cNvPr>
              <p:cNvSpPr/>
              <p:nvPr/>
            </p:nvSpPr>
            <p:spPr>
              <a:xfrm flipH="1">
                <a:off x="5722116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9D36A91-98BD-4138-9D1B-27FA7F758C94}"/>
                  </a:ext>
                </a:extLst>
              </p:cNvPr>
              <p:cNvSpPr/>
              <p:nvPr/>
            </p:nvSpPr>
            <p:spPr>
              <a:xfrm>
                <a:off x="4274457" y="1393371"/>
                <a:ext cx="2467428" cy="2467428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744C201-F5BA-4C32-885B-FB3A23EF8ACB}"/>
                  </a:ext>
                </a:extLst>
              </p:cNvPr>
              <p:cNvSpPr/>
              <p:nvPr/>
            </p:nvSpPr>
            <p:spPr>
              <a:xfrm>
                <a:off x="4160520" y="2542267"/>
                <a:ext cx="2697480" cy="169636"/>
              </a:xfrm>
              <a:prstGeom prst="rect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2" name="Trapezoid 61">
                <a:extLst>
                  <a:ext uri="{FF2B5EF4-FFF2-40B4-BE49-F238E27FC236}">
                    <a16:creationId xmlns:a16="http://schemas.microsoft.com/office/drawing/2014/main" id="{4D7291E6-D447-4787-90F2-9A69A86D1F68}"/>
                  </a:ext>
                </a:extLst>
              </p:cNvPr>
              <p:cNvSpPr/>
              <p:nvPr/>
            </p:nvSpPr>
            <p:spPr>
              <a:xfrm>
                <a:off x="5281301" y="1316052"/>
                <a:ext cx="461473" cy="936284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B24F42F-ABF8-45E1-BA5E-E81BB99306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2037" y="1487375"/>
                <a:ext cx="0" cy="589253"/>
              </a:xfrm>
              <a:prstGeom prst="line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7C415816-B975-468D-9BF0-69163A13AF02}"/>
                  </a:ext>
                </a:extLst>
              </p:cNvPr>
              <p:cNvSpPr/>
              <p:nvPr/>
            </p:nvSpPr>
            <p:spPr>
              <a:xfrm rot="19708477">
                <a:off x="4646940" y="2825878"/>
                <a:ext cx="1776734" cy="1241310"/>
              </a:xfrm>
              <a:custGeom>
                <a:avLst/>
                <a:gdLst>
                  <a:gd name="connsiteX0" fmla="*/ 1228269 w 1776734"/>
                  <a:gd name="connsiteY0" fmla="*/ 0 h 1241310"/>
                  <a:gd name="connsiteX1" fmla="*/ 1776734 w 1776734"/>
                  <a:gd name="connsiteY1" fmla="*/ 1113515 h 1241310"/>
                  <a:gd name="connsiteX2" fmla="*/ 1744053 w 1776734"/>
                  <a:gd name="connsiteY2" fmla="*/ 1130308 h 1241310"/>
                  <a:gd name="connsiteX3" fmla="*/ 587617 w 1776734"/>
                  <a:gd name="connsiteY3" fmla="*/ 1059051 h 1241310"/>
                  <a:gd name="connsiteX4" fmla="*/ 0 w 1776734"/>
                  <a:gd name="connsiteY4" fmla="*/ 60486 h 1241310"/>
                  <a:gd name="connsiteX5" fmla="*/ 260 w 1776734"/>
                  <a:gd name="connsiteY5" fmla="*/ 0 h 1241310"/>
                  <a:gd name="connsiteX6" fmla="*/ 1228269 w 1776734"/>
                  <a:gd name="connsiteY6" fmla="*/ 0 h 1241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6734" h="1241310">
                    <a:moveTo>
                      <a:pt x="1228269" y="0"/>
                    </a:moveTo>
                    <a:lnTo>
                      <a:pt x="1776734" y="1113515"/>
                    </a:lnTo>
                    <a:lnTo>
                      <a:pt x="1744053" y="1130308"/>
                    </a:lnTo>
                    <a:cubicBezTo>
                      <a:pt x="1383476" y="1294116"/>
                      <a:pt x="950616" y="1281718"/>
                      <a:pt x="587617" y="1059051"/>
                    </a:cubicBezTo>
                    <a:cubicBezTo>
                      <a:pt x="224618" y="836383"/>
                      <a:pt x="17393" y="456147"/>
                      <a:pt x="0" y="60486"/>
                    </a:cubicBezTo>
                    <a:lnTo>
                      <a:pt x="260" y="0"/>
                    </a:lnTo>
                    <a:lnTo>
                      <a:pt x="122826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47CC9C2-85C0-4B03-A70E-B8940D7D7FC2}"/>
                  </a:ext>
                </a:extLst>
              </p:cNvPr>
              <p:cNvSpPr/>
              <p:nvPr/>
            </p:nvSpPr>
            <p:spPr>
              <a:xfrm>
                <a:off x="5065667" y="2184581"/>
                <a:ext cx="885009" cy="885009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49E139C-C899-4755-A894-8B118BD02105}"/>
                  </a:ext>
                </a:extLst>
              </p:cNvPr>
              <p:cNvSpPr/>
              <p:nvPr/>
            </p:nvSpPr>
            <p:spPr>
              <a:xfrm>
                <a:off x="5283200" y="2402114"/>
                <a:ext cx="449943" cy="44994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6E80A72-0408-47C3-912D-611CED9124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61285" y="3056021"/>
                <a:ext cx="300789" cy="846221"/>
              </a:xfrm>
              <a:prstGeom prst="line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D6ECFC33-B001-4C74-935F-311DF1E0BF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8747" y="3072063"/>
                <a:ext cx="340895" cy="814137"/>
              </a:xfrm>
              <a:prstGeom prst="line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CB5B076E-1643-4D6D-98F9-AB243CC8834D}"/>
                  </a:ext>
                </a:extLst>
              </p:cNvPr>
              <p:cNvSpPr/>
              <p:nvPr/>
            </p:nvSpPr>
            <p:spPr>
              <a:xfrm>
                <a:off x="4979505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947F5A8-E2BF-46C9-B546-218140169EB3}"/>
                  </a:ext>
                </a:extLst>
              </p:cNvPr>
              <p:cNvSpPr/>
              <p:nvPr/>
            </p:nvSpPr>
            <p:spPr>
              <a:xfrm>
                <a:off x="5880321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5D04CC3-1A95-4DCE-9CF5-04808EE0D058}"/>
                </a:ext>
              </a:extLst>
            </p:cNvPr>
            <p:cNvSpPr/>
            <p:nvPr/>
          </p:nvSpPr>
          <p:spPr>
            <a:xfrm>
              <a:off x="493776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FCFA800-1FE5-4C85-820B-17006DEABFFF}"/>
                </a:ext>
              </a:extLst>
            </p:cNvPr>
            <p:cNvSpPr/>
            <p:nvPr/>
          </p:nvSpPr>
          <p:spPr>
            <a:xfrm>
              <a:off x="5547360" y="346345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9223EBF-2B0A-43C9-990B-E4B0349428EF}"/>
                </a:ext>
              </a:extLst>
            </p:cNvPr>
            <p:cNvSpPr/>
            <p:nvPr/>
          </p:nvSpPr>
          <p:spPr>
            <a:xfrm>
              <a:off x="614172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E4B85E-E3A5-42A2-9344-BB9448462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789" y="1632111"/>
            <a:ext cx="2885382" cy="125698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the </a:t>
            </a:r>
            <a:r>
              <a:rPr lang="en-US" dirty="0">
                <a:solidFill>
                  <a:schemeClr val="tx1"/>
                </a:solidFill>
              </a:rPr>
              <a:t>Problem </a:t>
            </a:r>
            <a:r>
              <a:rPr lang="en-US" dirty="0">
                <a:solidFill>
                  <a:schemeClr val="bg1"/>
                </a:solidFill>
              </a:rPr>
              <a:t>You Are Trying to Solve?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A9CBE9B-2F85-4622-980A-3938C6620EC7}"/>
              </a:ext>
            </a:extLst>
          </p:cNvPr>
          <p:cNvSpPr/>
          <p:nvPr/>
        </p:nvSpPr>
        <p:spPr>
          <a:xfrm>
            <a:off x="3034830" y="-1341"/>
            <a:ext cx="5711125" cy="45212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4A9DE5-9D29-4C61-9925-CAB0EE98ECE5}"/>
              </a:ext>
            </a:extLst>
          </p:cNvPr>
          <p:cNvSpPr txBox="1"/>
          <p:nvPr/>
        </p:nvSpPr>
        <p:spPr>
          <a:xfrm>
            <a:off x="4463720" y="1908118"/>
            <a:ext cx="3120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Make a model spaceship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quickly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 and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cheaply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7D5152-447B-4F0E-A8D3-F3E2B8BEB667}"/>
              </a:ext>
            </a:extLst>
          </p:cNvPr>
          <p:cNvCxnSpPr>
            <a:cxnSpLocks/>
          </p:cNvCxnSpPr>
          <p:nvPr/>
        </p:nvCxnSpPr>
        <p:spPr>
          <a:xfrm>
            <a:off x="3084394" y="2192833"/>
            <a:ext cx="1285056" cy="0"/>
          </a:xfrm>
          <a:prstGeom prst="line">
            <a:avLst/>
          </a:prstGeom>
          <a:ln w="2222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3">
            <a:extLst>
              <a:ext uri="{FF2B5EF4-FFF2-40B4-BE49-F238E27FC236}">
                <a16:creationId xmlns:a16="http://schemas.microsoft.com/office/drawing/2014/main" id="{07E0ABDF-ED03-4740-AAA0-160EC27A27BF}"/>
              </a:ext>
            </a:extLst>
          </p:cNvPr>
          <p:cNvSpPr/>
          <p:nvPr/>
        </p:nvSpPr>
        <p:spPr bwMode="auto">
          <a:xfrm rot="2700000">
            <a:off x="4087772" y="2067302"/>
            <a:ext cx="251058" cy="251058"/>
          </a:xfrm>
          <a:custGeom>
            <a:avLst/>
            <a:gdLst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  <a:gd name="connsiteX3" fmla="*/ 0 w 371366"/>
              <a:gd name="connsiteY3" fmla="*/ 371366 h 371366"/>
              <a:gd name="connsiteX4" fmla="*/ 0 w 371366"/>
              <a:gd name="connsiteY4" fmla="*/ 0 h 371366"/>
              <a:gd name="connsiteX0" fmla="*/ 0 w 371366"/>
              <a:gd name="connsiteY0" fmla="*/ 371366 h 462806"/>
              <a:gd name="connsiteX1" fmla="*/ 0 w 371366"/>
              <a:gd name="connsiteY1" fmla="*/ 0 h 462806"/>
              <a:gd name="connsiteX2" fmla="*/ 371366 w 371366"/>
              <a:gd name="connsiteY2" fmla="*/ 0 h 462806"/>
              <a:gd name="connsiteX3" fmla="*/ 371366 w 371366"/>
              <a:gd name="connsiteY3" fmla="*/ 371366 h 462806"/>
              <a:gd name="connsiteX4" fmla="*/ 91440 w 371366"/>
              <a:gd name="connsiteY4" fmla="*/ 462806 h 462806"/>
              <a:gd name="connsiteX0" fmla="*/ 0 w 371366"/>
              <a:gd name="connsiteY0" fmla="*/ 0 h 462806"/>
              <a:gd name="connsiteX1" fmla="*/ 371366 w 371366"/>
              <a:gd name="connsiteY1" fmla="*/ 0 h 462806"/>
              <a:gd name="connsiteX2" fmla="*/ 371366 w 371366"/>
              <a:gd name="connsiteY2" fmla="*/ 371366 h 462806"/>
              <a:gd name="connsiteX3" fmla="*/ 91440 w 371366"/>
              <a:gd name="connsiteY3" fmla="*/ 462806 h 462806"/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366" h="371366">
                <a:moveTo>
                  <a:pt x="0" y="0"/>
                </a:moveTo>
                <a:lnTo>
                  <a:pt x="371366" y="0"/>
                </a:lnTo>
                <a:lnTo>
                  <a:pt x="371366" y="371366"/>
                </a:lnTo>
              </a:path>
            </a:pathLst>
          </a:custGeom>
          <a:noFill/>
          <a:ln w="254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90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-4.16667E-6 -1.97531E-6 L 0.03681 -1.97531E-6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E47FC1-39D3-4CCC-ADA0-B82385B9398E}"/>
              </a:ext>
            </a:extLst>
          </p:cNvPr>
          <p:cNvSpPr txBox="1"/>
          <p:nvPr/>
        </p:nvSpPr>
        <p:spPr>
          <a:xfrm>
            <a:off x="2568126" y="3249047"/>
            <a:ext cx="3946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Design a prototype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C33335D-12C3-4464-A85D-145F9A45A5F7}"/>
              </a:ext>
            </a:extLst>
          </p:cNvPr>
          <p:cNvSpPr/>
          <p:nvPr/>
        </p:nvSpPr>
        <p:spPr>
          <a:xfrm>
            <a:off x="2684996" y="619699"/>
            <a:ext cx="1871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Traditional 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FBFB6E5-AA0A-4445-99EF-B58B54F1C513}"/>
              </a:ext>
            </a:extLst>
          </p:cNvPr>
          <p:cNvSpPr/>
          <p:nvPr/>
        </p:nvSpPr>
        <p:spPr>
          <a:xfrm>
            <a:off x="4345905" y="619699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Development</a:t>
            </a:r>
          </a:p>
        </p:txBody>
      </p:sp>
      <p:grpSp>
        <p:nvGrpSpPr>
          <p:cNvPr id="420" name="Group 419">
            <a:extLst>
              <a:ext uri="{FF2B5EF4-FFF2-40B4-BE49-F238E27FC236}">
                <a16:creationId xmlns:a16="http://schemas.microsoft.com/office/drawing/2014/main" id="{0CDD1EA2-9A72-4321-9CAF-F84E1437F96B}"/>
              </a:ext>
            </a:extLst>
          </p:cNvPr>
          <p:cNvGrpSpPr/>
          <p:nvPr/>
        </p:nvGrpSpPr>
        <p:grpSpPr>
          <a:xfrm>
            <a:off x="3509067" y="1685879"/>
            <a:ext cx="2095978" cy="1364396"/>
            <a:chOff x="3771137" y="1856476"/>
            <a:chExt cx="1571838" cy="1023202"/>
          </a:xfrm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7993EE4-3CDE-45DA-822D-855338FDE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897" y="1856476"/>
              <a:ext cx="1278319" cy="928563"/>
            </a:xfrm>
            <a:custGeom>
              <a:avLst/>
              <a:gdLst>
                <a:gd name="T0" fmla="*/ 447 w 447"/>
                <a:gd name="T1" fmla="*/ 323 h 323"/>
                <a:gd name="T2" fmla="*/ 0 w 447"/>
                <a:gd name="T3" fmla="*/ 323 h 323"/>
                <a:gd name="T4" fmla="*/ 0 w 447"/>
                <a:gd name="T5" fmla="*/ 13 h 323"/>
                <a:gd name="T6" fmla="*/ 12 w 447"/>
                <a:gd name="T7" fmla="*/ 0 h 323"/>
                <a:gd name="T8" fmla="*/ 435 w 447"/>
                <a:gd name="T9" fmla="*/ 0 h 323"/>
                <a:gd name="T10" fmla="*/ 447 w 447"/>
                <a:gd name="T11" fmla="*/ 13 h 323"/>
                <a:gd name="T12" fmla="*/ 447 w 447"/>
                <a:gd name="T13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23">
                  <a:moveTo>
                    <a:pt x="447" y="323"/>
                  </a:moveTo>
                  <a:cubicBezTo>
                    <a:pt x="0" y="323"/>
                    <a:pt x="0" y="323"/>
                    <a:pt x="0" y="32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42" y="0"/>
                    <a:pt x="447" y="6"/>
                    <a:pt x="447" y="13"/>
                  </a:cubicBezTo>
                  <a:lnTo>
                    <a:pt x="447" y="323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Rectangle 6">
              <a:extLst>
                <a:ext uri="{FF2B5EF4-FFF2-40B4-BE49-F238E27FC236}">
                  <a16:creationId xmlns:a16="http://schemas.microsoft.com/office/drawing/2014/main" id="{163E7FA1-1CDC-47BA-B60D-7A45F49DD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132" y="1916826"/>
              <a:ext cx="1165848" cy="807863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729F50CC-FF35-4EFC-9B53-F603BA986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137" y="2785039"/>
              <a:ext cx="1571838" cy="94639"/>
            </a:xfrm>
            <a:custGeom>
              <a:avLst/>
              <a:gdLst>
                <a:gd name="T0" fmla="*/ 319 w 549"/>
                <a:gd name="T1" fmla="*/ 0 h 33"/>
                <a:gd name="T2" fmla="*/ 319 w 549"/>
                <a:gd name="T3" fmla="*/ 11 h 33"/>
                <a:gd name="T4" fmla="*/ 230 w 549"/>
                <a:gd name="T5" fmla="*/ 11 h 33"/>
                <a:gd name="T6" fmla="*/ 230 w 549"/>
                <a:gd name="T7" fmla="*/ 0 h 33"/>
                <a:gd name="T8" fmla="*/ 0 w 549"/>
                <a:gd name="T9" fmla="*/ 0 h 33"/>
                <a:gd name="T10" fmla="*/ 0 w 549"/>
                <a:gd name="T11" fmla="*/ 21 h 33"/>
                <a:gd name="T12" fmla="*/ 12 w 549"/>
                <a:gd name="T13" fmla="*/ 33 h 33"/>
                <a:gd name="T14" fmla="*/ 537 w 549"/>
                <a:gd name="T15" fmla="*/ 33 h 33"/>
                <a:gd name="T16" fmla="*/ 549 w 549"/>
                <a:gd name="T17" fmla="*/ 21 h 33"/>
                <a:gd name="T18" fmla="*/ 549 w 549"/>
                <a:gd name="T19" fmla="*/ 0 h 33"/>
                <a:gd name="T20" fmla="*/ 319 w 549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33">
                  <a:moveTo>
                    <a:pt x="319" y="0"/>
                  </a:moveTo>
                  <a:cubicBezTo>
                    <a:pt x="319" y="11"/>
                    <a:pt x="319" y="11"/>
                    <a:pt x="319" y="11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5" y="33"/>
                    <a:pt x="12" y="33"/>
                  </a:cubicBezTo>
                  <a:cubicBezTo>
                    <a:pt x="537" y="33"/>
                    <a:pt x="537" y="33"/>
                    <a:pt x="537" y="33"/>
                  </a:cubicBezTo>
                  <a:cubicBezTo>
                    <a:pt x="544" y="33"/>
                    <a:pt x="549" y="28"/>
                    <a:pt x="549" y="21"/>
                  </a:cubicBezTo>
                  <a:cubicBezTo>
                    <a:pt x="549" y="0"/>
                    <a:pt x="549" y="0"/>
                    <a:pt x="549" y="0"/>
                  </a:cubicBezTo>
                  <a:lnTo>
                    <a:pt x="319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04" name="Group 113">
              <a:extLst>
                <a:ext uri="{FF2B5EF4-FFF2-40B4-BE49-F238E27FC236}">
                  <a16:creationId xmlns:a16="http://schemas.microsoft.com/office/drawing/2014/main" id="{3B353F63-6F76-4B2C-9542-BF320137AAD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150397" y="2016683"/>
              <a:ext cx="769388" cy="629891"/>
              <a:chOff x="10" y="7"/>
              <a:chExt cx="670" cy="672"/>
            </a:xfrm>
          </p:grpSpPr>
          <p:sp>
            <p:nvSpPr>
              <p:cNvPr id="306" name="Freeform 114">
                <a:extLst>
                  <a:ext uri="{FF2B5EF4-FFF2-40B4-BE49-F238E27FC236}">
                    <a16:creationId xmlns:a16="http://schemas.microsoft.com/office/drawing/2014/main" id="{804F3133-AD0B-4FB1-9870-6F88A0AB3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" y="7"/>
                <a:ext cx="670" cy="672"/>
              </a:xfrm>
              <a:custGeom>
                <a:avLst/>
                <a:gdLst>
                  <a:gd name="T0" fmla="*/ 41 w 670"/>
                  <a:gd name="T1" fmla="*/ 672 h 672"/>
                  <a:gd name="T2" fmla="*/ 0 w 670"/>
                  <a:gd name="T3" fmla="*/ 672 h 672"/>
                  <a:gd name="T4" fmla="*/ 0 w 670"/>
                  <a:gd name="T5" fmla="*/ 0 h 672"/>
                  <a:gd name="T6" fmla="*/ 670 w 670"/>
                  <a:gd name="T7" fmla="*/ 0 h 672"/>
                  <a:gd name="T8" fmla="*/ 670 w 670"/>
                  <a:gd name="T9" fmla="*/ 384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0" h="672">
                    <a:moveTo>
                      <a:pt x="41" y="672"/>
                    </a:moveTo>
                    <a:lnTo>
                      <a:pt x="0" y="672"/>
                    </a:lnTo>
                    <a:lnTo>
                      <a:pt x="0" y="0"/>
                    </a:lnTo>
                    <a:lnTo>
                      <a:pt x="670" y="0"/>
                    </a:lnTo>
                    <a:lnTo>
                      <a:pt x="670" y="384"/>
                    </a:lnTo>
                  </a:path>
                </a:pathLst>
              </a:cu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Line 115">
                <a:extLst>
                  <a:ext uri="{FF2B5EF4-FFF2-40B4-BE49-F238E27FC236}">
                    <a16:creationId xmlns:a16="http://schemas.microsoft.com/office/drawing/2014/main" id="{9E4F2245-A924-49F8-A6C7-03CBA9D75A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" y="175"/>
                <a:ext cx="670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Line 116">
                <a:extLst>
                  <a:ext uri="{FF2B5EF4-FFF2-40B4-BE49-F238E27FC236}">
                    <a16:creationId xmlns:a16="http://schemas.microsoft.com/office/drawing/2014/main" id="{98C8CA82-28FD-49D6-9F68-EDF3F101D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" y="91"/>
                <a:ext cx="670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Line 117">
                <a:extLst>
                  <a:ext uri="{FF2B5EF4-FFF2-40B4-BE49-F238E27FC236}">
                    <a16:creationId xmlns:a16="http://schemas.microsoft.com/office/drawing/2014/main" id="{C2D5A09C-2943-4E57-A4A7-3CDC8AFCED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" y="259"/>
                <a:ext cx="670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0" name="Line 118">
                <a:extLst>
                  <a:ext uri="{FF2B5EF4-FFF2-40B4-BE49-F238E27FC236}">
                    <a16:creationId xmlns:a16="http://schemas.microsoft.com/office/drawing/2014/main" id="{30A83339-2E4B-4C91-AB14-E88A2446A1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" y="343"/>
                <a:ext cx="310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1" name="Line 119">
                <a:extLst>
                  <a:ext uri="{FF2B5EF4-FFF2-40B4-BE49-F238E27FC236}">
                    <a16:creationId xmlns:a16="http://schemas.microsoft.com/office/drawing/2014/main" id="{2A8DBD23-6047-4516-B13F-D149C4CEC0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" y="427"/>
                <a:ext cx="207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2" name="Line 120">
                <a:extLst>
                  <a:ext uri="{FF2B5EF4-FFF2-40B4-BE49-F238E27FC236}">
                    <a16:creationId xmlns:a16="http://schemas.microsoft.com/office/drawing/2014/main" id="{C4F0CE39-1C06-40B6-9954-C4E2189BAB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" y="511"/>
                <a:ext cx="134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3" name="Line 121">
                <a:extLst>
                  <a:ext uri="{FF2B5EF4-FFF2-40B4-BE49-F238E27FC236}">
                    <a16:creationId xmlns:a16="http://schemas.microsoft.com/office/drawing/2014/main" id="{15C3A9E2-DB60-479B-8FB1-83673787CC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" y="7"/>
                <a:ext cx="0" cy="311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4" name="Line 122">
                <a:extLst>
                  <a:ext uri="{FF2B5EF4-FFF2-40B4-BE49-F238E27FC236}">
                    <a16:creationId xmlns:a16="http://schemas.microsoft.com/office/drawing/2014/main" id="{1CBB03BE-EF05-4B03-A2CF-4AF369658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" y="7"/>
                <a:ext cx="0" cy="386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5" name="Line 123">
                <a:extLst>
                  <a:ext uri="{FF2B5EF4-FFF2-40B4-BE49-F238E27FC236}">
                    <a16:creationId xmlns:a16="http://schemas.microsoft.com/office/drawing/2014/main" id="{0860D9E0-DE32-440C-9F06-B8A4CF73E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" y="7"/>
                <a:ext cx="0" cy="305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6" name="Line 124">
                <a:extLst>
                  <a:ext uri="{FF2B5EF4-FFF2-40B4-BE49-F238E27FC236}">
                    <a16:creationId xmlns:a16="http://schemas.microsoft.com/office/drawing/2014/main" id="{79ED021B-D1B1-4165-984C-EBB9CBFD88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" y="7"/>
                <a:ext cx="0" cy="311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7" name="Line 125">
                <a:extLst>
                  <a:ext uri="{FF2B5EF4-FFF2-40B4-BE49-F238E27FC236}">
                    <a16:creationId xmlns:a16="http://schemas.microsoft.com/office/drawing/2014/main" id="{D324890C-3ABB-4AD9-8FD2-92D59E7E98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" y="7"/>
                <a:ext cx="0" cy="395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8" name="Line 126">
                <a:extLst>
                  <a:ext uri="{FF2B5EF4-FFF2-40B4-BE49-F238E27FC236}">
                    <a16:creationId xmlns:a16="http://schemas.microsoft.com/office/drawing/2014/main" id="{588F6EDD-173D-4FE7-B31A-A5FBA6870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" y="7"/>
                <a:ext cx="0" cy="46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9" name="Freeform 127">
                <a:extLst>
                  <a:ext uri="{FF2B5EF4-FFF2-40B4-BE49-F238E27FC236}">
                    <a16:creationId xmlns:a16="http://schemas.microsoft.com/office/drawing/2014/main" id="{78C1F122-D9AB-4182-86E6-434B67D0F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" y="7"/>
                <a:ext cx="83" cy="588"/>
              </a:xfrm>
              <a:custGeom>
                <a:avLst/>
                <a:gdLst>
                  <a:gd name="T0" fmla="*/ 83 w 83"/>
                  <a:gd name="T1" fmla="*/ 0 h 588"/>
                  <a:gd name="T2" fmla="*/ 83 w 83"/>
                  <a:gd name="T3" fmla="*/ 588 h 588"/>
                  <a:gd name="T4" fmla="*/ 83 w 83"/>
                  <a:gd name="T5" fmla="*/ 588 h 588"/>
                  <a:gd name="T6" fmla="*/ 0 w 83"/>
                  <a:gd name="T7" fmla="*/ 58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588">
                    <a:moveTo>
                      <a:pt x="83" y="0"/>
                    </a:moveTo>
                    <a:lnTo>
                      <a:pt x="83" y="588"/>
                    </a:lnTo>
                    <a:lnTo>
                      <a:pt x="83" y="588"/>
                    </a:lnTo>
                    <a:lnTo>
                      <a:pt x="0" y="588"/>
                    </a:lnTo>
                  </a:path>
                </a:pathLst>
              </a:cu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0" name="Line 128">
                <a:extLst>
                  <a:ext uri="{FF2B5EF4-FFF2-40B4-BE49-F238E27FC236}">
                    <a16:creationId xmlns:a16="http://schemas.microsoft.com/office/drawing/2014/main" id="{47AF8B8D-096A-4102-BBE7-193A0EECD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" y="343"/>
                <a:ext cx="128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0A75ACBA-02D5-495E-9E2B-EE5EDBC8912F}"/>
                </a:ext>
              </a:extLst>
            </p:cNvPr>
            <p:cNvGrpSpPr/>
            <p:nvPr/>
          </p:nvGrpSpPr>
          <p:grpSpPr>
            <a:xfrm>
              <a:off x="4203277" y="2043561"/>
              <a:ext cx="834471" cy="613246"/>
              <a:chOff x="4165955" y="2009971"/>
              <a:chExt cx="834471" cy="613246"/>
            </a:xfrm>
          </p:grpSpPr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6E789EC9-5930-4297-ADA5-4E4FC7BECB78}"/>
                  </a:ext>
                </a:extLst>
              </p:cNvPr>
              <p:cNvSpPr/>
              <p:nvPr/>
            </p:nvSpPr>
            <p:spPr>
              <a:xfrm rot="19645249">
                <a:off x="4681806" y="2340901"/>
                <a:ext cx="107947" cy="177702"/>
              </a:xfrm>
              <a:custGeom>
                <a:avLst/>
                <a:gdLst>
                  <a:gd name="connsiteX0" fmla="*/ 95535 w 191069"/>
                  <a:gd name="connsiteY0" fmla="*/ 0 h 314536"/>
                  <a:gd name="connsiteX1" fmla="*/ 191069 w 191069"/>
                  <a:gd name="connsiteY1" fmla="*/ 232012 h 314536"/>
                  <a:gd name="connsiteX2" fmla="*/ 126242 w 191069"/>
                  <a:gd name="connsiteY2" fmla="*/ 232012 h 314536"/>
                  <a:gd name="connsiteX3" fmla="*/ 126242 w 191069"/>
                  <a:gd name="connsiteY3" fmla="*/ 314536 h 314536"/>
                  <a:gd name="connsiteX4" fmla="*/ 64827 w 191069"/>
                  <a:gd name="connsiteY4" fmla="*/ 314536 h 314536"/>
                  <a:gd name="connsiteX5" fmla="*/ 64827 w 191069"/>
                  <a:gd name="connsiteY5" fmla="*/ 232012 h 314536"/>
                  <a:gd name="connsiteX6" fmla="*/ 0 w 191069"/>
                  <a:gd name="connsiteY6" fmla="*/ 232012 h 31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69" h="314536">
                    <a:moveTo>
                      <a:pt x="95535" y="0"/>
                    </a:moveTo>
                    <a:lnTo>
                      <a:pt x="191069" y="232012"/>
                    </a:lnTo>
                    <a:lnTo>
                      <a:pt x="126242" y="232012"/>
                    </a:lnTo>
                    <a:lnTo>
                      <a:pt x="126242" y="314536"/>
                    </a:lnTo>
                    <a:lnTo>
                      <a:pt x="64827" y="314536"/>
                    </a:lnTo>
                    <a:lnTo>
                      <a:pt x="64827" y="232012"/>
                    </a:lnTo>
                    <a:lnTo>
                      <a:pt x="0" y="232012"/>
                    </a:lnTo>
                    <a:close/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9" name="Rectangle 32">
                <a:extLst>
                  <a:ext uri="{FF2B5EF4-FFF2-40B4-BE49-F238E27FC236}">
                    <a16:creationId xmlns:a16="http://schemas.microsoft.com/office/drawing/2014/main" id="{AF855498-AE26-4058-B4AA-EDD5CB456B18}"/>
                  </a:ext>
                </a:extLst>
              </p:cNvPr>
              <p:cNvSpPr/>
              <p:nvPr/>
            </p:nvSpPr>
            <p:spPr>
              <a:xfrm flipH="1">
                <a:off x="4649038" y="2009971"/>
                <a:ext cx="294658" cy="508430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E937BF56-884C-43AB-9506-525906A01BAC}"/>
                  </a:ext>
                </a:extLst>
              </p:cNvPr>
              <p:cNvSpPr/>
              <p:nvPr/>
            </p:nvSpPr>
            <p:spPr>
              <a:xfrm>
                <a:off x="4201202" y="2209997"/>
                <a:ext cx="763304" cy="398210"/>
              </a:xfrm>
              <a:custGeom>
                <a:avLst/>
                <a:gdLst>
                  <a:gd name="connsiteX0" fmla="*/ 381652 w 763304"/>
                  <a:gd name="connsiteY0" fmla="*/ 0 h 398210"/>
                  <a:gd name="connsiteX1" fmla="*/ 763304 w 763304"/>
                  <a:gd name="connsiteY1" fmla="*/ 381653 h 398210"/>
                  <a:gd name="connsiteX2" fmla="*/ 761635 w 763304"/>
                  <a:gd name="connsiteY2" fmla="*/ 398210 h 398210"/>
                  <a:gd name="connsiteX3" fmla="*/ 1669 w 763304"/>
                  <a:gd name="connsiteY3" fmla="*/ 398210 h 398210"/>
                  <a:gd name="connsiteX4" fmla="*/ 0 w 763304"/>
                  <a:gd name="connsiteY4" fmla="*/ 381653 h 398210"/>
                  <a:gd name="connsiteX5" fmla="*/ 381652 w 763304"/>
                  <a:gd name="connsiteY5" fmla="*/ 0 h 39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04" h="398210">
                    <a:moveTo>
                      <a:pt x="381652" y="0"/>
                    </a:moveTo>
                    <a:cubicBezTo>
                      <a:pt x="592433" y="0"/>
                      <a:pt x="763304" y="170872"/>
                      <a:pt x="763304" y="381653"/>
                    </a:cubicBezTo>
                    <a:lnTo>
                      <a:pt x="761635" y="398210"/>
                    </a:lnTo>
                    <a:lnTo>
                      <a:pt x="1669" y="398210"/>
                    </a:lnTo>
                    <a:lnTo>
                      <a:pt x="0" y="381653"/>
                    </a:lnTo>
                    <a:cubicBezTo>
                      <a:pt x="0" y="170872"/>
                      <a:pt x="170871" y="0"/>
                      <a:pt x="3816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D9C695D6-0092-4848-A32B-2FA03FE905C7}"/>
                  </a:ext>
                </a:extLst>
              </p:cNvPr>
              <p:cNvSpPr/>
              <p:nvPr/>
            </p:nvSpPr>
            <p:spPr>
              <a:xfrm>
                <a:off x="4165955" y="2565411"/>
                <a:ext cx="834471" cy="52477"/>
              </a:xfrm>
              <a:custGeom>
                <a:avLst/>
                <a:gdLst>
                  <a:gd name="connsiteX0" fmla="*/ 0 w 834471"/>
                  <a:gd name="connsiteY0" fmla="*/ 0 h 52477"/>
                  <a:gd name="connsiteX1" fmla="*/ 834471 w 834471"/>
                  <a:gd name="connsiteY1" fmla="*/ 0 h 52477"/>
                  <a:gd name="connsiteX2" fmla="*/ 834471 w 834471"/>
                  <a:gd name="connsiteY2" fmla="*/ 52477 h 52477"/>
                  <a:gd name="connsiteX3" fmla="*/ 0 w 834471"/>
                  <a:gd name="connsiteY3" fmla="*/ 52477 h 52477"/>
                  <a:gd name="connsiteX4" fmla="*/ 0 w 834471"/>
                  <a:gd name="connsiteY4" fmla="*/ 0 h 52477"/>
                  <a:gd name="connsiteX0" fmla="*/ 0 w 834471"/>
                  <a:gd name="connsiteY0" fmla="*/ 0 h 53098"/>
                  <a:gd name="connsiteX1" fmla="*/ 834471 w 834471"/>
                  <a:gd name="connsiteY1" fmla="*/ 0 h 53098"/>
                  <a:gd name="connsiteX2" fmla="*/ 834471 w 834471"/>
                  <a:gd name="connsiteY2" fmla="*/ 52477 h 53098"/>
                  <a:gd name="connsiteX3" fmla="*/ 236593 w 834471"/>
                  <a:gd name="connsiteY3" fmla="*/ 53098 h 53098"/>
                  <a:gd name="connsiteX4" fmla="*/ 0 w 834471"/>
                  <a:gd name="connsiteY4" fmla="*/ 52477 h 53098"/>
                  <a:gd name="connsiteX5" fmla="*/ 0 w 834471"/>
                  <a:gd name="connsiteY5" fmla="*/ 0 h 53098"/>
                  <a:gd name="connsiteX0" fmla="*/ 236593 w 834471"/>
                  <a:gd name="connsiteY0" fmla="*/ 53098 h 144538"/>
                  <a:gd name="connsiteX1" fmla="*/ 0 w 834471"/>
                  <a:gd name="connsiteY1" fmla="*/ 52477 h 144538"/>
                  <a:gd name="connsiteX2" fmla="*/ 0 w 834471"/>
                  <a:gd name="connsiteY2" fmla="*/ 0 h 144538"/>
                  <a:gd name="connsiteX3" fmla="*/ 834471 w 834471"/>
                  <a:gd name="connsiteY3" fmla="*/ 0 h 144538"/>
                  <a:gd name="connsiteX4" fmla="*/ 834471 w 834471"/>
                  <a:gd name="connsiteY4" fmla="*/ 52477 h 144538"/>
                  <a:gd name="connsiteX5" fmla="*/ 328033 w 834471"/>
                  <a:gd name="connsiteY5" fmla="*/ 144538 h 144538"/>
                  <a:gd name="connsiteX0" fmla="*/ 236593 w 834471"/>
                  <a:gd name="connsiteY0" fmla="*/ 53098 h 53098"/>
                  <a:gd name="connsiteX1" fmla="*/ 0 w 834471"/>
                  <a:gd name="connsiteY1" fmla="*/ 52477 h 53098"/>
                  <a:gd name="connsiteX2" fmla="*/ 0 w 834471"/>
                  <a:gd name="connsiteY2" fmla="*/ 0 h 53098"/>
                  <a:gd name="connsiteX3" fmla="*/ 834471 w 834471"/>
                  <a:gd name="connsiteY3" fmla="*/ 0 h 53098"/>
                  <a:gd name="connsiteX4" fmla="*/ 834471 w 834471"/>
                  <a:gd name="connsiteY4" fmla="*/ 52477 h 53098"/>
                  <a:gd name="connsiteX0" fmla="*/ 0 w 834471"/>
                  <a:gd name="connsiteY0" fmla="*/ 52477 h 52477"/>
                  <a:gd name="connsiteX1" fmla="*/ 0 w 834471"/>
                  <a:gd name="connsiteY1" fmla="*/ 0 h 52477"/>
                  <a:gd name="connsiteX2" fmla="*/ 834471 w 834471"/>
                  <a:gd name="connsiteY2" fmla="*/ 0 h 52477"/>
                  <a:gd name="connsiteX3" fmla="*/ 834471 w 834471"/>
                  <a:gd name="connsiteY3" fmla="*/ 52477 h 52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4471" h="52477">
                    <a:moveTo>
                      <a:pt x="0" y="52477"/>
                    </a:moveTo>
                    <a:lnTo>
                      <a:pt x="0" y="0"/>
                    </a:lnTo>
                    <a:lnTo>
                      <a:pt x="834471" y="0"/>
                    </a:lnTo>
                    <a:lnTo>
                      <a:pt x="834471" y="52477"/>
                    </a:lnTo>
                  </a:path>
                </a:pathLst>
              </a:cu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2" name="Trapezoid 331">
                <a:extLst>
                  <a:ext uri="{FF2B5EF4-FFF2-40B4-BE49-F238E27FC236}">
                    <a16:creationId xmlns:a16="http://schemas.microsoft.com/office/drawing/2014/main" id="{CC6338E3-90D0-4298-AB0E-4E1DCEF07A2B}"/>
                  </a:ext>
                </a:extLst>
              </p:cNvPr>
              <p:cNvSpPr/>
              <p:nvPr/>
            </p:nvSpPr>
            <p:spPr>
              <a:xfrm>
                <a:off x="4512671" y="2186078"/>
                <a:ext cx="142758" cy="289642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992A0C13-9BD8-4A92-A039-850E9BEBFB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4050" y="2239077"/>
                <a:ext cx="0" cy="182287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68E5EC2-86B8-46F4-9793-79504AC26198}"/>
                  </a:ext>
                </a:extLst>
              </p:cNvPr>
              <p:cNvSpPr/>
              <p:nvPr/>
            </p:nvSpPr>
            <p:spPr>
              <a:xfrm>
                <a:off x="4697979" y="2077199"/>
                <a:ext cx="58419" cy="58419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1D7570CD-0902-4A4C-A546-43FBE3F30162}"/>
                  </a:ext>
                </a:extLst>
              </p:cNvPr>
              <p:cNvSpPr/>
              <p:nvPr/>
            </p:nvSpPr>
            <p:spPr>
              <a:xfrm>
                <a:off x="4463296" y="2458497"/>
                <a:ext cx="239244" cy="164720"/>
              </a:xfrm>
              <a:custGeom>
                <a:avLst/>
                <a:gdLst>
                  <a:gd name="connsiteX0" fmla="*/ 69596 w 139192"/>
                  <a:gd name="connsiteY0" fmla="*/ 0 h 95834"/>
                  <a:gd name="connsiteX1" fmla="*/ 139192 w 139192"/>
                  <a:gd name="connsiteY1" fmla="*/ 69596 h 95834"/>
                  <a:gd name="connsiteX2" fmla="*/ 133895 w 139192"/>
                  <a:gd name="connsiteY2" fmla="*/ 95834 h 95834"/>
                  <a:gd name="connsiteX3" fmla="*/ 5297 w 139192"/>
                  <a:gd name="connsiteY3" fmla="*/ 95834 h 95834"/>
                  <a:gd name="connsiteX4" fmla="*/ 0 w 139192"/>
                  <a:gd name="connsiteY4" fmla="*/ 69596 h 95834"/>
                  <a:gd name="connsiteX5" fmla="*/ 69596 w 139192"/>
                  <a:gd name="connsiteY5" fmla="*/ 0 h 95834"/>
                  <a:gd name="connsiteX0" fmla="*/ 69596 w 139192"/>
                  <a:gd name="connsiteY0" fmla="*/ 0 h 95834"/>
                  <a:gd name="connsiteX1" fmla="*/ 139192 w 139192"/>
                  <a:gd name="connsiteY1" fmla="*/ 69596 h 95834"/>
                  <a:gd name="connsiteX2" fmla="*/ 133895 w 139192"/>
                  <a:gd name="connsiteY2" fmla="*/ 95834 h 95834"/>
                  <a:gd name="connsiteX3" fmla="*/ 78125 w 139192"/>
                  <a:gd name="connsiteY3" fmla="*/ 93095 h 95834"/>
                  <a:gd name="connsiteX4" fmla="*/ 5297 w 139192"/>
                  <a:gd name="connsiteY4" fmla="*/ 95834 h 95834"/>
                  <a:gd name="connsiteX5" fmla="*/ 0 w 139192"/>
                  <a:gd name="connsiteY5" fmla="*/ 69596 h 95834"/>
                  <a:gd name="connsiteX6" fmla="*/ 69596 w 139192"/>
                  <a:gd name="connsiteY6" fmla="*/ 0 h 95834"/>
                  <a:gd name="connsiteX0" fmla="*/ 78125 w 139192"/>
                  <a:gd name="connsiteY0" fmla="*/ 93095 h 146295"/>
                  <a:gd name="connsiteX1" fmla="*/ 5297 w 139192"/>
                  <a:gd name="connsiteY1" fmla="*/ 95834 h 146295"/>
                  <a:gd name="connsiteX2" fmla="*/ 0 w 139192"/>
                  <a:gd name="connsiteY2" fmla="*/ 69596 h 146295"/>
                  <a:gd name="connsiteX3" fmla="*/ 69596 w 139192"/>
                  <a:gd name="connsiteY3" fmla="*/ 0 h 146295"/>
                  <a:gd name="connsiteX4" fmla="*/ 139192 w 139192"/>
                  <a:gd name="connsiteY4" fmla="*/ 69596 h 146295"/>
                  <a:gd name="connsiteX5" fmla="*/ 133895 w 139192"/>
                  <a:gd name="connsiteY5" fmla="*/ 95834 h 146295"/>
                  <a:gd name="connsiteX6" fmla="*/ 131325 w 139192"/>
                  <a:gd name="connsiteY6" fmla="*/ 146295 h 146295"/>
                  <a:gd name="connsiteX0" fmla="*/ 78125 w 139192"/>
                  <a:gd name="connsiteY0" fmla="*/ 93095 h 95834"/>
                  <a:gd name="connsiteX1" fmla="*/ 5297 w 139192"/>
                  <a:gd name="connsiteY1" fmla="*/ 95834 h 95834"/>
                  <a:gd name="connsiteX2" fmla="*/ 0 w 139192"/>
                  <a:gd name="connsiteY2" fmla="*/ 69596 h 95834"/>
                  <a:gd name="connsiteX3" fmla="*/ 69596 w 139192"/>
                  <a:gd name="connsiteY3" fmla="*/ 0 h 95834"/>
                  <a:gd name="connsiteX4" fmla="*/ 139192 w 139192"/>
                  <a:gd name="connsiteY4" fmla="*/ 69596 h 95834"/>
                  <a:gd name="connsiteX5" fmla="*/ 133895 w 139192"/>
                  <a:gd name="connsiteY5" fmla="*/ 95834 h 95834"/>
                  <a:gd name="connsiteX0" fmla="*/ 5297 w 139192"/>
                  <a:gd name="connsiteY0" fmla="*/ 95834 h 95834"/>
                  <a:gd name="connsiteX1" fmla="*/ 0 w 139192"/>
                  <a:gd name="connsiteY1" fmla="*/ 69596 h 95834"/>
                  <a:gd name="connsiteX2" fmla="*/ 69596 w 139192"/>
                  <a:gd name="connsiteY2" fmla="*/ 0 h 95834"/>
                  <a:gd name="connsiteX3" fmla="*/ 139192 w 139192"/>
                  <a:gd name="connsiteY3" fmla="*/ 69596 h 95834"/>
                  <a:gd name="connsiteX4" fmla="*/ 133895 w 139192"/>
                  <a:gd name="connsiteY4" fmla="*/ 95834 h 9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192" h="95834">
                    <a:moveTo>
                      <a:pt x="5297" y="95834"/>
                    </a:moveTo>
                    <a:lnTo>
                      <a:pt x="0" y="69596"/>
                    </a:lnTo>
                    <a:cubicBezTo>
                      <a:pt x="0" y="31159"/>
                      <a:pt x="31159" y="0"/>
                      <a:pt x="69596" y="0"/>
                    </a:cubicBezTo>
                    <a:cubicBezTo>
                      <a:pt x="108033" y="0"/>
                      <a:pt x="139192" y="31159"/>
                      <a:pt x="139192" y="69596"/>
                    </a:cubicBezTo>
                    <a:lnTo>
                      <a:pt x="133895" y="95834"/>
                    </a:lnTo>
                  </a:path>
                </a:pathLst>
              </a:cu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A049FA68-954E-4ED4-A652-79F32B46EE41}"/>
                  </a:ext>
                </a:extLst>
              </p:cNvPr>
              <p:cNvSpPr/>
              <p:nvPr/>
            </p:nvSpPr>
            <p:spPr>
              <a:xfrm>
                <a:off x="4513258" y="2522054"/>
                <a:ext cx="139192" cy="95834"/>
              </a:xfrm>
              <a:custGeom>
                <a:avLst/>
                <a:gdLst>
                  <a:gd name="connsiteX0" fmla="*/ 69596 w 139192"/>
                  <a:gd name="connsiteY0" fmla="*/ 0 h 95834"/>
                  <a:gd name="connsiteX1" fmla="*/ 139192 w 139192"/>
                  <a:gd name="connsiteY1" fmla="*/ 69596 h 95834"/>
                  <a:gd name="connsiteX2" fmla="*/ 133895 w 139192"/>
                  <a:gd name="connsiteY2" fmla="*/ 95834 h 95834"/>
                  <a:gd name="connsiteX3" fmla="*/ 5297 w 139192"/>
                  <a:gd name="connsiteY3" fmla="*/ 95834 h 95834"/>
                  <a:gd name="connsiteX4" fmla="*/ 0 w 139192"/>
                  <a:gd name="connsiteY4" fmla="*/ 69596 h 95834"/>
                  <a:gd name="connsiteX5" fmla="*/ 69596 w 139192"/>
                  <a:gd name="connsiteY5" fmla="*/ 0 h 9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92" h="95834">
                    <a:moveTo>
                      <a:pt x="69596" y="0"/>
                    </a:moveTo>
                    <a:cubicBezTo>
                      <a:pt x="108033" y="0"/>
                      <a:pt x="139192" y="31159"/>
                      <a:pt x="139192" y="69596"/>
                    </a:cubicBezTo>
                    <a:lnTo>
                      <a:pt x="133895" y="95834"/>
                    </a:lnTo>
                    <a:lnTo>
                      <a:pt x="5297" y="95834"/>
                    </a:lnTo>
                    <a:lnTo>
                      <a:pt x="0" y="69596"/>
                    </a:lnTo>
                    <a:cubicBezTo>
                      <a:pt x="0" y="31159"/>
                      <a:pt x="31159" y="0"/>
                      <a:pt x="695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CCC519F5-3B51-4157-A96C-0AE39A90CAB1}"/>
              </a:ext>
            </a:extLst>
          </p:cNvPr>
          <p:cNvGrpSpPr/>
          <p:nvPr/>
        </p:nvGrpSpPr>
        <p:grpSpPr>
          <a:xfrm>
            <a:off x="3411480" y="-4597788"/>
            <a:ext cx="5161233" cy="4561842"/>
            <a:chOff x="3220980" y="-2541"/>
            <a:chExt cx="5161233" cy="4561842"/>
          </a:xfrm>
        </p:grpSpPr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D572CB4A-CCE4-4933-9BFD-3B792DA68CB8}"/>
                </a:ext>
              </a:extLst>
            </p:cNvPr>
            <p:cNvCxnSpPr>
              <a:cxnSpLocks/>
            </p:cNvCxnSpPr>
            <p:nvPr/>
          </p:nvCxnSpPr>
          <p:spPr>
            <a:xfrm>
              <a:off x="4048499" y="297180"/>
              <a:ext cx="0" cy="80010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7" name="Straight Connector 356">
              <a:extLst>
                <a:ext uri="{FF2B5EF4-FFF2-40B4-BE49-F238E27FC236}">
                  <a16:creationId xmlns:a16="http://schemas.microsoft.com/office/drawing/2014/main" id="{7A819CB4-72B5-4EC5-9DA6-991818E9FFD1}"/>
                </a:ext>
              </a:extLst>
            </p:cNvPr>
            <p:cNvCxnSpPr>
              <a:cxnSpLocks/>
            </p:cNvCxnSpPr>
            <p:nvPr/>
          </p:nvCxnSpPr>
          <p:spPr>
            <a:xfrm>
              <a:off x="4868682" y="2077222"/>
              <a:ext cx="0" cy="124968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18F03012-4A40-45EC-A043-69751B965A3A}"/>
                </a:ext>
              </a:extLst>
            </p:cNvPr>
            <p:cNvCxnSpPr>
              <a:cxnSpLocks/>
            </p:cNvCxnSpPr>
            <p:nvPr/>
          </p:nvCxnSpPr>
          <p:spPr>
            <a:xfrm>
              <a:off x="4231379" y="898081"/>
              <a:ext cx="0" cy="124968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FB4DD8D6-0075-4A08-8459-51D2170F0393}"/>
                </a:ext>
              </a:extLst>
            </p:cNvPr>
            <p:cNvCxnSpPr>
              <a:cxnSpLocks/>
            </p:cNvCxnSpPr>
            <p:nvPr/>
          </p:nvCxnSpPr>
          <p:spPr>
            <a:xfrm>
              <a:off x="6118362" y="636270"/>
              <a:ext cx="0" cy="727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0" name="Straight Connector 359">
              <a:extLst>
                <a:ext uri="{FF2B5EF4-FFF2-40B4-BE49-F238E27FC236}">
                  <a16:creationId xmlns:a16="http://schemas.microsoft.com/office/drawing/2014/main" id="{88AA7C0C-1A80-4409-A14B-7586CDC05F00}"/>
                </a:ext>
              </a:extLst>
            </p:cNvPr>
            <p:cNvCxnSpPr>
              <a:cxnSpLocks/>
            </p:cNvCxnSpPr>
            <p:nvPr/>
          </p:nvCxnSpPr>
          <p:spPr>
            <a:xfrm>
              <a:off x="7139442" y="576082"/>
              <a:ext cx="0" cy="124968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1" name="Straight Connector 360">
              <a:extLst>
                <a:ext uri="{FF2B5EF4-FFF2-40B4-BE49-F238E27FC236}">
                  <a16:creationId xmlns:a16="http://schemas.microsoft.com/office/drawing/2014/main" id="{DD1D0B5D-F0B1-45B9-ADB7-6CBCF2ECE176}"/>
                </a:ext>
              </a:extLst>
            </p:cNvPr>
            <p:cNvCxnSpPr>
              <a:cxnSpLocks/>
            </p:cNvCxnSpPr>
            <p:nvPr/>
          </p:nvCxnSpPr>
          <p:spPr>
            <a:xfrm>
              <a:off x="4938491" y="1005066"/>
              <a:ext cx="0" cy="53340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2" name="Straight Connector 361">
              <a:extLst>
                <a:ext uri="{FF2B5EF4-FFF2-40B4-BE49-F238E27FC236}">
                  <a16:creationId xmlns:a16="http://schemas.microsoft.com/office/drawing/2014/main" id="{25DAA736-8418-4E34-A916-DDD1DE6BB6D7}"/>
                </a:ext>
              </a:extLst>
            </p:cNvPr>
            <p:cNvCxnSpPr>
              <a:cxnSpLocks/>
            </p:cNvCxnSpPr>
            <p:nvPr/>
          </p:nvCxnSpPr>
          <p:spPr>
            <a:xfrm>
              <a:off x="6783651" y="2515846"/>
              <a:ext cx="0" cy="3086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3" name="Straight Connector 362">
              <a:extLst>
                <a:ext uri="{FF2B5EF4-FFF2-40B4-BE49-F238E27FC236}">
                  <a16:creationId xmlns:a16="http://schemas.microsoft.com/office/drawing/2014/main" id="{5B684C01-0C65-4E98-9B88-1593873C89D8}"/>
                </a:ext>
              </a:extLst>
            </p:cNvPr>
            <p:cNvCxnSpPr>
              <a:cxnSpLocks/>
            </p:cNvCxnSpPr>
            <p:nvPr/>
          </p:nvCxnSpPr>
          <p:spPr>
            <a:xfrm>
              <a:off x="5572499" y="3272790"/>
              <a:ext cx="0" cy="44577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4" name="Straight Connector 363">
              <a:extLst>
                <a:ext uri="{FF2B5EF4-FFF2-40B4-BE49-F238E27FC236}">
                  <a16:creationId xmlns:a16="http://schemas.microsoft.com/office/drawing/2014/main" id="{372503F2-1AD8-47F4-ACD7-7FDF2CF1AE9D}"/>
                </a:ext>
              </a:extLst>
            </p:cNvPr>
            <p:cNvCxnSpPr>
              <a:cxnSpLocks/>
            </p:cNvCxnSpPr>
            <p:nvPr/>
          </p:nvCxnSpPr>
          <p:spPr>
            <a:xfrm>
              <a:off x="4368539" y="3425190"/>
              <a:ext cx="0" cy="44577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5" name="Straight Connector 364">
              <a:extLst>
                <a:ext uri="{FF2B5EF4-FFF2-40B4-BE49-F238E27FC236}">
                  <a16:creationId xmlns:a16="http://schemas.microsoft.com/office/drawing/2014/main" id="{9F5300A3-DBD5-46DD-BAE0-FEB51EBCC2D5}"/>
                </a:ext>
              </a:extLst>
            </p:cNvPr>
            <p:cNvCxnSpPr>
              <a:cxnSpLocks/>
            </p:cNvCxnSpPr>
            <p:nvPr/>
          </p:nvCxnSpPr>
          <p:spPr>
            <a:xfrm>
              <a:off x="6768839" y="297180"/>
              <a:ext cx="0" cy="44577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6" name="Straight Connector 365">
              <a:extLst>
                <a:ext uri="{FF2B5EF4-FFF2-40B4-BE49-F238E27FC236}">
                  <a16:creationId xmlns:a16="http://schemas.microsoft.com/office/drawing/2014/main" id="{19734BF7-6315-4CF5-8E7F-9D22A2730B9D}"/>
                </a:ext>
              </a:extLst>
            </p:cNvPr>
            <p:cNvCxnSpPr>
              <a:cxnSpLocks/>
            </p:cNvCxnSpPr>
            <p:nvPr/>
          </p:nvCxnSpPr>
          <p:spPr>
            <a:xfrm>
              <a:off x="7256519" y="3143250"/>
              <a:ext cx="0" cy="78105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7" name="Straight Connector 366">
              <a:extLst>
                <a:ext uri="{FF2B5EF4-FFF2-40B4-BE49-F238E27FC236}">
                  <a16:creationId xmlns:a16="http://schemas.microsoft.com/office/drawing/2014/main" id="{FC6EE684-CFB0-4843-9BD6-89AE2C1A7AAF}"/>
                </a:ext>
              </a:extLst>
            </p:cNvPr>
            <p:cNvCxnSpPr>
              <a:cxnSpLocks/>
            </p:cNvCxnSpPr>
            <p:nvPr/>
          </p:nvCxnSpPr>
          <p:spPr>
            <a:xfrm>
              <a:off x="5572499" y="1671511"/>
              <a:ext cx="0" cy="727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9C4C12EA-00C7-4F01-A0F2-F02CC0E82F0B}"/>
                </a:ext>
              </a:extLst>
            </p:cNvPr>
            <p:cNvCxnSpPr>
              <a:cxnSpLocks/>
            </p:cNvCxnSpPr>
            <p:nvPr/>
          </p:nvCxnSpPr>
          <p:spPr>
            <a:xfrm>
              <a:off x="6243059" y="2147761"/>
              <a:ext cx="0" cy="727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6047D251-134A-47A4-B41B-62EA0C6AB7D9}"/>
                </a:ext>
              </a:extLst>
            </p:cNvPr>
            <p:cNvCxnSpPr>
              <a:cxnSpLocks/>
            </p:cNvCxnSpPr>
            <p:nvPr/>
          </p:nvCxnSpPr>
          <p:spPr>
            <a:xfrm>
              <a:off x="6364979" y="4014661"/>
              <a:ext cx="0" cy="42543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528CB600-2C9B-4A8E-95EC-55673955311A}"/>
                </a:ext>
              </a:extLst>
            </p:cNvPr>
            <p:cNvCxnSpPr>
              <a:cxnSpLocks/>
            </p:cNvCxnSpPr>
            <p:nvPr/>
          </p:nvCxnSpPr>
          <p:spPr>
            <a:xfrm>
              <a:off x="6924016" y="3425190"/>
              <a:ext cx="0" cy="88219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1" name="Straight Connector 370">
              <a:extLst>
                <a:ext uri="{FF2B5EF4-FFF2-40B4-BE49-F238E27FC236}">
                  <a16:creationId xmlns:a16="http://schemas.microsoft.com/office/drawing/2014/main" id="{4C29CF65-83FB-4983-99B2-0E3940A0D7F8}"/>
                </a:ext>
              </a:extLst>
            </p:cNvPr>
            <p:cNvCxnSpPr>
              <a:cxnSpLocks/>
            </p:cNvCxnSpPr>
            <p:nvPr/>
          </p:nvCxnSpPr>
          <p:spPr>
            <a:xfrm>
              <a:off x="7552060" y="1976845"/>
              <a:ext cx="0" cy="1134111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2" name="Straight Connector 371">
              <a:extLst>
                <a:ext uri="{FF2B5EF4-FFF2-40B4-BE49-F238E27FC236}">
                  <a16:creationId xmlns:a16="http://schemas.microsoft.com/office/drawing/2014/main" id="{BEE2DF5F-D4A6-4081-B563-7482DB42EF92}"/>
                </a:ext>
              </a:extLst>
            </p:cNvPr>
            <p:cNvCxnSpPr>
              <a:cxnSpLocks/>
            </p:cNvCxnSpPr>
            <p:nvPr/>
          </p:nvCxnSpPr>
          <p:spPr>
            <a:xfrm>
              <a:off x="5224756" y="3272790"/>
              <a:ext cx="0" cy="81153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3" name="Straight Connector 372">
              <a:extLst>
                <a:ext uri="{FF2B5EF4-FFF2-40B4-BE49-F238E27FC236}">
                  <a16:creationId xmlns:a16="http://schemas.microsoft.com/office/drawing/2014/main" id="{D7FA7489-3887-4B59-B979-EDFE6C121DD7}"/>
                </a:ext>
              </a:extLst>
            </p:cNvPr>
            <p:cNvCxnSpPr>
              <a:cxnSpLocks/>
            </p:cNvCxnSpPr>
            <p:nvPr/>
          </p:nvCxnSpPr>
          <p:spPr>
            <a:xfrm>
              <a:off x="5826736" y="3961321"/>
              <a:ext cx="0" cy="29825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4" name="Straight Connector 373">
              <a:extLst>
                <a:ext uri="{FF2B5EF4-FFF2-40B4-BE49-F238E27FC236}">
                  <a16:creationId xmlns:a16="http://schemas.microsoft.com/office/drawing/2014/main" id="{22BB11F4-5FB6-4791-98F9-BA4590B98B56}"/>
                </a:ext>
              </a:extLst>
            </p:cNvPr>
            <p:cNvCxnSpPr>
              <a:cxnSpLocks/>
            </p:cNvCxnSpPr>
            <p:nvPr/>
          </p:nvCxnSpPr>
          <p:spPr>
            <a:xfrm>
              <a:off x="4048499" y="3028643"/>
              <a:ext cx="0" cy="1055677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5" name="Straight Connector 374">
              <a:extLst>
                <a:ext uri="{FF2B5EF4-FFF2-40B4-BE49-F238E27FC236}">
                  <a16:creationId xmlns:a16="http://schemas.microsoft.com/office/drawing/2014/main" id="{70BB57E5-7EF6-413C-8065-8795B5034853}"/>
                </a:ext>
              </a:extLst>
            </p:cNvPr>
            <p:cNvCxnSpPr>
              <a:cxnSpLocks/>
            </p:cNvCxnSpPr>
            <p:nvPr/>
          </p:nvCxnSpPr>
          <p:spPr>
            <a:xfrm>
              <a:off x="5506696" y="623761"/>
              <a:ext cx="0" cy="29825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6" name="Straight Connector 375">
              <a:extLst>
                <a:ext uri="{FF2B5EF4-FFF2-40B4-BE49-F238E27FC236}">
                  <a16:creationId xmlns:a16="http://schemas.microsoft.com/office/drawing/2014/main" id="{BE46E6B7-AD0A-4B7F-B09B-6520722DFB3E}"/>
                </a:ext>
              </a:extLst>
            </p:cNvPr>
            <p:cNvCxnSpPr>
              <a:cxnSpLocks/>
            </p:cNvCxnSpPr>
            <p:nvPr/>
          </p:nvCxnSpPr>
          <p:spPr>
            <a:xfrm>
              <a:off x="7952716" y="426952"/>
              <a:ext cx="0" cy="495068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AA6AB5A8-5264-4F91-B688-2952E3FC963A}"/>
                </a:ext>
              </a:extLst>
            </p:cNvPr>
            <p:cNvCxnSpPr>
              <a:cxnSpLocks/>
            </p:cNvCxnSpPr>
            <p:nvPr/>
          </p:nvCxnSpPr>
          <p:spPr>
            <a:xfrm>
              <a:off x="7561319" y="50799"/>
              <a:ext cx="0" cy="101346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8" name="Straight Connector 377">
              <a:extLst>
                <a:ext uri="{FF2B5EF4-FFF2-40B4-BE49-F238E27FC236}">
                  <a16:creationId xmlns:a16="http://schemas.microsoft.com/office/drawing/2014/main" id="{ABA136C7-47C1-4D50-9663-E3154FFC3A0F}"/>
                </a:ext>
              </a:extLst>
            </p:cNvPr>
            <p:cNvCxnSpPr>
              <a:cxnSpLocks/>
            </p:cNvCxnSpPr>
            <p:nvPr/>
          </p:nvCxnSpPr>
          <p:spPr>
            <a:xfrm>
              <a:off x="7963113" y="3411219"/>
              <a:ext cx="0" cy="848361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79" name="Straight Connector 378">
              <a:extLst>
                <a:ext uri="{FF2B5EF4-FFF2-40B4-BE49-F238E27FC236}">
                  <a16:creationId xmlns:a16="http://schemas.microsoft.com/office/drawing/2014/main" id="{4415B185-4DE1-43E4-B6F1-A781D3B84507}"/>
                </a:ext>
              </a:extLst>
            </p:cNvPr>
            <p:cNvCxnSpPr>
              <a:cxnSpLocks/>
            </p:cNvCxnSpPr>
            <p:nvPr/>
          </p:nvCxnSpPr>
          <p:spPr>
            <a:xfrm>
              <a:off x="8382213" y="2100579"/>
              <a:ext cx="0" cy="474981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0" name="Straight Connector 379">
              <a:extLst>
                <a:ext uri="{FF2B5EF4-FFF2-40B4-BE49-F238E27FC236}">
                  <a16:creationId xmlns:a16="http://schemas.microsoft.com/office/drawing/2014/main" id="{B27AEE55-2B21-46B1-9C0E-6E2FE03997F9}"/>
                </a:ext>
              </a:extLst>
            </p:cNvPr>
            <p:cNvCxnSpPr>
              <a:cxnSpLocks/>
            </p:cNvCxnSpPr>
            <p:nvPr/>
          </p:nvCxnSpPr>
          <p:spPr>
            <a:xfrm>
              <a:off x="4556973" y="-2541"/>
              <a:ext cx="0" cy="342403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1" name="Straight Connector 380">
              <a:extLst>
                <a:ext uri="{FF2B5EF4-FFF2-40B4-BE49-F238E27FC236}">
                  <a16:creationId xmlns:a16="http://schemas.microsoft.com/office/drawing/2014/main" id="{571C7AF9-1BB7-4CC1-8B31-E02E51D634CD}"/>
                </a:ext>
              </a:extLst>
            </p:cNvPr>
            <p:cNvCxnSpPr>
              <a:cxnSpLocks/>
            </p:cNvCxnSpPr>
            <p:nvPr/>
          </p:nvCxnSpPr>
          <p:spPr>
            <a:xfrm>
              <a:off x="4709373" y="623761"/>
              <a:ext cx="0" cy="86975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2" name="Straight Connector 381">
              <a:extLst>
                <a:ext uri="{FF2B5EF4-FFF2-40B4-BE49-F238E27FC236}">
                  <a16:creationId xmlns:a16="http://schemas.microsoft.com/office/drawing/2014/main" id="{027937C8-06AD-4AE5-A17D-D921289D4B82}"/>
                </a:ext>
              </a:extLst>
            </p:cNvPr>
            <p:cNvCxnSpPr>
              <a:cxnSpLocks/>
            </p:cNvCxnSpPr>
            <p:nvPr/>
          </p:nvCxnSpPr>
          <p:spPr>
            <a:xfrm>
              <a:off x="5379933" y="2285460"/>
              <a:ext cx="0" cy="598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3" name="Straight Connector 382">
              <a:extLst>
                <a:ext uri="{FF2B5EF4-FFF2-40B4-BE49-F238E27FC236}">
                  <a16:creationId xmlns:a16="http://schemas.microsoft.com/office/drawing/2014/main" id="{06D8EADB-B62B-40DE-AD19-85DB0AE83C90}"/>
                </a:ext>
              </a:extLst>
            </p:cNvPr>
            <p:cNvCxnSpPr>
              <a:cxnSpLocks/>
            </p:cNvCxnSpPr>
            <p:nvPr/>
          </p:nvCxnSpPr>
          <p:spPr>
            <a:xfrm>
              <a:off x="3833073" y="2055781"/>
              <a:ext cx="0" cy="598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4" name="Straight Connector 383">
              <a:extLst>
                <a:ext uri="{FF2B5EF4-FFF2-40B4-BE49-F238E27FC236}">
                  <a16:creationId xmlns:a16="http://schemas.microsoft.com/office/drawing/2014/main" id="{3EC073D2-EF5D-42B2-ACEE-DD47102C0E41}"/>
                </a:ext>
              </a:extLst>
            </p:cNvPr>
            <p:cNvCxnSpPr>
              <a:cxnSpLocks/>
            </p:cNvCxnSpPr>
            <p:nvPr/>
          </p:nvCxnSpPr>
          <p:spPr>
            <a:xfrm>
              <a:off x="7818333" y="1247522"/>
              <a:ext cx="0" cy="54776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243C4150-5D0B-44C7-9ADF-744A6C346F1F}"/>
                </a:ext>
              </a:extLst>
            </p:cNvPr>
            <p:cNvCxnSpPr>
              <a:cxnSpLocks/>
            </p:cNvCxnSpPr>
            <p:nvPr/>
          </p:nvCxnSpPr>
          <p:spPr>
            <a:xfrm>
              <a:off x="8275533" y="3718560"/>
              <a:ext cx="0" cy="840741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6" name="Straight Connector 385">
              <a:extLst>
                <a:ext uri="{FF2B5EF4-FFF2-40B4-BE49-F238E27FC236}">
                  <a16:creationId xmlns:a16="http://schemas.microsoft.com/office/drawing/2014/main" id="{2DD575FF-4C17-4A32-85D6-F14A40664CBD}"/>
                </a:ext>
              </a:extLst>
            </p:cNvPr>
            <p:cNvCxnSpPr>
              <a:cxnSpLocks/>
            </p:cNvCxnSpPr>
            <p:nvPr/>
          </p:nvCxnSpPr>
          <p:spPr>
            <a:xfrm>
              <a:off x="7556476" y="3977640"/>
              <a:ext cx="0" cy="36576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7" name="Straight Connector 386">
              <a:extLst>
                <a:ext uri="{FF2B5EF4-FFF2-40B4-BE49-F238E27FC236}">
                  <a16:creationId xmlns:a16="http://schemas.microsoft.com/office/drawing/2014/main" id="{E4AB245C-35A8-4C5A-A8C3-A27AA45408DC}"/>
                </a:ext>
              </a:extLst>
            </p:cNvPr>
            <p:cNvCxnSpPr>
              <a:cxnSpLocks/>
            </p:cNvCxnSpPr>
            <p:nvPr/>
          </p:nvCxnSpPr>
          <p:spPr>
            <a:xfrm>
              <a:off x="6644853" y="1529581"/>
              <a:ext cx="0" cy="36576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8" name="Straight Connector 387">
              <a:extLst>
                <a:ext uri="{FF2B5EF4-FFF2-40B4-BE49-F238E27FC236}">
                  <a16:creationId xmlns:a16="http://schemas.microsoft.com/office/drawing/2014/main" id="{61214F73-9549-4A2C-B3D2-17C5DCDE234F}"/>
                </a:ext>
              </a:extLst>
            </p:cNvPr>
            <p:cNvCxnSpPr>
              <a:cxnSpLocks/>
            </p:cNvCxnSpPr>
            <p:nvPr/>
          </p:nvCxnSpPr>
          <p:spPr>
            <a:xfrm>
              <a:off x="5812207" y="208283"/>
              <a:ext cx="0" cy="36576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65CF2EB3-55C0-4469-902D-F52DD69C9F14}"/>
                </a:ext>
              </a:extLst>
            </p:cNvPr>
            <p:cNvCxnSpPr>
              <a:cxnSpLocks/>
            </p:cNvCxnSpPr>
            <p:nvPr/>
          </p:nvCxnSpPr>
          <p:spPr>
            <a:xfrm>
              <a:off x="6421807" y="111262"/>
              <a:ext cx="0" cy="894578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8F944E0D-E065-4D38-926E-CE99C9D9DA5E}"/>
                </a:ext>
              </a:extLst>
            </p:cNvPr>
            <p:cNvCxnSpPr>
              <a:cxnSpLocks/>
            </p:cNvCxnSpPr>
            <p:nvPr/>
          </p:nvCxnSpPr>
          <p:spPr>
            <a:xfrm>
              <a:off x="5231021" y="299723"/>
              <a:ext cx="0" cy="614677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1" name="Straight Connector 390">
              <a:extLst>
                <a:ext uri="{FF2B5EF4-FFF2-40B4-BE49-F238E27FC236}">
                  <a16:creationId xmlns:a16="http://schemas.microsoft.com/office/drawing/2014/main" id="{9377B356-B08B-4E6B-8A58-B65AC67F1A52}"/>
                </a:ext>
              </a:extLst>
            </p:cNvPr>
            <p:cNvCxnSpPr>
              <a:cxnSpLocks/>
            </p:cNvCxnSpPr>
            <p:nvPr/>
          </p:nvCxnSpPr>
          <p:spPr>
            <a:xfrm>
              <a:off x="4640793" y="3744690"/>
              <a:ext cx="0" cy="598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2" name="Straight Connector 391">
              <a:extLst>
                <a:ext uri="{FF2B5EF4-FFF2-40B4-BE49-F238E27FC236}">
                  <a16:creationId xmlns:a16="http://schemas.microsoft.com/office/drawing/2014/main" id="{EB443513-700E-4613-B798-5C44D8C4A73A}"/>
                </a:ext>
              </a:extLst>
            </p:cNvPr>
            <p:cNvCxnSpPr>
              <a:cxnSpLocks/>
            </p:cNvCxnSpPr>
            <p:nvPr/>
          </p:nvCxnSpPr>
          <p:spPr>
            <a:xfrm>
              <a:off x="4331618" y="2575322"/>
              <a:ext cx="0" cy="598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91EC42F0-1990-4F2B-A527-D9B8ACCFBD82}"/>
                </a:ext>
              </a:extLst>
            </p:cNvPr>
            <p:cNvCxnSpPr>
              <a:cxnSpLocks/>
            </p:cNvCxnSpPr>
            <p:nvPr/>
          </p:nvCxnSpPr>
          <p:spPr>
            <a:xfrm>
              <a:off x="8086172" y="1527516"/>
              <a:ext cx="0" cy="161366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62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4" name="Straight Connector 393">
              <a:extLst>
                <a:ext uri="{FF2B5EF4-FFF2-40B4-BE49-F238E27FC236}">
                  <a16:creationId xmlns:a16="http://schemas.microsoft.com/office/drawing/2014/main" id="{BA951173-139C-4E4A-BECA-88811BFEF41E}"/>
                </a:ext>
              </a:extLst>
            </p:cNvPr>
            <p:cNvCxnSpPr>
              <a:cxnSpLocks/>
            </p:cNvCxnSpPr>
            <p:nvPr/>
          </p:nvCxnSpPr>
          <p:spPr>
            <a:xfrm>
              <a:off x="3770547" y="1023822"/>
              <a:ext cx="0" cy="511074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582671F7-2C8F-49EC-967C-95F76D88E47D}"/>
                </a:ext>
              </a:extLst>
            </p:cNvPr>
            <p:cNvCxnSpPr>
              <a:cxnSpLocks/>
            </p:cNvCxnSpPr>
            <p:nvPr/>
          </p:nvCxnSpPr>
          <p:spPr>
            <a:xfrm>
              <a:off x="3611240" y="2230270"/>
              <a:ext cx="0" cy="1536563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3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23EDB0AD-8C77-4D72-98F3-A30F25CA995A}"/>
                </a:ext>
              </a:extLst>
            </p:cNvPr>
            <p:cNvCxnSpPr>
              <a:cxnSpLocks/>
            </p:cNvCxnSpPr>
            <p:nvPr/>
          </p:nvCxnSpPr>
          <p:spPr>
            <a:xfrm>
              <a:off x="3401440" y="3412360"/>
              <a:ext cx="0" cy="96007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7" name="Straight Connector 396">
              <a:extLst>
                <a:ext uri="{FF2B5EF4-FFF2-40B4-BE49-F238E27FC236}">
                  <a16:creationId xmlns:a16="http://schemas.microsoft.com/office/drawing/2014/main" id="{CF815A21-8B23-4E55-83C8-ABBF466464E4}"/>
                </a:ext>
              </a:extLst>
            </p:cNvPr>
            <p:cNvCxnSpPr>
              <a:cxnSpLocks/>
            </p:cNvCxnSpPr>
            <p:nvPr/>
          </p:nvCxnSpPr>
          <p:spPr>
            <a:xfrm>
              <a:off x="3220980" y="6408"/>
              <a:ext cx="0" cy="869759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D53A2305-9F91-41AD-BE52-E085C792E2D0}"/>
                </a:ext>
              </a:extLst>
            </p:cNvPr>
            <p:cNvCxnSpPr>
              <a:cxnSpLocks/>
            </p:cNvCxnSpPr>
            <p:nvPr/>
          </p:nvCxnSpPr>
          <p:spPr>
            <a:xfrm>
              <a:off x="3220980" y="1768612"/>
              <a:ext cx="0" cy="3086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99" name="Straight Connector 398">
              <a:extLst>
                <a:ext uri="{FF2B5EF4-FFF2-40B4-BE49-F238E27FC236}">
                  <a16:creationId xmlns:a16="http://schemas.microsoft.com/office/drawing/2014/main" id="{FEA22771-D1AF-47DD-9996-AA1AD8C0980D}"/>
                </a:ext>
              </a:extLst>
            </p:cNvPr>
            <p:cNvCxnSpPr>
              <a:cxnSpLocks/>
            </p:cNvCxnSpPr>
            <p:nvPr/>
          </p:nvCxnSpPr>
          <p:spPr>
            <a:xfrm>
              <a:off x="7064255" y="2157354"/>
              <a:ext cx="0" cy="59871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>
                  <a:alpha val="13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00" name="Rectangle 399">
            <a:extLst>
              <a:ext uri="{FF2B5EF4-FFF2-40B4-BE49-F238E27FC236}">
                <a16:creationId xmlns:a16="http://schemas.microsoft.com/office/drawing/2014/main" id="{02CB5678-1DA0-448E-9063-FF0D1D4C1FFA}"/>
              </a:ext>
            </a:extLst>
          </p:cNvPr>
          <p:cNvSpPr/>
          <p:nvPr/>
        </p:nvSpPr>
        <p:spPr>
          <a:xfrm>
            <a:off x="3147144" y="-4597788"/>
            <a:ext cx="5711125" cy="4521200"/>
          </a:xfrm>
          <a:prstGeom prst="rect">
            <a:avLst/>
          </a:prstGeom>
          <a:solidFill>
            <a:schemeClr val="tx1">
              <a:alpha val="2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DE7CAC0E-3C06-4C2D-8118-50705F15BA86}"/>
              </a:ext>
            </a:extLst>
          </p:cNvPr>
          <p:cNvGrpSpPr/>
          <p:nvPr/>
        </p:nvGrpSpPr>
        <p:grpSpPr>
          <a:xfrm>
            <a:off x="4594860" y="-9465501"/>
            <a:ext cx="2697480" cy="3320413"/>
            <a:chOff x="4404360" y="746775"/>
            <a:chExt cx="2697480" cy="3320413"/>
          </a:xfrm>
        </p:grpSpPr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807D0730-8353-4E0B-9F9C-A61719308BD8}"/>
                </a:ext>
              </a:extLst>
            </p:cNvPr>
            <p:cNvGrpSpPr/>
            <p:nvPr/>
          </p:nvGrpSpPr>
          <p:grpSpPr>
            <a:xfrm>
              <a:off x="4404360" y="746775"/>
              <a:ext cx="2697480" cy="3320413"/>
              <a:chOff x="4160520" y="746775"/>
              <a:chExt cx="2697480" cy="3320413"/>
            </a:xfrm>
          </p:grpSpPr>
          <p:sp>
            <p:nvSpPr>
              <p:cNvPr id="406" name="Rectangle 32">
                <a:extLst>
                  <a:ext uri="{FF2B5EF4-FFF2-40B4-BE49-F238E27FC236}">
                    <a16:creationId xmlns:a16="http://schemas.microsoft.com/office/drawing/2014/main" id="{29DCD648-6A2D-4655-B44D-8359A6519B0F}"/>
                  </a:ext>
                </a:extLst>
              </p:cNvPr>
              <p:cNvSpPr/>
              <p:nvPr/>
            </p:nvSpPr>
            <p:spPr>
              <a:xfrm>
                <a:off x="4352158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7" name="Rectangle 32">
                <a:extLst>
                  <a:ext uri="{FF2B5EF4-FFF2-40B4-BE49-F238E27FC236}">
                    <a16:creationId xmlns:a16="http://schemas.microsoft.com/office/drawing/2014/main" id="{296C8894-A5AE-4B7A-B372-459DC5B67248}"/>
                  </a:ext>
                </a:extLst>
              </p:cNvPr>
              <p:cNvSpPr/>
              <p:nvPr/>
            </p:nvSpPr>
            <p:spPr>
              <a:xfrm flipH="1">
                <a:off x="5722116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4A170E74-12F6-4B0C-9B1A-B887A0C849F3}"/>
                  </a:ext>
                </a:extLst>
              </p:cNvPr>
              <p:cNvSpPr/>
              <p:nvPr/>
            </p:nvSpPr>
            <p:spPr>
              <a:xfrm>
                <a:off x="4274457" y="1393371"/>
                <a:ext cx="2467428" cy="2467428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79F4D987-3C3A-48C2-B54F-CFD9952A7CE3}"/>
                  </a:ext>
                </a:extLst>
              </p:cNvPr>
              <p:cNvSpPr/>
              <p:nvPr/>
            </p:nvSpPr>
            <p:spPr>
              <a:xfrm>
                <a:off x="4160520" y="2542267"/>
                <a:ext cx="2697480" cy="169636"/>
              </a:xfrm>
              <a:prstGeom prst="rect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0" name="Trapezoid 409">
                <a:extLst>
                  <a:ext uri="{FF2B5EF4-FFF2-40B4-BE49-F238E27FC236}">
                    <a16:creationId xmlns:a16="http://schemas.microsoft.com/office/drawing/2014/main" id="{799E23AD-3CA3-4B8A-9D67-F59F7A23177D}"/>
                  </a:ext>
                </a:extLst>
              </p:cNvPr>
              <p:cNvSpPr/>
              <p:nvPr/>
            </p:nvSpPr>
            <p:spPr>
              <a:xfrm>
                <a:off x="5281301" y="1316052"/>
                <a:ext cx="461473" cy="936284"/>
              </a:xfrm>
              <a:prstGeom prst="trapezoid">
                <a:avLst/>
              </a:prstGeom>
              <a:solidFill>
                <a:srgbClr val="335769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11" name="Straight Connector 410">
                <a:extLst>
                  <a:ext uri="{FF2B5EF4-FFF2-40B4-BE49-F238E27FC236}">
                    <a16:creationId xmlns:a16="http://schemas.microsoft.com/office/drawing/2014/main" id="{7822FFC4-00B6-4C8A-A944-3119BA78A3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2037" y="1487375"/>
                <a:ext cx="0" cy="589253"/>
              </a:xfrm>
              <a:prstGeom prst="line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0E1FC848-C029-4402-9C9C-4043C6201F4F}"/>
                  </a:ext>
                </a:extLst>
              </p:cNvPr>
              <p:cNvSpPr/>
              <p:nvPr/>
            </p:nvSpPr>
            <p:spPr>
              <a:xfrm rot="19708477">
                <a:off x="4646940" y="2825878"/>
                <a:ext cx="1776734" cy="1241310"/>
              </a:xfrm>
              <a:custGeom>
                <a:avLst/>
                <a:gdLst>
                  <a:gd name="connsiteX0" fmla="*/ 1228269 w 1776734"/>
                  <a:gd name="connsiteY0" fmla="*/ 0 h 1241310"/>
                  <a:gd name="connsiteX1" fmla="*/ 1776734 w 1776734"/>
                  <a:gd name="connsiteY1" fmla="*/ 1113515 h 1241310"/>
                  <a:gd name="connsiteX2" fmla="*/ 1744053 w 1776734"/>
                  <a:gd name="connsiteY2" fmla="*/ 1130308 h 1241310"/>
                  <a:gd name="connsiteX3" fmla="*/ 587617 w 1776734"/>
                  <a:gd name="connsiteY3" fmla="*/ 1059051 h 1241310"/>
                  <a:gd name="connsiteX4" fmla="*/ 0 w 1776734"/>
                  <a:gd name="connsiteY4" fmla="*/ 60486 h 1241310"/>
                  <a:gd name="connsiteX5" fmla="*/ 260 w 1776734"/>
                  <a:gd name="connsiteY5" fmla="*/ 0 h 1241310"/>
                  <a:gd name="connsiteX6" fmla="*/ 1228269 w 1776734"/>
                  <a:gd name="connsiteY6" fmla="*/ 0 h 1241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6734" h="1241310">
                    <a:moveTo>
                      <a:pt x="1228269" y="0"/>
                    </a:moveTo>
                    <a:lnTo>
                      <a:pt x="1776734" y="1113515"/>
                    </a:lnTo>
                    <a:lnTo>
                      <a:pt x="1744053" y="1130308"/>
                    </a:lnTo>
                    <a:cubicBezTo>
                      <a:pt x="1383476" y="1294116"/>
                      <a:pt x="950616" y="1281718"/>
                      <a:pt x="587617" y="1059051"/>
                    </a:cubicBezTo>
                    <a:cubicBezTo>
                      <a:pt x="224618" y="836383"/>
                      <a:pt x="17393" y="456147"/>
                      <a:pt x="0" y="60486"/>
                    </a:cubicBezTo>
                    <a:lnTo>
                      <a:pt x="260" y="0"/>
                    </a:lnTo>
                    <a:lnTo>
                      <a:pt x="1228269" y="0"/>
                    </a:lnTo>
                    <a:close/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8AC36C8E-8FBA-4B6D-AF17-690A77B1C900}"/>
                  </a:ext>
                </a:extLst>
              </p:cNvPr>
              <p:cNvSpPr/>
              <p:nvPr/>
            </p:nvSpPr>
            <p:spPr>
              <a:xfrm>
                <a:off x="5065667" y="2184581"/>
                <a:ext cx="885009" cy="885009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DCAF2D7E-22B1-4FEF-AFE6-662217E9A806}"/>
                  </a:ext>
                </a:extLst>
              </p:cNvPr>
              <p:cNvSpPr/>
              <p:nvPr/>
            </p:nvSpPr>
            <p:spPr>
              <a:xfrm>
                <a:off x="5283200" y="2402114"/>
                <a:ext cx="449943" cy="44994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415" name="Straight Connector 414">
                <a:extLst>
                  <a:ext uri="{FF2B5EF4-FFF2-40B4-BE49-F238E27FC236}">
                    <a16:creationId xmlns:a16="http://schemas.microsoft.com/office/drawing/2014/main" id="{CA3DE913-11C1-4D10-AD2A-1F3E13861B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61285" y="3056021"/>
                <a:ext cx="300789" cy="846221"/>
              </a:xfrm>
              <a:prstGeom prst="line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16" name="Straight Connector 415">
                <a:extLst>
                  <a:ext uri="{FF2B5EF4-FFF2-40B4-BE49-F238E27FC236}">
                    <a16:creationId xmlns:a16="http://schemas.microsoft.com/office/drawing/2014/main" id="{5AEC93F9-D810-461C-9D85-97052EDDB7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8747" y="3072063"/>
                <a:ext cx="340895" cy="814137"/>
              </a:xfrm>
              <a:prstGeom prst="line">
                <a:avLst/>
              </a:prstGeom>
              <a:solidFill>
                <a:schemeClr val="tx1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DEF94065-74BD-4488-B4C5-615BF81BD6CB}"/>
                  </a:ext>
                </a:extLst>
              </p:cNvPr>
              <p:cNvSpPr/>
              <p:nvPr/>
            </p:nvSpPr>
            <p:spPr>
              <a:xfrm>
                <a:off x="4979505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BB4F7105-17FB-460A-B5BC-074E548304F7}"/>
                  </a:ext>
                </a:extLst>
              </p:cNvPr>
              <p:cNvSpPr/>
              <p:nvPr/>
            </p:nvSpPr>
            <p:spPr>
              <a:xfrm>
                <a:off x="5880321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88B3556D-BF40-407E-9236-A3055D0B8CD2}"/>
                </a:ext>
              </a:extLst>
            </p:cNvPr>
            <p:cNvSpPr/>
            <p:nvPr/>
          </p:nvSpPr>
          <p:spPr>
            <a:xfrm>
              <a:off x="493776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C701839D-1E14-4F7F-A692-3F7D97DC74BA}"/>
                </a:ext>
              </a:extLst>
            </p:cNvPr>
            <p:cNvSpPr/>
            <p:nvPr/>
          </p:nvSpPr>
          <p:spPr>
            <a:xfrm>
              <a:off x="5547360" y="346345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97198DB0-997A-4EFB-9ADA-997B6AB8CCB3}"/>
                </a:ext>
              </a:extLst>
            </p:cNvPr>
            <p:cNvSpPr/>
            <p:nvPr/>
          </p:nvSpPr>
          <p:spPr>
            <a:xfrm>
              <a:off x="614172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9" name="Rectangle 418">
            <a:extLst>
              <a:ext uri="{FF2B5EF4-FFF2-40B4-BE49-F238E27FC236}">
                <a16:creationId xmlns:a16="http://schemas.microsoft.com/office/drawing/2014/main" id="{5C77DE78-1659-45EF-B702-4756A0C918BF}"/>
              </a:ext>
            </a:extLst>
          </p:cNvPr>
          <p:cNvSpPr/>
          <p:nvPr/>
        </p:nvSpPr>
        <p:spPr>
          <a:xfrm>
            <a:off x="3149130" y="-10213617"/>
            <a:ext cx="5711125" cy="1015024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04D36C79-AB4A-4D53-8697-9489EE677A58}"/>
              </a:ext>
            </a:extLst>
          </p:cNvPr>
          <p:cNvSpPr txBox="1"/>
          <p:nvPr/>
        </p:nvSpPr>
        <p:spPr>
          <a:xfrm>
            <a:off x="10626063" y="4464530"/>
            <a:ext cx="206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Carve from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modelling clay</a:t>
            </a:r>
          </a:p>
        </p:txBody>
      </p: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525F9F6B-6F6E-441B-AD23-2622B6EC837A}"/>
              </a:ext>
            </a:extLst>
          </p:cNvPr>
          <p:cNvGrpSpPr/>
          <p:nvPr/>
        </p:nvGrpSpPr>
        <p:grpSpPr>
          <a:xfrm>
            <a:off x="10284424" y="2104288"/>
            <a:ext cx="446342" cy="438190"/>
            <a:chOff x="2078736" y="2042296"/>
            <a:chExt cx="678796" cy="666398"/>
          </a:xfrm>
        </p:grpSpPr>
        <p:sp>
          <p:nvSpPr>
            <p:cNvPr id="423" name="Freeform 60">
              <a:extLst>
                <a:ext uri="{FF2B5EF4-FFF2-40B4-BE49-F238E27FC236}">
                  <a16:creationId xmlns:a16="http://schemas.microsoft.com/office/drawing/2014/main" id="{255C9EEB-EDC2-4AB4-8A96-DB45D074C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736" y="2595296"/>
              <a:ext cx="53314" cy="113398"/>
            </a:xfrm>
            <a:custGeom>
              <a:avLst/>
              <a:gdLst>
                <a:gd name="T0" fmla="*/ 63 w 63"/>
                <a:gd name="T1" fmla="*/ 134 h 134"/>
                <a:gd name="T2" fmla="*/ 0 w 63"/>
                <a:gd name="T3" fmla="*/ 134 h 134"/>
                <a:gd name="T4" fmla="*/ 0 w 63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134">
                  <a:moveTo>
                    <a:pt x="63" y="134"/>
                  </a:moveTo>
                  <a:lnTo>
                    <a:pt x="0" y="134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Freeform 57">
              <a:extLst>
                <a:ext uri="{FF2B5EF4-FFF2-40B4-BE49-F238E27FC236}">
                  <a16:creationId xmlns:a16="http://schemas.microsoft.com/office/drawing/2014/main" id="{56BAC311-4D7C-4E79-976F-79FA26D90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910" y="2042296"/>
              <a:ext cx="51622" cy="118476"/>
            </a:xfrm>
            <a:custGeom>
              <a:avLst/>
              <a:gdLst>
                <a:gd name="T0" fmla="*/ 61 w 61"/>
                <a:gd name="T1" fmla="*/ 140 h 140"/>
                <a:gd name="T2" fmla="*/ 61 w 61"/>
                <a:gd name="T3" fmla="*/ 0 h 140"/>
                <a:gd name="T4" fmla="*/ 0 w 61"/>
                <a:gd name="T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40">
                  <a:moveTo>
                    <a:pt x="61" y="140"/>
                  </a:moveTo>
                  <a:lnTo>
                    <a:pt x="61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Freeform 58">
              <a:extLst>
                <a:ext uri="{FF2B5EF4-FFF2-40B4-BE49-F238E27FC236}">
                  <a16:creationId xmlns:a16="http://schemas.microsoft.com/office/drawing/2014/main" id="{1740FE8D-0ED9-4F3B-B6FE-B3EBCB109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736" y="2042296"/>
              <a:ext cx="53314" cy="118476"/>
            </a:xfrm>
            <a:custGeom>
              <a:avLst/>
              <a:gdLst>
                <a:gd name="T0" fmla="*/ 63 w 63"/>
                <a:gd name="T1" fmla="*/ 0 h 140"/>
                <a:gd name="T2" fmla="*/ 0 w 63"/>
                <a:gd name="T3" fmla="*/ 0 h 140"/>
                <a:gd name="T4" fmla="*/ 0 w 63"/>
                <a:gd name="T5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140">
                  <a:moveTo>
                    <a:pt x="63" y="0"/>
                  </a:moveTo>
                  <a:lnTo>
                    <a:pt x="0" y="0"/>
                  </a:lnTo>
                  <a:lnTo>
                    <a:pt x="0" y="14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Freeform 59">
              <a:extLst>
                <a:ext uri="{FF2B5EF4-FFF2-40B4-BE49-F238E27FC236}">
                  <a16:creationId xmlns:a16="http://schemas.microsoft.com/office/drawing/2014/main" id="{4477BC8A-5186-45A5-94A8-9E41D36A9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910" y="2595296"/>
              <a:ext cx="51622" cy="113398"/>
            </a:xfrm>
            <a:custGeom>
              <a:avLst/>
              <a:gdLst>
                <a:gd name="T0" fmla="*/ 61 w 61"/>
                <a:gd name="T1" fmla="*/ 0 h 134"/>
                <a:gd name="T2" fmla="*/ 61 w 61"/>
                <a:gd name="T3" fmla="*/ 134 h 134"/>
                <a:gd name="T4" fmla="*/ 0 w 61"/>
                <a:gd name="T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34">
                  <a:moveTo>
                    <a:pt x="61" y="0"/>
                  </a:moveTo>
                  <a:lnTo>
                    <a:pt x="61" y="134"/>
                  </a:lnTo>
                  <a:lnTo>
                    <a:pt x="0" y="134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DDE9C0EA-952A-4684-B2BF-8FCA36D1F19C}"/>
                </a:ext>
              </a:extLst>
            </p:cNvPr>
            <p:cNvGrpSpPr/>
            <p:nvPr/>
          </p:nvGrpSpPr>
          <p:grpSpPr>
            <a:xfrm>
              <a:off x="2195185" y="2152515"/>
              <a:ext cx="401125" cy="429897"/>
              <a:chOff x="833459" y="200035"/>
              <a:chExt cx="752475" cy="806449"/>
            </a:xfrm>
          </p:grpSpPr>
          <p:sp>
            <p:nvSpPr>
              <p:cNvPr id="428" name="Rectangle 70">
                <a:extLst>
                  <a:ext uri="{FF2B5EF4-FFF2-40B4-BE49-F238E27FC236}">
                    <a16:creationId xmlns:a16="http://schemas.microsoft.com/office/drawing/2014/main" id="{F5AC179B-8B59-40DA-B48D-03D9D27AEF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284" y="555635"/>
                <a:ext cx="103188" cy="401637"/>
              </a:xfrm>
              <a:prstGeom prst="rect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9" name="Line 71">
                <a:extLst>
                  <a:ext uri="{FF2B5EF4-FFF2-40B4-BE49-F238E27FC236}">
                    <a16:creationId xmlns:a16="http://schemas.microsoft.com/office/drawing/2014/main" id="{6A074D18-9AD6-4D7D-A1DB-EA22A573E4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5259" y="330210"/>
                <a:ext cx="0" cy="225425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0" name="Freeform 72">
                <a:extLst>
                  <a:ext uri="{FF2B5EF4-FFF2-40B4-BE49-F238E27FC236}">
                    <a16:creationId xmlns:a16="http://schemas.microsoft.com/office/drawing/2014/main" id="{1D7A615E-373B-483B-841D-A1CF0C602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747" y="200035"/>
                <a:ext cx="69850" cy="130175"/>
              </a:xfrm>
              <a:custGeom>
                <a:avLst/>
                <a:gdLst>
                  <a:gd name="T0" fmla="*/ 18 w 21"/>
                  <a:gd name="T1" fmla="*/ 0 h 39"/>
                  <a:gd name="T2" fmla="*/ 3 w 21"/>
                  <a:gd name="T3" fmla="*/ 0 h 39"/>
                  <a:gd name="T4" fmla="*/ 1 w 21"/>
                  <a:gd name="T5" fmla="*/ 28 h 39"/>
                  <a:gd name="T6" fmla="*/ 11 w 21"/>
                  <a:gd name="T7" fmla="*/ 39 h 39"/>
                  <a:gd name="T8" fmla="*/ 11 w 21"/>
                  <a:gd name="T9" fmla="*/ 39 h 39"/>
                  <a:gd name="T10" fmla="*/ 21 w 21"/>
                  <a:gd name="T11" fmla="*/ 28 h 39"/>
                  <a:gd name="T12" fmla="*/ 18 w 21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9">
                    <a:moveTo>
                      <a:pt x="1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34"/>
                      <a:pt x="5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7" y="39"/>
                      <a:pt x="21" y="34"/>
                      <a:pt x="21" y="28"/>
                    </a:cubicBezTo>
                    <a:lnTo>
                      <a:pt x="18" y="0"/>
                    </a:lnTo>
                    <a:close/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1" name="Freeform 73">
                <a:extLst>
                  <a:ext uri="{FF2B5EF4-FFF2-40B4-BE49-F238E27FC236}">
                    <a16:creationId xmlns:a16="http://schemas.microsoft.com/office/drawing/2014/main" id="{0E19E5FB-189B-4257-9AC1-34707D84D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447" y="765185"/>
                <a:ext cx="192088" cy="201612"/>
              </a:xfrm>
              <a:custGeom>
                <a:avLst/>
                <a:gdLst>
                  <a:gd name="T0" fmla="*/ 0 w 121"/>
                  <a:gd name="T1" fmla="*/ 0 h 127"/>
                  <a:gd name="T2" fmla="*/ 121 w 121"/>
                  <a:gd name="T3" fmla="*/ 69 h 127"/>
                  <a:gd name="T4" fmla="*/ 87 w 121"/>
                  <a:gd name="T5" fmla="*/ 127 h 127"/>
                  <a:gd name="T6" fmla="*/ 0 w 121"/>
                  <a:gd name="T7" fmla="*/ 7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27">
                    <a:moveTo>
                      <a:pt x="0" y="0"/>
                    </a:moveTo>
                    <a:lnTo>
                      <a:pt x="121" y="69"/>
                    </a:lnTo>
                    <a:lnTo>
                      <a:pt x="87" y="127"/>
                    </a:lnTo>
                    <a:lnTo>
                      <a:pt x="0" y="77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2" name="Freeform 74">
                <a:extLst>
                  <a:ext uri="{FF2B5EF4-FFF2-40B4-BE49-F238E27FC236}">
                    <a16:creationId xmlns:a16="http://schemas.microsoft.com/office/drawing/2014/main" id="{240C6121-AC16-4EC2-B429-0D32620D4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72" y="588972"/>
                <a:ext cx="133350" cy="149225"/>
              </a:xfrm>
              <a:custGeom>
                <a:avLst/>
                <a:gdLst>
                  <a:gd name="T0" fmla="*/ 65 w 84"/>
                  <a:gd name="T1" fmla="*/ 94 h 94"/>
                  <a:gd name="T2" fmla="*/ 0 w 84"/>
                  <a:gd name="T3" fmla="*/ 56 h 94"/>
                  <a:gd name="T4" fmla="*/ 34 w 84"/>
                  <a:gd name="T5" fmla="*/ 0 h 94"/>
                  <a:gd name="T6" fmla="*/ 84 w 84"/>
                  <a:gd name="T7" fmla="*/ 2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94">
                    <a:moveTo>
                      <a:pt x="65" y="94"/>
                    </a:moveTo>
                    <a:lnTo>
                      <a:pt x="0" y="56"/>
                    </a:lnTo>
                    <a:lnTo>
                      <a:pt x="34" y="0"/>
                    </a:lnTo>
                    <a:lnTo>
                      <a:pt x="84" y="25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3" name="Freeform 75">
                <a:extLst>
                  <a:ext uri="{FF2B5EF4-FFF2-40B4-BE49-F238E27FC236}">
                    <a16:creationId xmlns:a16="http://schemas.microsoft.com/office/drawing/2014/main" id="{547A1125-DF54-4026-9D0B-EECF0C1B9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459" y="327035"/>
                <a:ext cx="334963" cy="454025"/>
              </a:xfrm>
              <a:custGeom>
                <a:avLst/>
                <a:gdLst>
                  <a:gd name="T0" fmla="*/ 101 w 101"/>
                  <a:gd name="T1" fmla="*/ 11 h 137"/>
                  <a:gd name="T2" fmla="*/ 35 w 101"/>
                  <a:gd name="T3" fmla="*/ 40 h 137"/>
                  <a:gd name="T4" fmla="*/ 0 w 101"/>
                  <a:gd name="T5" fmla="*/ 101 h 137"/>
                  <a:gd name="T6" fmla="*/ 17 w 101"/>
                  <a:gd name="T7" fmla="*/ 111 h 137"/>
                  <a:gd name="T8" fmla="*/ 5 w 101"/>
                  <a:gd name="T9" fmla="*/ 132 h 137"/>
                  <a:gd name="T10" fmla="*/ 13 w 101"/>
                  <a:gd name="T11" fmla="*/ 137 h 137"/>
                  <a:gd name="T12" fmla="*/ 53 w 101"/>
                  <a:gd name="T13" fmla="*/ 106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137">
                    <a:moveTo>
                      <a:pt x="101" y="11"/>
                    </a:moveTo>
                    <a:cubicBezTo>
                      <a:pt x="81" y="0"/>
                      <a:pt x="51" y="12"/>
                      <a:pt x="35" y="40"/>
                    </a:cubicBezTo>
                    <a:cubicBezTo>
                      <a:pt x="24" y="59"/>
                      <a:pt x="0" y="101"/>
                      <a:pt x="0" y="101"/>
                    </a:cubicBezTo>
                    <a:cubicBezTo>
                      <a:pt x="17" y="111"/>
                      <a:pt x="17" y="111"/>
                      <a:pt x="17" y="111"/>
                    </a:cubicBezTo>
                    <a:cubicBezTo>
                      <a:pt x="5" y="132"/>
                      <a:pt x="5" y="132"/>
                      <a:pt x="5" y="132"/>
                    </a:cubicBezTo>
                    <a:cubicBezTo>
                      <a:pt x="13" y="137"/>
                      <a:pt x="13" y="137"/>
                      <a:pt x="13" y="137"/>
                    </a:cubicBezTo>
                    <a:cubicBezTo>
                      <a:pt x="53" y="106"/>
                      <a:pt x="53" y="106"/>
                      <a:pt x="53" y="106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4" name="Freeform 76">
                <a:extLst>
                  <a:ext uri="{FF2B5EF4-FFF2-40B4-BE49-F238E27FC236}">
                    <a16:creationId xmlns:a16="http://schemas.microsoft.com/office/drawing/2014/main" id="{4AAE1148-4FE0-4163-AF91-A1A203B7F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684" y="466735"/>
                <a:ext cx="80963" cy="122237"/>
              </a:xfrm>
              <a:custGeom>
                <a:avLst/>
                <a:gdLst>
                  <a:gd name="T0" fmla="*/ 51 w 51"/>
                  <a:gd name="T1" fmla="*/ 77 h 77"/>
                  <a:gd name="T2" fmla="*/ 0 w 51"/>
                  <a:gd name="T3" fmla="*/ 48 h 77"/>
                  <a:gd name="T4" fmla="*/ 28 w 51"/>
                  <a:gd name="T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77">
                    <a:moveTo>
                      <a:pt x="51" y="77"/>
                    </a:moveTo>
                    <a:lnTo>
                      <a:pt x="0" y="48"/>
                    </a:lnTo>
                    <a:lnTo>
                      <a:pt x="28" y="0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5" name="Freeform 78">
                <a:extLst>
                  <a:ext uri="{FF2B5EF4-FFF2-40B4-BE49-F238E27FC236}">
                    <a16:creationId xmlns:a16="http://schemas.microsoft.com/office/drawing/2014/main" id="{F237F1AA-B3F1-4038-A01F-DE943212B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634" y="390535"/>
                <a:ext cx="241300" cy="274637"/>
              </a:xfrm>
              <a:custGeom>
                <a:avLst/>
                <a:gdLst>
                  <a:gd name="T0" fmla="*/ 0 w 73"/>
                  <a:gd name="T1" fmla="*/ 83 h 83"/>
                  <a:gd name="T2" fmla="*/ 23 w 73"/>
                  <a:gd name="T3" fmla="*/ 62 h 83"/>
                  <a:gd name="T4" fmla="*/ 30 w 73"/>
                  <a:gd name="T5" fmla="*/ 60 h 83"/>
                  <a:gd name="T6" fmla="*/ 54 w 73"/>
                  <a:gd name="T7" fmla="*/ 55 h 83"/>
                  <a:gd name="T8" fmla="*/ 73 w 73"/>
                  <a:gd name="T9" fmla="*/ 37 h 83"/>
                  <a:gd name="T10" fmla="*/ 68 w 73"/>
                  <a:gd name="T11" fmla="*/ 33 h 83"/>
                  <a:gd name="T12" fmla="*/ 55 w 73"/>
                  <a:gd name="T13" fmla="*/ 34 h 83"/>
                  <a:gd name="T14" fmla="*/ 48 w 73"/>
                  <a:gd name="T15" fmla="*/ 41 h 83"/>
                  <a:gd name="T16" fmla="*/ 32 w 73"/>
                  <a:gd name="T17" fmla="*/ 41 h 83"/>
                  <a:gd name="T18" fmla="*/ 32 w 73"/>
                  <a:gd name="T19" fmla="*/ 41 h 83"/>
                  <a:gd name="T20" fmla="*/ 33 w 73"/>
                  <a:gd name="T21" fmla="*/ 25 h 83"/>
                  <a:gd name="T22" fmla="*/ 39 w 73"/>
                  <a:gd name="T23" fmla="*/ 18 h 83"/>
                  <a:gd name="T24" fmla="*/ 41 w 73"/>
                  <a:gd name="T25" fmla="*/ 4 h 83"/>
                  <a:gd name="T26" fmla="*/ 38 w 73"/>
                  <a:gd name="T27" fmla="*/ 0 h 83"/>
                  <a:gd name="T28" fmla="*/ 19 w 73"/>
                  <a:gd name="T29" fmla="*/ 17 h 83"/>
                  <a:gd name="T30" fmla="*/ 12 w 73"/>
                  <a:gd name="T31" fmla="*/ 42 h 83"/>
                  <a:gd name="T32" fmla="*/ 10 w 73"/>
                  <a:gd name="T33" fmla="*/ 48 h 83"/>
                  <a:gd name="T34" fmla="*/ 0 w 73"/>
                  <a:gd name="T35" fmla="*/ 5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3" h="83">
                    <a:moveTo>
                      <a:pt x="0" y="83"/>
                    </a:moveTo>
                    <a:cubicBezTo>
                      <a:pt x="23" y="62"/>
                      <a:pt x="23" y="62"/>
                      <a:pt x="23" y="62"/>
                    </a:cubicBezTo>
                    <a:cubicBezTo>
                      <a:pt x="25" y="60"/>
                      <a:pt x="27" y="60"/>
                      <a:pt x="30" y="60"/>
                    </a:cubicBezTo>
                    <a:cubicBezTo>
                      <a:pt x="38" y="63"/>
                      <a:pt x="47" y="61"/>
                      <a:pt x="54" y="55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64" y="30"/>
                      <a:pt x="59" y="31"/>
                      <a:pt x="55" y="34"/>
                    </a:cubicBezTo>
                    <a:cubicBezTo>
                      <a:pt x="48" y="41"/>
                      <a:pt x="48" y="41"/>
                      <a:pt x="48" y="41"/>
                    </a:cubicBezTo>
                    <a:cubicBezTo>
                      <a:pt x="43" y="45"/>
                      <a:pt x="37" y="46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7" y="35"/>
                      <a:pt x="28" y="29"/>
                      <a:pt x="33" y="25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3" y="15"/>
                      <a:pt x="44" y="9"/>
                      <a:pt x="41" y="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2" y="24"/>
                      <a:pt x="10" y="33"/>
                      <a:pt x="12" y="42"/>
                    </a:cubicBezTo>
                    <a:cubicBezTo>
                      <a:pt x="12" y="44"/>
                      <a:pt x="12" y="46"/>
                      <a:pt x="10" y="48"/>
                    </a:cubicBezTo>
                    <a:cubicBezTo>
                      <a:pt x="0" y="58"/>
                      <a:pt x="0" y="58"/>
                      <a:pt x="0" y="58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6" name="Freeform 79">
                <a:extLst>
                  <a:ext uri="{FF2B5EF4-FFF2-40B4-BE49-F238E27FC236}">
                    <a16:creationId xmlns:a16="http://schemas.microsoft.com/office/drawing/2014/main" id="{1DA89BA0-72B3-4322-A1B3-981E93E15C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147" y="871547"/>
                <a:ext cx="82550" cy="79375"/>
              </a:xfrm>
              <a:custGeom>
                <a:avLst/>
                <a:gdLst>
                  <a:gd name="T0" fmla="*/ 20 w 25"/>
                  <a:gd name="T1" fmla="*/ 4 h 24"/>
                  <a:gd name="T2" fmla="*/ 5 w 25"/>
                  <a:gd name="T3" fmla="*/ 4 h 24"/>
                  <a:gd name="T4" fmla="*/ 4 w 25"/>
                  <a:gd name="T5" fmla="*/ 19 h 24"/>
                  <a:gd name="T6" fmla="*/ 20 w 25"/>
                  <a:gd name="T7" fmla="*/ 20 h 24"/>
                  <a:gd name="T8" fmla="*/ 20 w 25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0" y="4"/>
                    </a:moveTo>
                    <a:cubicBezTo>
                      <a:pt x="16" y="0"/>
                      <a:pt x="9" y="0"/>
                      <a:pt x="5" y="4"/>
                    </a:cubicBezTo>
                    <a:cubicBezTo>
                      <a:pt x="1" y="8"/>
                      <a:pt x="0" y="15"/>
                      <a:pt x="4" y="19"/>
                    </a:cubicBezTo>
                    <a:cubicBezTo>
                      <a:pt x="9" y="24"/>
                      <a:pt x="16" y="24"/>
                      <a:pt x="20" y="20"/>
                    </a:cubicBezTo>
                    <a:cubicBezTo>
                      <a:pt x="24" y="16"/>
                      <a:pt x="25" y="9"/>
                      <a:pt x="20" y="4"/>
                    </a:cubicBezTo>
                    <a:close/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7" name="Freeform 80">
                <a:extLst>
                  <a:ext uri="{FF2B5EF4-FFF2-40B4-BE49-F238E27FC236}">
                    <a16:creationId xmlns:a16="http://schemas.microsoft.com/office/drawing/2014/main" id="{5587150E-0AC2-48F7-A84F-73BACB2B5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34" y="741372"/>
                <a:ext cx="223838" cy="265112"/>
              </a:xfrm>
              <a:custGeom>
                <a:avLst/>
                <a:gdLst>
                  <a:gd name="T0" fmla="*/ 68 w 68"/>
                  <a:gd name="T1" fmla="*/ 0 h 80"/>
                  <a:gd name="T2" fmla="*/ 40 w 68"/>
                  <a:gd name="T3" fmla="*/ 28 h 80"/>
                  <a:gd name="T4" fmla="*/ 6 w 68"/>
                  <a:gd name="T5" fmla="*/ 36 h 80"/>
                  <a:gd name="T6" fmla="*/ 5 w 68"/>
                  <a:gd name="T7" fmla="*/ 64 h 80"/>
                  <a:gd name="T8" fmla="*/ 45 w 68"/>
                  <a:gd name="T9" fmla="*/ 69 h 80"/>
                  <a:gd name="T10" fmla="*/ 51 w 68"/>
                  <a:gd name="T11" fmla="*/ 40 h 80"/>
                  <a:gd name="T12" fmla="*/ 68 w 68"/>
                  <a:gd name="T13" fmla="*/ 2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80">
                    <a:moveTo>
                      <a:pt x="68" y="0"/>
                    </a:moveTo>
                    <a:cubicBezTo>
                      <a:pt x="40" y="28"/>
                      <a:pt x="40" y="28"/>
                      <a:pt x="40" y="28"/>
                    </a:cubicBezTo>
                    <a:cubicBezTo>
                      <a:pt x="29" y="22"/>
                      <a:pt x="14" y="25"/>
                      <a:pt x="6" y="36"/>
                    </a:cubicBezTo>
                    <a:cubicBezTo>
                      <a:pt x="0" y="44"/>
                      <a:pt x="0" y="55"/>
                      <a:pt x="5" y="64"/>
                    </a:cubicBezTo>
                    <a:cubicBezTo>
                      <a:pt x="14" y="78"/>
                      <a:pt x="33" y="80"/>
                      <a:pt x="45" y="69"/>
                    </a:cubicBezTo>
                    <a:cubicBezTo>
                      <a:pt x="53" y="62"/>
                      <a:pt x="55" y="50"/>
                      <a:pt x="51" y="40"/>
                    </a:cubicBezTo>
                    <a:cubicBezTo>
                      <a:pt x="68" y="24"/>
                      <a:pt x="68" y="24"/>
                      <a:pt x="68" y="24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250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38889E-6 3.82716E-6 L -1.38889E-6 0.04351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135" grpId="0"/>
      <p:bldP spid="135" grpId="1"/>
      <p:bldP spid="136" grpId="0"/>
      <p:bldP spid="136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E47FC1-39D3-4CCC-ADA0-B82385B9398E}"/>
              </a:ext>
            </a:extLst>
          </p:cNvPr>
          <p:cNvSpPr txBox="1"/>
          <p:nvPr/>
        </p:nvSpPr>
        <p:spPr>
          <a:xfrm>
            <a:off x="-6797782" y="4392047"/>
            <a:ext cx="5262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Design a prototype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C33335D-12C3-4464-A85D-145F9A45A5F7}"/>
              </a:ext>
            </a:extLst>
          </p:cNvPr>
          <p:cNvSpPr/>
          <p:nvPr/>
        </p:nvSpPr>
        <p:spPr>
          <a:xfrm>
            <a:off x="2684996" y="619699"/>
            <a:ext cx="1871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Traditional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 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FBFB6E5-AA0A-4445-99EF-B58B54F1C513}"/>
              </a:ext>
            </a:extLst>
          </p:cNvPr>
          <p:cNvSpPr/>
          <p:nvPr/>
        </p:nvSpPr>
        <p:spPr>
          <a:xfrm>
            <a:off x="4345905" y="619699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Development</a:t>
            </a:r>
          </a:p>
        </p:txBody>
      </p:sp>
      <p:grpSp>
        <p:nvGrpSpPr>
          <p:cNvPr id="420" name="Group 419">
            <a:extLst>
              <a:ext uri="{FF2B5EF4-FFF2-40B4-BE49-F238E27FC236}">
                <a16:creationId xmlns:a16="http://schemas.microsoft.com/office/drawing/2014/main" id="{0CDD1EA2-9A72-4321-9CAF-F84E1437F96B}"/>
              </a:ext>
            </a:extLst>
          </p:cNvPr>
          <p:cNvGrpSpPr/>
          <p:nvPr/>
        </p:nvGrpSpPr>
        <p:grpSpPr>
          <a:xfrm>
            <a:off x="-1674192" y="2205225"/>
            <a:ext cx="500344" cy="325704"/>
            <a:chOff x="3771137" y="1856476"/>
            <a:chExt cx="1571838" cy="1023202"/>
          </a:xfrm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7993EE4-3CDE-45DA-822D-855338FDE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897" y="1856476"/>
              <a:ext cx="1278319" cy="928563"/>
            </a:xfrm>
            <a:custGeom>
              <a:avLst/>
              <a:gdLst>
                <a:gd name="T0" fmla="*/ 447 w 447"/>
                <a:gd name="T1" fmla="*/ 323 h 323"/>
                <a:gd name="T2" fmla="*/ 0 w 447"/>
                <a:gd name="T3" fmla="*/ 323 h 323"/>
                <a:gd name="T4" fmla="*/ 0 w 447"/>
                <a:gd name="T5" fmla="*/ 13 h 323"/>
                <a:gd name="T6" fmla="*/ 12 w 447"/>
                <a:gd name="T7" fmla="*/ 0 h 323"/>
                <a:gd name="T8" fmla="*/ 435 w 447"/>
                <a:gd name="T9" fmla="*/ 0 h 323"/>
                <a:gd name="T10" fmla="*/ 447 w 447"/>
                <a:gd name="T11" fmla="*/ 13 h 323"/>
                <a:gd name="T12" fmla="*/ 447 w 447"/>
                <a:gd name="T13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23">
                  <a:moveTo>
                    <a:pt x="447" y="323"/>
                  </a:moveTo>
                  <a:cubicBezTo>
                    <a:pt x="0" y="323"/>
                    <a:pt x="0" y="323"/>
                    <a:pt x="0" y="32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42" y="0"/>
                    <a:pt x="447" y="6"/>
                    <a:pt x="447" y="13"/>
                  </a:cubicBezTo>
                  <a:lnTo>
                    <a:pt x="447" y="323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Rectangle 6">
              <a:extLst>
                <a:ext uri="{FF2B5EF4-FFF2-40B4-BE49-F238E27FC236}">
                  <a16:creationId xmlns:a16="http://schemas.microsoft.com/office/drawing/2014/main" id="{163E7FA1-1CDC-47BA-B60D-7A45F49DD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4132" y="1916826"/>
              <a:ext cx="1165848" cy="807863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729F50CC-FF35-4EFC-9B53-F603BA986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137" y="2785039"/>
              <a:ext cx="1571838" cy="94639"/>
            </a:xfrm>
            <a:custGeom>
              <a:avLst/>
              <a:gdLst>
                <a:gd name="T0" fmla="*/ 319 w 549"/>
                <a:gd name="T1" fmla="*/ 0 h 33"/>
                <a:gd name="T2" fmla="*/ 319 w 549"/>
                <a:gd name="T3" fmla="*/ 11 h 33"/>
                <a:gd name="T4" fmla="*/ 230 w 549"/>
                <a:gd name="T5" fmla="*/ 11 h 33"/>
                <a:gd name="T6" fmla="*/ 230 w 549"/>
                <a:gd name="T7" fmla="*/ 0 h 33"/>
                <a:gd name="T8" fmla="*/ 0 w 549"/>
                <a:gd name="T9" fmla="*/ 0 h 33"/>
                <a:gd name="T10" fmla="*/ 0 w 549"/>
                <a:gd name="T11" fmla="*/ 21 h 33"/>
                <a:gd name="T12" fmla="*/ 12 w 549"/>
                <a:gd name="T13" fmla="*/ 33 h 33"/>
                <a:gd name="T14" fmla="*/ 537 w 549"/>
                <a:gd name="T15" fmla="*/ 33 h 33"/>
                <a:gd name="T16" fmla="*/ 549 w 549"/>
                <a:gd name="T17" fmla="*/ 21 h 33"/>
                <a:gd name="T18" fmla="*/ 549 w 549"/>
                <a:gd name="T19" fmla="*/ 0 h 33"/>
                <a:gd name="T20" fmla="*/ 319 w 549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33">
                  <a:moveTo>
                    <a:pt x="319" y="0"/>
                  </a:moveTo>
                  <a:cubicBezTo>
                    <a:pt x="319" y="11"/>
                    <a:pt x="319" y="11"/>
                    <a:pt x="319" y="11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5" y="33"/>
                    <a:pt x="12" y="33"/>
                  </a:cubicBezTo>
                  <a:cubicBezTo>
                    <a:pt x="537" y="33"/>
                    <a:pt x="537" y="33"/>
                    <a:pt x="537" y="33"/>
                  </a:cubicBezTo>
                  <a:cubicBezTo>
                    <a:pt x="544" y="33"/>
                    <a:pt x="549" y="28"/>
                    <a:pt x="549" y="21"/>
                  </a:cubicBezTo>
                  <a:cubicBezTo>
                    <a:pt x="549" y="0"/>
                    <a:pt x="549" y="0"/>
                    <a:pt x="549" y="0"/>
                  </a:cubicBezTo>
                  <a:lnTo>
                    <a:pt x="319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04" name="Group 113">
              <a:extLst>
                <a:ext uri="{FF2B5EF4-FFF2-40B4-BE49-F238E27FC236}">
                  <a16:creationId xmlns:a16="http://schemas.microsoft.com/office/drawing/2014/main" id="{3B353F63-6F76-4B2C-9542-BF320137AAD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150397" y="2016683"/>
              <a:ext cx="769388" cy="629891"/>
              <a:chOff x="10" y="7"/>
              <a:chExt cx="670" cy="672"/>
            </a:xfrm>
          </p:grpSpPr>
          <p:sp>
            <p:nvSpPr>
              <p:cNvPr id="306" name="Freeform 114">
                <a:extLst>
                  <a:ext uri="{FF2B5EF4-FFF2-40B4-BE49-F238E27FC236}">
                    <a16:creationId xmlns:a16="http://schemas.microsoft.com/office/drawing/2014/main" id="{804F3133-AD0B-4FB1-9870-6F88A0AB34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" y="7"/>
                <a:ext cx="670" cy="672"/>
              </a:xfrm>
              <a:custGeom>
                <a:avLst/>
                <a:gdLst>
                  <a:gd name="T0" fmla="*/ 41 w 670"/>
                  <a:gd name="T1" fmla="*/ 672 h 672"/>
                  <a:gd name="T2" fmla="*/ 0 w 670"/>
                  <a:gd name="T3" fmla="*/ 672 h 672"/>
                  <a:gd name="T4" fmla="*/ 0 w 670"/>
                  <a:gd name="T5" fmla="*/ 0 h 672"/>
                  <a:gd name="T6" fmla="*/ 670 w 670"/>
                  <a:gd name="T7" fmla="*/ 0 h 672"/>
                  <a:gd name="T8" fmla="*/ 670 w 670"/>
                  <a:gd name="T9" fmla="*/ 384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0" h="672">
                    <a:moveTo>
                      <a:pt x="41" y="672"/>
                    </a:moveTo>
                    <a:lnTo>
                      <a:pt x="0" y="672"/>
                    </a:lnTo>
                    <a:lnTo>
                      <a:pt x="0" y="0"/>
                    </a:lnTo>
                    <a:lnTo>
                      <a:pt x="670" y="0"/>
                    </a:lnTo>
                    <a:lnTo>
                      <a:pt x="670" y="384"/>
                    </a:lnTo>
                  </a:path>
                </a:pathLst>
              </a:cu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Line 115">
                <a:extLst>
                  <a:ext uri="{FF2B5EF4-FFF2-40B4-BE49-F238E27FC236}">
                    <a16:creationId xmlns:a16="http://schemas.microsoft.com/office/drawing/2014/main" id="{9E4F2245-A924-49F8-A6C7-03CBA9D75A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" y="175"/>
                <a:ext cx="670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Line 116">
                <a:extLst>
                  <a:ext uri="{FF2B5EF4-FFF2-40B4-BE49-F238E27FC236}">
                    <a16:creationId xmlns:a16="http://schemas.microsoft.com/office/drawing/2014/main" id="{98C8CA82-28FD-49D6-9F68-EDF3F101D0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" y="91"/>
                <a:ext cx="670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Line 117">
                <a:extLst>
                  <a:ext uri="{FF2B5EF4-FFF2-40B4-BE49-F238E27FC236}">
                    <a16:creationId xmlns:a16="http://schemas.microsoft.com/office/drawing/2014/main" id="{C2D5A09C-2943-4E57-A4A7-3CDC8AFCED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" y="259"/>
                <a:ext cx="670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0" name="Line 118">
                <a:extLst>
                  <a:ext uri="{FF2B5EF4-FFF2-40B4-BE49-F238E27FC236}">
                    <a16:creationId xmlns:a16="http://schemas.microsoft.com/office/drawing/2014/main" id="{30A83339-2E4B-4C91-AB14-E88A2446A1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" y="343"/>
                <a:ext cx="310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1" name="Line 119">
                <a:extLst>
                  <a:ext uri="{FF2B5EF4-FFF2-40B4-BE49-F238E27FC236}">
                    <a16:creationId xmlns:a16="http://schemas.microsoft.com/office/drawing/2014/main" id="{2A8DBD23-6047-4516-B13F-D149C4CEC0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" y="427"/>
                <a:ext cx="207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2" name="Line 120">
                <a:extLst>
                  <a:ext uri="{FF2B5EF4-FFF2-40B4-BE49-F238E27FC236}">
                    <a16:creationId xmlns:a16="http://schemas.microsoft.com/office/drawing/2014/main" id="{C4F0CE39-1C06-40B6-9954-C4E2189BAB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" y="511"/>
                <a:ext cx="134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3" name="Line 121">
                <a:extLst>
                  <a:ext uri="{FF2B5EF4-FFF2-40B4-BE49-F238E27FC236}">
                    <a16:creationId xmlns:a16="http://schemas.microsoft.com/office/drawing/2014/main" id="{15C3A9E2-DB60-479B-8FB1-83673787CC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" y="7"/>
                <a:ext cx="0" cy="311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4" name="Line 122">
                <a:extLst>
                  <a:ext uri="{FF2B5EF4-FFF2-40B4-BE49-F238E27FC236}">
                    <a16:creationId xmlns:a16="http://schemas.microsoft.com/office/drawing/2014/main" id="{1CBB03BE-EF05-4B03-A2CF-4AF3696586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6" y="7"/>
                <a:ext cx="0" cy="386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5" name="Line 123">
                <a:extLst>
                  <a:ext uri="{FF2B5EF4-FFF2-40B4-BE49-F238E27FC236}">
                    <a16:creationId xmlns:a16="http://schemas.microsoft.com/office/drawing/2014/main" id="{0860D9E0-DE32-440C-9F06-B8A4CF73E3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8" y="7"/>
                <a:ext cx="0" cy="305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6" name="Line 124">
                <a:extLst>
                  <a:ext uri="{FF2B5EF4-FFF2-40B4-BE49-F238E27FC236}">
                    <a16:creationId xmlns:a16="http://schemas.microsoft.com/office/drawing/2014/main" id="{79ED021B-D1B1-4165-984C-EBB9CBFD88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" y="7"/>
                <a:ext cx="0" cy="311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7" name="Line 125">
                <a:extLst>
                  <a:ext uri="{FF2B5EF4-FFF2-40B4-BE49-F238E27FC236}">
                    <a16:creationId xmlns:a16="http://schemas.microsoft.com/office/drawing/2014/main" id="{D324890C-3ABB-4AD9-8FD2-92D59E7E98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" y="7"/>
                <a:ext cx="0" cy="395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8" name="Line 126">
                <a:extLst>
                  <a:ext uri="{FF2B5EF4-FFF2-40B4-BE49-F238E27FC236}">
                    <a16:creationId xmlns:a16="http://schemas.microsoft.com/office/drawing/2014/main" id="{588F6EDD-173D-4FE7-B31A-A5FBA6870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7" y="7"/>
                <a:ext cx="0" cy="46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9" name="Freeform 127">
                <a:extLst>
                  <a:ext uri="{FF2B5EF4-FFF2-40B4-BE49-F238E27FC236}">
                    <a16:creationId xmlns:a16="http://schemas.microsoft.com/office/drawing/2014/main" id="{78C1F122-D9AB-4182-86E6-434B67D0F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" y="7"/>
                <a:ext cx="83" cy="588"/>
              </a:xfrm>
              <a:custGeom>
                <a:avLst/>
                <a:gdLst>
                  <a:gd name="T0" fmla="*/ 83 w 83"/>
                  <a:gd name="T1" fmla="*/ 0 h 588"/>
                  <a:gd name="T2" fmla="*/ 83 w 83"/>
                  <a:gd name="T3" fmla="*/ 588 h 588"/>
                  <a:gd name="T4" fmla="*/ 83 w 83"/>
                  <a:gd name="T5" fmla="*/ 588 h 588"/>
                  <a:gd name="T6" fmla="*/ 0 w 83"/>
                  <a:gd name="T7" fmla="*/ 58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588">
                    <a:moveTo>
                      <a:pt x="83" y="0"/>
                    </a:moveTo>
                    <a:lnTo>
                      <a:pt x="83" y="588"/>
                    </a:lnTo>
                    <a:lnTo>
                      <a:pt x="83" y="588"/>
                    </a:lnTo>
                    <a:lnTo>
                      <a:pt x="0" y="588"/>
                    </a:lnTo>
                  </a:path>
                </a:pathLst>
              </a:cu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0" name="Line 128">
                <a:extLst>
                  <a:ext uri="{FF2B5EF4-FFF2-40B4-BE49-F238E27FC236}">
                    <a16:creationId xmlns:a16="http://schemas.microsoft.com/office/drawing/2014/main" id="{47AF8B8D-096A-4102-BBE7-193A0EECD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" y="343"/>
                <a:ext cx="128" cy="0"/>
              </a:xfrm>
              <a:prstGeom prst="line">
                <a:avLst/>
              </a:prstGeom>
              <a:noFill/>
              <a:ln w="15875" cap="flat">
                <a:solidFill>
                  <a:schemeClr val="bg1">
                    <a:alpha val="24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0A75ACBA-02D5-495E-9E2B-EE5EDBC8912F}"/>
                </a:ext>
              </a:extLst>
            </p:cNvPr>
            <p:cNvGrpSpPr/>
            <p:nvPr/>
          </p:nvGrpSpPr>
          <p:grpSpPr>
            <a:xfrm>
              <a:off x="4203277" y="2043561"/>
              <a:ext cx="834471" cy="613246"/>
              <a:chOff x="4165955" y="2009971"/>
              <a:chExt cx="834471" cy="613246"/>
            </a:xfrm>
          </p:grpSpPr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6E789EC9-5930-4297-ADA5-4E4FC7BECB78}"/>
                  </a:ext>
                </a:extLst>
              </p:cNvPr>
              <p:cNvSpPr/>
              <p:nvPr/>
            </p:nvSpPr>
            <p:spPr>
              <a:xfrm rot="19645249">
                <a:off x="4681806" y="2340901"/>
                <a:ext cx="107947" cy="177702"/>
              </a:xfrm>
              <a:custGeom>
                <a:avLst/>
                <a:gdLst>
                  <a:gd name="connsiteX0" fmla="*/ 95535 w 191069"/>
                  <a:gd name="connsiteY0" fmla="*/ 0 h 314536"/>
                  <a:gd name="connsiteX1" fmla="*/ 191069 w 191069"/>
                  <a:gd name="connsiteY1" fmla="*/ 232012 h 314536"/>
                  <a:gd name="connsiteX2" fmla="*/ 126242 w 191069"/>
                  <a:gd name="connsiteY2" fmla="*/ 232012 h 314536"/>
                  <a:gd name="connsiteX3" fmla="*/ 126242 w 191069"/>
                  <a:gd name="connsiteY3" fmla="*/ 314536 h 314536"/>
                  <a:gd name="connsiteX4" fmla="*/ 64827 w 191069"/>
                  <a:gd name="connsiteY4" fmla="*/ 314536 h 314536"/>
                  <a:gd name="connsiteX5" fmla="*/ 64827 w 191069"/>
                  <a:gd name="connsiteY5" fmla="*/ 232012 h 314536"/>
                  <a:gd name="connsiteX6" fmla="*/ 0 w 191069"/>
                  <a:gd name="connsiteY6" fmla="*/ 232012 h 314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1069" h="314536">
                    <a:moveTo>
                      <a:pt x="95535" y="0"/>
                    </a:moveTo>
                    <a:lnTo>
                      <a:pt x="191069" y="232012"/>
                    </a:lnTo>
                    <a:lnTo>
                      <a:pt x="126242" y="232012"/>
                    </a:lnTo>
                    <a:lnTo>
                      <a:pt x="126242" y="314536"/>
                    </a:lnTo>
                    <a:lnTo>
                      <a:pt x="64827" y="314536"/>
                    </a:lnTo>
                    <a:lnTo>
                      <a:pt x="64827" y="232012"/>
                    </a:lnTo>
                    <a:lnTo>
                      <a:pt x="0" y="232012"/>
                    </a:lnTo>
                    <a:close/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9" name="Rectangle 32">
                <a:extLst>
                  <a:ext uri="{FF2B5EF4-FFF2-40B4-BE49-F238E27FC236}">
                    <a16:creationId xmlns:a16="http://schemas.microsoft.com/office/drawing/2014/main" id="{AF855498-AE26-4058-B4AA-EDD5CB456B18}"/>
                  </a:ext>
                </a:extLst>
              </p:cNvPr>
              <p:cNvSpPr/>
              <p:nvPr/>
            </p:nvSpPr>
            <p:spPr>
              <a:xfrm flipH="1">
                <a:off x="4649038" y="2009971"/>
                <a:ext cx="294658" cy="508430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E937BF56-884C-43AB-9506-525906A01BAC}"/>
                  </a:ext>
                </a:extLst>
              </p:cNvPr>
              <p:cNvSpPr/>
              <p:nvPr/>
            </p:nvSpPr>
            <p:spPr>
              <a:xfrm>
                <a:off x="4201202" y="2209997"/>
                <a:ext cx="763304" cy="398210"/>
              </a:xfrm>
              <a:custGeom>
                <a:avLst/>
                <a:gdLst>
                  <a:gd name="connsiteX0" fmla="*/ 381652 w 763304"/>
                  <a:gd name="connsiteY0" fmla="*/ 0 h 398210"/>
                  <a:gd name="connsiteX1" fmla="*/ 763304 w 763304"/>
                  <a:gd name="connsiteY1" fmla="*/ 381653 h 398210"/>
                  <a:gd name="connsiteX2" fmla="*/ 761635 w 763304"/>
                  <a:gd name="connsiteY2" fmla="*/ 398210 h 398210"/>
                  <a:gd name="connsiteX3" fmla="*/ 1669 w 763304"/>
                  <a:gd name="connsiteY3" fmla="*/ 398210 h 398210"/>
                  <a:gd name="connsiteX4" fmla="*/ 0 w 763304"/>
                  <a:gd name="connsiteY4" fmla="*/ 381653 h 398210"/>
                  <a:gd name="connsiteX5" fmla="*/ 381652 w 763304"/>
                  <a:gd name="connsiteY5" fmla="*/ 0 h 39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04" h="398210">
                    <a:moveTo>
                      <a:pt x="381652" y="0"/>
                    </a:moveTo>
                    <a:cubicBezTo>
                      <a:pt x="592433" y="0"/>
                      <a:pt x="763304" y="170872"/>
                      <a:pt x="763304" y="381653"/>
                    </a:cubicBezTo>
                    <a:lnTo>
                      <a:pt x="761635" y="398210"/>
                    </a:lnTo>
                    <a:lnTo>
                      <a:pt x="1669" y="398210"/>
                    </a:lnTo>
                    <a:lnTo>
                      <a:pt x="0" y="381653"/>
                    </a:lnTo>
                    <a:cubicBezTo>
                      <a:pt x="0" y="170872"/>
                      <a:pt x="170871" y="0"/>
                      <a:pt x="38165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D9C695D6-0092-4848-A32B-2FA03FE905C7}"/>
                  </a:ext>
                </a:extLst>
              </p:cNvPr>
              <p:cNvSpPr/>
              <p:nvPr/>
            </p:nvSpPr>
            <p:spPr>
              <a:xfrm>
                <a:off x="4165955" y="2565411"/>
                <a:ext cx="834471" cy="52477"/>
              </a:xfrm>
              <a:custGeom>
                <a:avLst/>
                <a:gdLst>
                  <a:gd name="connsiteX0" fmla="*/ 0 w 834471"/>
                  <a:gd name="connsiteY0" fmla="*/ 0 h 52477"/>
                  <a:gd name="connsiteX1" fmla="*/ 834471 w 834471"/>
                  <a:gd name="connsiteY1" fmla="*/ 0 h 52477"/>
                  <a:gd name="connsiteX2" fmla="*/ 834471 w 834471"/>
                  <a:gd name="connsiteY2" fmla="*/ 52477 h 52477"/>
                  <a:gd name="connsiteX3" fmla="*/ 0 w 834471"/>
                  <a:gd name="connsiteY3" fmla="*/ 52477 h 52477"/>
                  <a:gd name="connsiteX4" fmla="*/ 0 w 834471"/>
                  <a:gd name="connsiteY4" fmla="*/ 0 h 52477"/>
                  <a:gd name="connsiteX0" fmla="*/ 0 w 834471"/>
                  <a:gd name="connsiteY0" fmla="*/ 0 h 53098"/>
                  <a:gd name="connsiteX1" fmla="*/ 834471 w 834471"/>
                  <a:gd name="connsiteY1" fmla="*/ 0 h 53098"/>
                  <a:gd name="connsiteX2" fmla="*/ 834471 w 834471"/>
                  <a:gd name="connsiteY2" fmla="*/ 52477 h 53098"/>
                  <a:gd name="connsiteX3" fmla="*/ 236593 w 834471"/>
                  <a:gd name="connsiteY3" fmla="*/ 53098 h 53098"/>
                  <a:gd name="connsiteX4" fmla="*/ 0 w 834471"/>
                  <a:gd name="connsiteY4" fmla="*/ 52477 h 53098"/>
                  <a:gd name="connsiteX5" fmla="*/ 0 w 834471"/>
                  <a:gd name="connsiteY5" fmla="*/ 0 h 53098"/>
                  <a:gd name="connsiteX0" fmla="*/ 236593 w 834471"/>
                  <a:gd name="connsiteY0" fmla="*/ 53098 h 144538"/>
                  <a:gd name="connsiteX1" fmla="*/ 0 w 834471"/>
                  <a:gd name="connsiteY1" fmla="*/ 52477 h 144538"/>
                  <a:gd name="connsiteX2" fmla="*/ 0 w 834471"/>
                  <a:gd name="connsiteY2" fmla="*/ 0 h 144538"/>
                  <a:gd name="connsiteX3" fmla="*/ 834471 w 834471"/>
                  <a:gd name="connsiteY3" fmla="*/ 0 h 144538"/>
                  <a:gd name="connsiteX4" fmla="*/ 834471 w 834471"/>
                  <a:gd name="connsiteY4" fmla="*/ 52477 h 144538"/>
                  <a:gd name="connsiteX5" fmla="*/ 328033 w 834471"/>
                  <a:gd name="connsiteY5" fmla="*/ 144538 h 144538"/>
                  <a:gd name="connsiteX0" fmla="*/ 236593 w 834471"/>
                  <a:gd name="connsiteY0" fmla="*/ 53098 h 53098"/>
                  <a:gd name="connsiteX1" fmla="*/ 0 w 834471"/>
                  <a:gd name="connsiteY1" fmla="*/ 52477 h 53098"/>
                  <a:gd name="connsiteX2" fmla="*/ 0 w 834471"/>
                  <a:gd name="connsiteY2" fmla="*/ 0 h 53098"/>
                  <a:gd name="connsiteX3" fmla="*/ 834471 w 834471"/>
                  <a:gd name="connsiteY3" fmla="*/ 0 h 53098"/>
                  <a:gd name="connsiteX4" fmla="*/ 834471 w 834471"/>
                  <a:gd name="connsiteY4" fmla="*/ 52477 h 53098"/>
                  <a:gd name="connsiteX0" fmla="*/ 0 w 834471"/>
                  <a:gd name="connsiteY0" fmla="*/ 52477 h 52477"/>
                  <a:gd name="connsiteX1" fmla="*/ 0 w 834471"/>
                  <a:gd name="connsiteY1" fmla="*/ 0 h 52477"/>
                  <a:gd name="connsiteX2" fmla="*/ 834471 w 834471"/>
                  <a:gd name="connsiteY2" fmla="*/ 0 h 52477"/>
                  <a:gd name="connsiteX3" fmla="*/ 834471 w 834471"/>
                  <a:gd name="connsiteY3" fmla="*/ 52477 h 52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4471" h="52477">
                    <a:moveTo>
                      <a:pt x="0" y="52477"/>
                    </a:moveTo>
                    <a:lnTo>
                      <a:pt x="0" y="0"/>
                    </a:lnTo>
                    <a:lnTo>
                      <a:pt x="834471" y="0"/>
                    </a:lnTo>
                    <a:lnTo>
                      <a:pt x="834471" y="52477"/>
                    </a:lnTo>
                  </a:path>
                </a:pathLst>
              </a:cu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2" name="Trapezoid 331">
                <a:extLst>
                  <a:ext uri="{FF2B5EF4-FFF2-40B4-BE49-F238E27FC236}">
                    <a16:creationId xmlns:a16="http://schemas.microsoft.com/office/drawing/2014/main" id="{CC6338E3-90D0-4298-AB0E-4E1DCEF07A2B}"/>
                  </a:ext>
                </a:extLst>
              </p:cNvPr>
              <p:cNvSpPr/>
              <p:nvPr/>
            </p:nvSpPr>
            <p:spPr>
              <a:xfrm>
                <a:off x="4512671" y="2186078"/>
                <a:ext cx="142758" cy="289642"/>
              </a:xfrm>
              <a:prstGeom prst="trapezoid">
                <a:avLst/>
              </a:prstGeom>
              <a:solidFill>
                <a:srgbClr val="335769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992A0C13-9BD8-4A92-A039-850E9BEBFB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84050" y="2239077"/>
                <a:ext cx="0" cy="182287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E68E5EC2-86B8-46F4-9793-79504AC26198}"/>
                  </a:ext>
                </a:extLst>
              </p:cNvPr>
              <p:cNvSpPr/>
              <p:nvPr/>
            </p:nvSpPr>
            <p:spPr>
              <a:xfrm>
                <a:off x="4697979" y="2077199"/>
                <a:ext cx="58419" cy="58419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1D7570CD-0902-4A4C-A546-43FBE3F30162}"/>
                  </a:ext>
                </a:extLst>
              </p:cNvPr>
              <p:cNvSpPr/>
              <p:nvPr/>
            </p:nvSpPr>
            <p:spPr>
              <a:xfrm>
                <a:off x="4463296" y="2458497"/>
                <a:ext cx="239244" cy="164720"/>
              </a:xfrm>
              <a:custGeom>
                <a:avLst/>
                <a:gdLst>
                  <a:gd name="connsiteX0" fmla="*/ 69596 w 139192"/>
                  <a:gd name="connsiteY0" fmla="*/ 0 h 95834"/>
                  <a:gd name="connsiteX1" fmla="*/ 139192 w 139192"/>
                  <a:gd name="connsiteY1" fmla="*/ 69596 h 95834"/>
                  <a:gd name="connsiteX2" fmla="*/ 133895 w 139192"/>
                  <a:gd name="connsiteY2" fmla="*/ 95834 h 95834"/>
                  <a:gd name="connsiteX3" fmla="*/ 5297 w 139192"/>
                  <a:gd name="connsiteY3" fmla="*/ 95834 h 95834"/>
                  <a:gd name="connsiteX4" fmla="*/ 0 w 139192"/>
                  <a:gd name="connsiteY4" fmla="*/ 69596 h 95834"/>
                  <a:gd name="connsiteX5" fmla="*/ 69596 w 139192"/>
                  <a:gd name="connsiteY5" fmla="*/ 0 h 95834"/>
                  <a:gd name="connsiteX0" fmla="*/ 69596 w 139192"/>
                  <a:gd name="connsiteY0" fmla="*/ 0 h 95834"/>
                  <a:gd name="connsiteX1" fmla="*/ 139192 w 139192"/>
                  <a:gd name="connsiteY1" fmla="*/ 69596 h 95834"/>
                  <a:gd name="connsiteX2" fmla="*/ 133895 w 139192"/>
                  <a:gd name="connsiteY2" fmla="*/ 95834 h 95834"/>
                  <a:gd name="connsiteX3" fmla="*/ 78125 w 139192"/>
                  <a:gd name="connsiteY3" fmla="*/ 93095 h 95834"/>
                  <a:gd name="connsiteX4" fmla="*/ 5297 w 139192"/>
                  <a:gd name="connsiteY4" fmla="*/ 95834 h 95834"/>
                  <a:gd name="connsiteX5" fmla="*/ 0 w 139192"/>
                  <a:gd name="connsiteY5" fmla="*/ 69596 h 95834"/>
                  <a:gd name="connsiteX6" fmla="*/ 69596 w 139192"/>
                  <a:gd name="connsiteY6" fmla="*/ 0 h 95834"/>
                  <a:gd name="connsiteX0" fmla="*/ 78125 w 139192"/>
                  <a:gd name="connsiteY0" fmla="*/ 93095 h 146295"/>
                  <a:gd name="connsiteX1" fmla="*/ 5297 w 139192"/>
                  <a:gd name="connsiteY1" fmla="*/ 95834 h 146295"/>
                  <a:gd name="connsiteX2" fmla="*/ 0 w 139192"/>
                  <a:gd name="connsiteY2" fmla="*/ 69596 h 146295"/>
                  <a:gd name="connsiteX3" fmla="*/ 69596 w 139192"/>
                  <a:gd name="connsiteY3" fmla="*/ 0 h 146295"/>
                  <a:gd name="connsiteX4" fmla="*/ 139192 w 139192"/>
                  <a:gd name="connsiteY4" fmla="*/ 69596 h 146295"/>
                  <a:gd name="connsiteX5" fmla="*/ 133895 w 139192"/>
                  <a:gd name="connsiteY5" fmla="*/ 95834 h 146295"/>
                  <a:gd name="connsiteX6" fmla="*/ 131325 w 139192"/>
                  <a:gd name="connsiteY6" fmla="*/ 146295 h 146295"/>
                  <a:gd name="connsiteX0" fmla="*/ 78125 w 139192"/>
                  <a:gd name="connsiteY0" fmla="*/ 93095 h 95834"/>
                  <a:gd name="connsiteX1" fmla="*/ 5297 w 139192"/>
                  <a:gd name="connsiteY1" fmla="*/ 95834 h 95834"/>
                  <a:gd name="connsiteX2" fmla="*/ 0 w 139192"/>
                  <a:gd name="connsiteY2" fmla="*/ 69596 h 95834"/>
                  <a:gd name="connsiteX3" fmla="*/ 69596 w 139192"/>
                  <a:gd name="connsiteY3" fmla="*/ 0 h 95834"/>
                  <a:gd name="connsiteX4" fmla="*/ 139192 w 139192"/>
                  <a:gd name="connsiteY4" fmla="*/ 69596 h 95834"/>
                  <a:gd name="connsiteX5" fmla="*/ 133895 w 139192"/>
                  <a:gd name="connsiteY5" fmla="*/ 95834 h 95834"/>
                  <a:gd name="connsiteX0" fmla="*/ 5297 w 139192"/>
                  <a:gd name="connsiteY0" fmla="*/ 95834 h 95834"/>
                  <a:gd name="connsiteX1" fmla="*/ 0 w 139192"/>
                  <a:gd name="connsiteY1" fmla="*/ 69596 h 95834"/>
                  <a:gd name="connsiteX2" fmla="*/ 69596 w 139192"/>
                  <a:gd name="connsiteY2" fmla="*/ 0 h 95834"/>
                  <a:gd name="connsiteX3" fmla="*/ 139192 w 139192"/>
                  <a:gd name="connsiteY3" fmla="*/ 69596 h 95834"/>
                  <a:gd name="connsiteX4" fmla="*/ 133895 w 139192"/>
                  <a:gd name="connsiteY4" fmla="*/ 95834 h 9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192" h="95834">
                    <a:moveTo>
                      <a:pt x="5297" y="95834"/>
                    </a:moveTo>
                    <a:lnTo>
                      <a:pt x="0" y="69596"/>
                    </a:lnTo>
                    <a:cubicBezTo>
                      <a:pt x="0" y="31159"/>
                      <a:pt x="31159" y="0"/>
                      <a:pt x="69596" y="0"/>
                    </a:cubicBezTo>
                    <a:cubicBezTo>
                      <a:pt x="108033" y="0"/>
                      <a:pt x="139192" y="31159"/>
                      <a:pt x="139192" y="69596"/>
                    </a:cubicBezTo>
                    <a:lnTo>
                      <a:pt x="133895" y="95834"/>
                    </a:lnTo>
                  </a:path>
                </a:pathLst>
              </a:cu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A049FA68-954E-4ED4-A652-79F32B46EE41}"/>
                  </a:ext>
                </a:extLst>
              </p:cNvPr>
              <p:cNvSpPr/>
              <p:nvPr/>
            </p:nvSpPr>
            <p:spPr>
              <a:xfrm>
                <a:off x="4513258" y="2522054"/>
                <a:ext cx="139192" cy="95834"/>
              </a:xfrm>
              <a:custGeom>
                <a:avLst/>
                <a:gdLst>
                  <a:gd name="connsiteX0" fmla="*/ 69596 w 139192"/>
                  <a:gd name="connsiteY0" fmla="*/ 0 h 95834"/>
                  <a:gd name="connsiteX1" fmla="*/ 139192 w 139192"/>
                  <a:gd name="connsiteY1" fmla="*/ 69596 h 95834"/>
                  <a:gd name="connsiteX2" fmla="*/ 133895 w 139192"/>
                  <a:gd name="connsiteY2" fmla="*/ 95834 h 95834"/>
                  <a:gd name="connsiteX3" fmla="*/ 5297 w 139192"/>
                  <a:gd name="connsiteY3" fmla="*/ 95834 h 95834"/>
                  <a:gd name="connsiteX4" fmla="*/ 0 w 139192"/>
                  <a:gd name="connsiteY4" fmla="*/ 69596 h 95834"/>
                  <a:gd name="connsiteX5" fmla="*/ 69596 w 139192"/>
                  <a:gd name="connsiteY5" fmla="*/ 0 h 9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92" h="95834">
                    <a:moveTo>
                      <a:pt x="69596" y="0"/>
                    </a:moveTo>
                    <a:cubicBezTo>
                      <a:pt x="108033" y="0"/>
                      <a:pt x="139192" y="31159"/>
                      <a:pt x="139192" y="69596"/>
                    </a:cubicBezTo>
                    <a:lnTo>
                      <a:pt x="133895" y="95834"/>
                    </a:lnTo>
                    <a:lnTo>
                      <a:pt x="5297" y="95834"/>
                    </a:lnTo>
                    <a:lnTo>
                      <a:pt x="0" y="69596"/>
                    </a:lnTo>
                    <a:cubicBezTo>
                      <a:pt x="0" y="31159"/>
                      <a:pt x="31159" y="0"/>
                      <a:pt x="6959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5BA2268D-CC7F-472B-9932-CD4AAEEF08DB}"/>
              </a:ext>
            </a:extLst>
          </p:cNvPr>
          <p:cNvSpPr txBox="1"/>
          <p:nvPr/>
        </p:nvSpPr>
        <p:spPr>
          <a:xfrm>
            <a:off x="3511585" y="3249047"/>
            <a:ext cx="206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Carve from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modelling clay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5D62EDD-952B-4CBB-A296-CEF8D85658A4}"/>
              </a:ext>
            </a:extLst>
          </p:cNvPr>
          <p:cNvGrpSpPr/>
          <p:nvPr/>
        </p:nvGrpSpPr>
        <p:grpSpPr>
          <a:xfrm>
            <a:off x="3961315" y="1677344"/>
            <a:ext cx="1183058" cy="1161450"/>
            <a:chOff x="2078736" y="2042296"/>
            <a:chExt cx="678796" cy="666398"/>
          </a:xfrm>
        </p:grpSpPr>
        <p:sp>
          <p:nvSpPr>
            <p:cNvPr id="138" name="Freeform 60">
              <a:extLst>
                <a:ext uri="{FF2B5EF4-FFF2-40B4-BE49-F238E27FC236}">
                  <a16:creationId xmlns:a16="http://schemas.microsoft.com/office/drawing/2014/main" id="{C0ABDE10-5488-4EFC-85B2-5189D2501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736" y="2595296"/>
              <a:ext cx="53314" cy="113398"/>
            </a:xfrm>
            <a:custGeom>
              <a:avLst/>
              <a:gdLst>
                <a:gd name="T0" fmla="*/ 63 w 63"/>
                <a:gd name="T1" fmla="*/ 134 h 134"/>
                <a:gd name="T2" fmla="*/ 0 w 63"/>
                <a:gd name="T3" fmla="*/ 134 h 134"/>
                <a:gd name="T4" fmla="*/ 0 w 63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134">
                  <a:moveTo>
                    <a:pt x="63" y="134"/>
                  </a:moveTo>
                  <a:lnTo>
                    <a:pt x="0" y="134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Freeform 57">
              <a:extLst>
                <a:ext uri="{FF2B5EF4-FFF2-40B4-BE49-F238E27FC236}">
                  <a16:creationId xmlns:a16="http://schemas.microsoft.com/office/drawing/2014/main" id="{351C1F14-661E-4FB4-9781-E2F27C512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910" y="2042296"/>
              <a:ext cx="51622" cy="118476"/>
            </a:xfrm>
            <a:custGeom>
              <a:avLst/>
              <a:gdLst>
                <a:gd name="T0" fmla="*/ 61 w 61"/>
                <a:gd name="T1" fmla="*/ 140 h 140"/>
                <a:gd name="T2" fmla="*/ 61 w 61"/>
                <a:gd name="T3" fmla="*/ 0 h 140"/>
                <a:gd name="T4" fmla="*/ 0 w 61"/>
                <a:gd name="T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40">
                  <a:moveTo>
                    <a:pt x="61" y="140"/>
                  </a:moveTo>
                  <a:lnTo>
                    <a:pt x="61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Freeform 58">
              <a:extLst>
                <a:ext uri="{FF2B5EF4-FFF2-40B4-BE49-F238E27FC236}">
                  <a16:creationId xmlns:a16="http://schemas.microsoft.com/office/drawing/2014/main" id="{AC264529-5384-430E-BFC0-608E17D6C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736" y="2042296"/>
              <a:ext cx="53314" cy="118476"/>
            </a:xfrm>
            <a:custGeom>
              <a:avLst/>
              <a:gdLst>
                <a:gd name="T0" fmla="*/ 63 w 63"/>
                <a:gd name="T1" fmla="*/ 0 h 140"/>
                <a:gd name="T2" fmla="*/ 0 w 63"/>
                <a:gd name="T3" fmla="*/ 0 h 140"/>
                <a:gd name="T4" fmla="*/ 0 w 63"/>
                <a:gd name="T5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140">
                  <a:moveTo>
                    <a:pt x="63" y="0"/>
                  </a:moveTo>
                  <a:lnTo>
                    <a:pt x="0" y="0"/>
                  </a:lnTo>
                  <a:lnTo>
                    <a:pt x="0" y="14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Freeform 59">
              <a:extLst>
                <a:ext uri="{FF2B5EF4-FFF2-40B4-BE49-F238E27FC236}">
                  <a16:creationId xmlns:a16="http://schemas.microsoft.com/office/drawing/2014/main" id="{7DD28075-F3BD-47D7-971C-60B47FE7B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910" y="2595296"/>
              <a:ext cx="51622" cy="113398"/>
            </a:xfrm>
            <a:custGeom>
              <a:avLst/>
              <a:gdLst>
                <a:gd name="T0" fmla="*/ 61 w 61"/>
                <a:gd name="T1" fmla="*/ 0 h 134"/>
                <a:gd name="T2" fmla="*/ 61 w 61"/>
                <a:gd name="T3" fmla="*/ 134 h 134"/>
                <a:gd name="T4" fmla="*/ 0 w 61"/>
                <a:gd name="T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34">
                  <a:moveTo>
                    <a:pt x="61" y="0"/>
                  </a:moveTo>
                  <a:lnTo>
                    <a:pt x="61" y="134"/>
                  </a:lnTo>
                  <a:lnTo>
                    <a:pt x="0" y="134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09EBC8B5-52A1-481B-8F30-F2467AB07179}"/>
                </a:ext>
              </a:extLst>
            </p:cNvPr>
            <p:cNvGrpSpPr/>
            <p:nvPr/>
          </p:nvGrpSpPr>
          <p:grpSpPr>
            <a:xfrm>
              <a:off x="2195185" y="2152515"/>
              <a:ext cx="401125" cy="429897"/>
              <a:chOff x="833459" y="200035"/>
              <a:chExt cx="752475" cy="806449"/>
            </a:xfrm>
          </p:grpSpPr>
          <p:sp>
            <p:nvSpPr>
              <p:cNvPr id="143" name="Rectangle 70">
                <a:extLst>
                  <a:ext uri="{FF2B5EF4-FFF2-40B4-BE49-F238E27FC236}">
                    <a16:creationId xmlns:a16="http://schemas.microsoft.com/office/drawing/2014/main" id="{F3EAAE1B-E920-4D6D-BB3A-064B0A193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284" y="555635"/>
                <a:ext cx="103188" cy="401637"/>
              </a:xfrm>
              <a:prstGeom prst="rect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4" name="Line 71">
                <a:extLst>
                  <a:ext uri="{FF2B5EF4-FFF2-40B4-BE49-F238E27FC236}">
                    <a16:creationId xmlns:a16="http://schemas.microsoft.com/office/drawing/2014/main" id="{6A3C91BE-6AE6-4BC2-A194-29845256A1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5259" y="330210"/>
                <a:ext cx="0" cy="225425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5" name="Freeform 72">
                <a:extLst>
                  <a:ext uri="{FF2B5EF4-FFF2-40B4-BE49-F238E27FC236}">
                    <a16:creationId xmlns:a16="http://schemas.microsoft.com/office/drawing/2014/main" id="{16B2DE3A-E0B6-4592-8F6B-D797DB3EE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747" y="200035"/>
                <a:ext cx="69850" cy="130175"/>
              </a:xfrm>
              <a:custGeom>
                <a:avLst/>
                <a:gdLst>
                  <a:gd name="T0" fmla="*/ 18 w 21"/>
                  <a:gd name="T1" fmla="*/ 0 h 39"/>
                  <a:gd name="T2" fmla="*/ 3 w 21"/>
                  <a:gd name="T3" fmla="*/ 0 h 39"/>
                  <a:gd name="T4" fmla="*/ 1 w 21"/>
                  <a:gd name="T5" fmla="*/ 28 h 39"/>
                  <a:gd name="T6" fmla="*/ 11 w 21"/>
                  <a:gd name="T7" fmla="*/ 39 h 39"/>
                  <a:gd name="T8" fmla="*/ 11 w 21"/>
                  <a:gd name="T9" fmla="*/ 39 h 39"/>
                  <a:gd name="T10" fmla="*/ 21 w 21"/>
                  <a:gd name="T11" fmla="*/ 28 h 39"/>
                  <a:gd name="T12" fmla="*/ 18 w 21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9">
                    <a:moveTo>
                      <a:pt x="1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34"/>
                      <a:pt x="5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7" y="39"/>
                      <a:pt x="21" y="34"/>
                      <a:pt x="21" y="28"/>
                    </a:cubicBezTo>
                    <a:lnTo>
                      <a:pt x="18" y="0"/>
                    </a:lnTo>
                    <a:close/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Freeform 73">
                <a:extLst>
                  <a:ext uri="{FF2B5EF4-FFF2-40B4-BE49-F238E27FC236}">
                    <a16:creationId xmlns:a16="http://schemas.microsoft.com/office/drawing/2014/main" id="{189F4DBF-71C1-4F99-B0AA-6AEB30B1E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447" y="765185"/>
                <a:ext cx="192088" cy="201612"/>
              </a:xfrm>
              <a:custGeom>
                <a:avLst/>
                <a:gdLst>
                  <a:gd name="T0" fmla="*/ 0 w 121"/>
                  <a:gd name="T1" fmla="*/ 0 h 127"/>
                  <a:gd name="T2" fmla="*/ 121 w 121"/>
                  <a:gd name="T3" fmla="*/ 69 h 127"/>
                  <a:gd name="T4" fmla="*/ 87 w 121"/>
                  <a:gd name="T5" fmla="*/ 127 h 127"/>
                  <a:gd name="T6" fmla="*/ 0 w 121"/>
                  <a:gd name="T7" fmla="*/ 7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27">
                    <a:moveTo>
                      <a:pt x="0" y="0"/>
                    </a:moveTo>
                    <a:lnTo>
                      <a:pt x="121" y="69"/>
                    </a:lnTo>
                    <a:lnTo>
                      <a:pt x="87" y="127"/>
                    </a:lnTo>
                    <a:lnTo>
                      <a:pt x="0" y="77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Freeform 74">
                <a:extLst>
                  <a:ext uri="{FF2B5EF4-FFF2-40B4-BE49-F238E27FC236}">
                    <a16:creationId xmlns:a16="http://schemas.microsoft.com/office/drawing/2014/main" id="{6505CE78-0BFD-4D55-AF25-3BCAE3C8F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72" y="588972"/>
                <a:ext cx="133350" cy="149225"/>
              </a:xfrm>
              <a:custGeom>
                <a:avLst/>
                <a:gdLst>
                  <a:gd name="T0" fmla="*/ 65 w 84"/>
                  <a:gd name="T1" fmla="*/ 94 h 94"/>
                  <a:gd name="T2" fmla="*/ 0 w 84"/>
                  <a:gd name="T3" fmla="*/ 56 h 94"/>
                  <a:gd name="T4" fmla="*/ 34 w 84"/>
                  <a:gd name="T5" fmla="*/ 0 h 94"/>
                  <a:gd name="T6" fmla="*/ 84 w 84"/>
                  <a:gd name="T7" fmla="*/ 2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94">
                    <a:moveTo>
                      <a:pt x="65" y="94"/>
                    </a:moveTo>
                    <a:lnTo>
                      <a:pt x="0" y="56"/>
                    </a:lnTo>
                    <a:lnTo>
                      <a:pt x="34" y="0"/>
                    </a:lnTo>
                    <a:lnTo>
                      <a:pt x="84" y="25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Freeform 75">
                <a:extLst>
                  <a:ext uri="{FF2B5EF4-FFF2-40B4-BE49-F238E27FC236}">
                    <a16:creationId xmlns:a16="http://schemas.microsoft.com/office/drawing/2014/main" id="{4950A3C2-A9B7-488A-8603-08E090EE8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459" y="327035"/>
                <a:ext cx="334963" cy="454025"/>
              </a:xfrm>
              <a:custGeom>
                <a:avLst/>
                <a:gdLst>
                  <a:gd name="T0" fmla="*/ 101 w 101"/>
                  <a:gd name="T1" fmla="*/ 11 h 137"/>
                  <a:gd name="T2" fmla="*/ 35 w 101"/>
                  <a:gd name="T3" fmla="*/ 40 h 137"/>
                  <a:gd name="T4" fmla="*/ 0 w 101"/>
                  <a:gd name="T5" fmla="*/ 101 h 137"/>
                  <a:gd name="T6" fmla="*/ 17 w 101"/>
                  <a:gd name="T7" fmla="*/ 111 h 137"/>
                  <a:gd name="T8" fmla="*/ 5 w 101"/>
                  <a:gd name="T9" fmla="*/ 132 h 137"/>
                  <a:gd name="T10" fmla="*/ 13 w 101"/>
                  <a:gd name="T11" fmla="*/ 137 h 137"/>
                  <a:gd name="T12" fmla="*/ 53 w 101"/>
                  <a:gd name="T13" fmla="*/ 106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137">
                    <a:moveTo>
                      <a:pt x="101" y="11"/>
                    </a:moveTo>
                    <a:cubicBezTo>
                      <a:pt x="81" y="0"/>
                      <a:pt x="51" y="12"/>
                      <a:pt x="35" y="40"/>
                    </a:cubicBezTo>
                    <a:cubicBezTo>
                      <a:pt x="24" y="59"/>
                      <a:pt x="0" y="101"/>
                      <a:pt x="0" y="101"/>
                    </a:cubicBezTo>
                    <a:cubicBezTo>
                      <a:pt x="17" y="111"/>
                      <a:pt x="17" y="111"/>
                      <a:pt x="17" y="111"/>
                    </a:cubicBezTo>
                    <a:cubicBezTo>
                      <a:pt x="5" y="132"/>
                      <a:pt x="5" y="132"/>
                      <a:pt x="5" y="132"/>
                    </a:cubicBezTo>
                    <a:cubicBezTo>
                      <a:pt x="13" y="137"/>
                      <a:pt x="13" y="137"/>
                      <a:pt x="13" y="137"/>
                    </a:cubicBezTo>
                    <a:cubicBezTo>
                      <a:pt x="53" y="106"/>
                      <a:pt x="53" y="106"/>
                      <a:pt x="53" y="106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Freeform 76">
                <a:extLst>
                  <a:ext uri="{FF2B5EF4-FFF2-40B4-BE49-F238E27FC236}">
                    <a16:creationId xmlns:a16="http://schemas.microsoft.com/office/drawing/2014/main" id="{C68055AC-3050-4AA2-B303-86C2CB94C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684" y="466735"/>
                <a:ext cx="80963" cy="122237"/>
              </a:xfrm>
              <a:custGeom>
                <a:avLst/>
                <a:gdLst>
                  <a:gd name="T0" fmla="*/ 51 w 51"/>
                  <a:gd name="T1" fmla="*/ 77 h 77"/>
                  <a:gd name="T2" fmla="*/ 0 w 51"/>
                  <a:gd name="T3" fmla="*/ 48 h 77"/>
                  <a:gd name="T4" fmla="*/ 28 w 51"/>
                  <a:gd name="T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77">
                    <a:moveTo>
                      <a:pt x="51" y="77"/>
                    </a:moveTo>
                    <a:lnTo>
                      <a:pt x="0" y="48"/>
                    </a:lnTo>
                    <a:lnTo>
                      <a:pt x="28" y="0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Freeform 78">
                <a:extLst>
                  <a:ext uri="{FF2B5EF4-FFF2-40B4-BE49-F238E27FC236}">
                    <a16:creationId xmlns:a16="http://schemas.microsoft.com/office/drawing/2014/main" id="{01434D47-DF89-4021-80DC-D8BB5B420F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634" y="390535"/>
                <a:ext cx="241300" cy="274637"/>
              </a:xfrm>
              <a:custGeom>
                <a:avLst/>
                <a:gdLst>
                  <a:gd name="T0" fmla="*/ 0 w 73"/>
                  <a:gd name="T1" fmla="*/ 83 h 83"/>
                  <a:gd name="T2" fmla="*/ 23 w 73"/>
                  <a:gd name="T3" fmla="*/ 62 h 83"/>
                  <a:gd name="T4" fmla="*/ 30 w 73"/>
                  <a:gd name="T5" fmla="*/ 60 h 83"/>
                  <a:gd name="T6" fmla="*/ 54 w 73"/>
                  <a:gd name="T7" fmla="*/ 55 h 83"/>
                  <a:gd name="T8" fmla="*/ 73 w 73"/>
                  <a:gd name="T9" fmla="*/ 37 h 83"/>
                  <a:gd name="T10" fmla="*/ 68 w 73"/>
                  <a:gd name="T11" fmla="*/ 33 h 83"/>
                  <a:gd name="T12" fmla="*/ 55 w 73"/>
                  <a:gd name="T13" fmla="*/ 34 h 83"/>
                  <a:gd name="T14" fmla="*/ 48 w 73"/>
                  <a:gd name="T15" fmla="*/ 41 h 83"/>
                  <a:gd name="T16" fmla="*/ 32 w 73"/>
                  <a:gd name="T17" fmla="*/ 41 h 83"/>
                  <a:gd name="T18" fmla="*/ 32 w 73"/>
                  <a:gd name="T19" fmla="*/ 41 h 83"/>
                  <a:gd name="T20" fmla="*/ 33 w 73"/>
                  <a:gd name="T21" fmla="*/ 25 h 83"/>
                  <a:gd name="T22" fmla="*/ 39 w 73"/>
                  <a:gd name="T23" fmla="*/ 18 h 83"/>
                  <a:gd name="T24" fmla="*/ 41 w 73"/>
                  <a:gd name="T25" fmla="*/ 4 h 83"/>
                  <a:gd name="T26" fmla="*/ 38 w 73"/>
                  <a:gd name="T27" fmla="*/ 0 h 83"/>
                  <a:gd name="T28" fmla="*/ 19 w 73"/>
                  <a:gd name="T29" fmla="*/ 17 h 83"/>
                  <a:gd name="T30" fmla="*/ 12 w 73"/>
                  <a:gd name="T31" fmla="*/ 42 h 83"/>
                  <a:gd name="T32" fmla="*/ 10 w 73"/>
                  <a:gd name="T33" fmla="*/ 48 h 83"/>
                  <a:gd name="T34" fmla="*/ 0 w 73"/>
                  <a:gd name="T35" fmla="*/ 5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3" h="83">
                    <a:moveTo>
                      <a:pt x="0" y="83"/>
                    </a:moveTo>
                    <a:cubicBezTo>
                      <a:pt x="23" y="62"/>
                      <a:pt x="23" y="62"/>
                      <a:pt x="23" y="62"/>
                    </a:cubicBezTo>
                    <a:cubicBezTo>
                      <a:pt x="25" y="60"/>
                      <a:pt x="27" y="60"/>
                      <a:pt x="30" y="60"/>
                    </a:cubicBezTo>
                    <a:cubicBezTo>
                      <a:pt x="38" y="63"/>
                      <a:pt x="47" y="61"/>
                      <a:pt x="54" y="55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64" y="30"/>
                      <a:pt x="59" y="31"/>
                      <a:pt x="55" y="34"/>
                    </a:cubicBezTo>
                    <a:cubicBezTo>
                      <a:pt x="48" y="41"/>
                      <a:pt x="48" y="41"/>
                      <a:pt x="48" y="41"/>
                    </a:cubicBezTo>
                    <a:cubicBezTo>
                      <a:pt x="43" y="45"/>
                      <a:pt x="37" y="46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7" y="35"/>
                      <a:pt x="28" y="29"/>
                      <a:pt x="33" y="25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3" y="15"/>
                      <a:pt x="44" y="9"/>
                      <a:pt x="41" y="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2" y="24"/>
                      <a:pt x="10" y="33"/>
                      <a:pt x="12" y="42"/>
                    </a:cubicBezTo>
                    <a:cubicBezTo>
                      <a:pt x="12" y="44"/>
                      <a:pt x="12" y="46"/>
                      <a:pt x="10" y="48"/>
                    </a:cubicBezTo>
                    <a:cubicBezTo>
                      <a:pt x="0" y="58"/>
                      <a:pt x="0" y="58"/>
                      <a:pt x="0" y="58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Freeform 79">
                <a:extLst>
                  <a:ext uri="{FF2B5EF4-FFF2-40B4-BE49-F238E27FC236}">
                    <a16:creationId xmlns:a16="http://schemas.microsoft.com/office/drawing/2014/main" id="{1D5E89AB-D1CD-442E-A6AF-24C64DFC9E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147" y="871547"/>
                <a:ext cx="82550" cy="79375"/>
              </a:xfrm>
              <a:custGeom>
                <a:avLst/>
                <a:gdLst>
                  <a:gd name="T0" fmla="*/ 20 w 25"/>
                  <a:gd name="T1" fmla="*/ 4 h 24"/>
                  <a:gd name="T2" fmla="*/ 5 w 25"/>
                  <a:gd name="T3" fmla="*/ 4 h 24"/>
                  <a:gd name="T4" fmla="*/ 4 w 25"/>
                  <a:gd name="T5" fmla="*/ 19 h 24"/>
                  <a:gd name="T6" fmla="*/ 20 w 25"/>
                  <a:gd name="T7" fmla="*/ 20 h 24"/>
                  <a:gd name="T8" fmla="*/ 20 w 25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0" y="4"/>
                    </a:moveTo>
                    <a:cubicBezTo>
                      <a:pt x="16" y="0"/>
                      <a:pt x="9" y="0"/>
                      <a:pt x="5" y="4"/>
                    </a:cubicBezTo>
                    <a:cubicBezTo>
                      <a:pt x="1" y="8"/>
                      <a:pt x="0" y="15"/>
                      <a:pt x="4" y="19"/>
                    </a:cubicBezTo>
                    <a:cubicBezTo>
                      <a:pt x="9" y="24"/>
                      <a:pt x="16" y="24"/>
                      <a:pt x="20" y="20"/>
                    </a:cubicBezTo>
                    <a:cubicBezTo>
                      <a:pt x="24" y="16"/>
                      <a:pt x="25" y="9"/>
                      <a:pt x="20" y="4"/>
                    </a:cubicBezTo>
                    <a:close/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Freeform 80">
                <a:extLst>
                  <a:ext uri="{FF2B5EF4-FFF2-40B4-BE49-F238E27FC236}">
                    <a16:creationId xmlns:a16="http://schemas.microsoft.com/office/drawing/2014/main" id="{BC952F88-2EAD-47B0-BCA6-9124B332E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34" y="741372"/>
                <a:ext cx="223838" cy="265112"/>
              </a:xfrm>
              <a:custGeom>
                <a:avLst/>
                <a:gdLst>
                  <a:gd name="T0" fmla="*/ 68 w 68"/>
                  <a:gd name="T1" fmla="*/ 0 h 80"/>
                  <a:gd name="T2" fmla="*/ 40 w 68"/>
                  <a:gd name="T3" fmla="*/ 28 h 80"/>
                  <a:gd name="T4" fmla="*/ 6 w 68"/>
                  <a:gd name="T5" fmla="*/ 36 h 80"/>
                  <a:gd name="T6" fmla="*/ 5 w 68"/>
                  <a:gd name="T7" fmla="*/ 64 h 80"/>
                  <a:gd name="T8" fmla="*/ 45 w 68"/>
                  <a:gd name="T9" fmla="*/ 69 h 80"/>
                  <a:gd name="T10" fmla="*/ 51 w 68"/>
                  <a:gd name="T11" fmla="*/ 40 h 80"/>
                  <a:gd name="T12" fmla="*/ 68 w 68"/>
                  <a:gd name="T13" fmla="*/ 2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80">
                    <a:moveTo>
                      <a:pt x="68" y="0"/>
                    </a:moveTo>
                    <a:cubicBezTo>
                      <a:pt x="40" y="28"/>
                      <a:pt x="40" y="28"/>
                      <a:pt x="40" y="28"/>
                    </a:cubicBezTo>
                    <a:cubicBezTo>
                      <a:pt x="29" y="22"/>
                      <a:pt x="14" y="25"/>
                      <a:pt x="6" y="36"/>
                    </a:cubicBezTo>
                    <a:cubicBezTo>
                      <a:pt x="0" y="44"/>
                      <a:pt x="0" y="55"/>
                      <a:pt x="5" y="64"/>
                    </a:cubicBezTo>
                    <a:cubicBezTo>
                      <a:pt x="14" y="78"/>
                      <a:pt x="33" y="80"/>
                      <a:pt x="45" y="69"/>
                    </a:cubicBezTo>
                    <a:cubicBezTo>
                      <a:pt x="53" y="62"/>
                      <a:pt x="55" y="50"/>
                      <a:pt x="51" y="40"/>
                    </a:cubicBezTo>
                    <a:cubicBezTo>
                      <a:pt x="68" y="24"/>
                      <a:pt x="68" y="24"/>
                      <a:pt x="68" y="24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roup 89">
            <a:extLst>
              <a:ext uri="{FF2B5EF4-FFF2-40B4-BE49-F238E27FC236}">
                <a16:creationId xmlns:a16="http://schemas.microsoft.com/office/drawing/2014/main" id="{A670B974-C5E8-43EC-8A09-BB9E7D92710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30780" y="2307741"/>
            <a:ext cx="370338" cy="239516"/>
            <a:chOff x="3631" y="1098"/>
            <a:chExt cx="1138" cy="736"/>
          </a:xfrm>
        </p:grpSpPr>
        <p:sp>
          <p:nvSpPr>
            <p:cNvPr id="154" name="Oval 90">
              <a:extLst>
                <a:ext uri="{FF2B5EF4-FFF2-40B4-BE49-F238E27FC236}">
                  <a16:creationId xmlns:a16="http://schemas.microsoft.com/office/drawing/2014/main" id="{D6A1F290-A1BF-439D-811E-EE7A35BC4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" y="1691"/>
              <a:ext cx="73" cy="71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Line 91">
              <a:extLst>
                <a:ext uri="{FF2B5EF4-FFF2-40B4-BE49-F238E27FC236}">
                  <a16:creationId xmlns:a16="http://schemas.microsoft.com/office/drawing/2014/main" id="{9BF0036A-059D-4707-AF59-8A18AD4EEF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5" y="1727"/>
              <a:ext cx="0" cy="107"/>
            </a:xfrm>
            <a:prstGeom prst="line">
              <a:avLst/>
            </a:pr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Freeform 92">
              <a:extLst>
                <a:ext uri="{FF2B5EF4-FFF2-40B4-BE49-F238E27FC236}">
                  <a16:creationId xmlns:a16="http://schemas.microsoft.com/office/drawing/2014/main" id="{0BD6675A-801F-4825-82E2-E2E6CBEF4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1324"/>
              <a:ext cx="549" cy="210"/>
            </a:xfrm>
            <a:custGeom>
              <a:avLst/>
              <a:gdLst>
                <a:gd name="T0" fmla="*/ 549 w 549"/>
                <a:gd name="T1" fmla="*/ 210 h 210"/>
                <a:gd name="T2" fmla="*/ 494 w 549"/>
                <a:gd name="T3" fmla="*/ 0 h 210"/>
                <a:gd name="T4" fmla="*/ 54 w 549"/>
                <a:gd name="T5" fmla="*/ 0 h 210"/>
                <a:gd name="T6" fmla="*/ 0 w 549"/>
                <a:gd name="T7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9" h="210">
                  <a:moveTo>
                    <a:pt x="549" y="210"/>
                  </a:moveTo>
                  <a:lnTo>
                    <a:pt x="494" y="0"/>
                  </a:lnTo>
                  <a:lnTo>
                    <a:pt x="54" y="0"/>
                  </a:lnTo>
                  <a:lnTo>
                    <a:pt x="0" y="21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Line 93">
              <a:extLst>
                <a:ext uri="{FF2B5EF4-FFF2-40B4-BE49-F238E27FC236}">
                  <a16:creationId xmlns:a16="http://schemas.microsoft.com/office/drawing/2014/main" id="{F640E369-358B-4646-86FE-9D089B41F8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9" y="1557"/>
              <a:ext cx="0" cy="5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Line 94">
              <a:extLst>
                <a:ext uri="{FF2B5EF4-FFF2-40B4-BE49-F238E27FC236}">
                  <a16:creationId xmlns:a16="http://schemas.microsoft.com/office/drawing/2014/main" id="{2D0EF79E-3CDA-4F7C-9F95-5C871A9777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8" y="1557"/>
              <a:ext cx="0" cy="5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Line 95">
              <a:extLst>
                <a:ext uri="{FF2B5EF4-FFF2-40B4-BE49-F238E27FC236}">
                  <a16:creationId xmlns:a16="http://schemas.microsoft.com/office/drawing/2014/main" id="{9FD5192B-2477-4E00-ADED-8780923A5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4" y="1557"/>
              <a:ext cx="0" cy="5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Line 96">
              <a:extLst>
                <a:ext uri="{FF2B5EF4-FFF2-40B4-BE49-F238E27FC236}">
                  <a16:creationId xmlns:a16="http://schemas.microsoft.com/office/drawing/2014/main" id="{C48BAC2D-18B0-4216-AE15-5D56EF5DA5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1" y="1557"/>
              <a:ext cx="0" cy="5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Line 97">
              <a:extLst>
                <a:ext uri="{FF2B5EF4-FFF2-40B4-BE49-F238E27FC236}">
                  <a16:creationId xmlns:a16="http://schemas.microsoft.com/office/drawing/2014/main" id="{66C73870-D7B5-4BE3-8D59-E6230DA8E1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5" y="1324"/>
              <a:ext cx="0" cy="172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Freeform 98">
              <a:extLst>
                <a:ext uri="{FF2B5EF4-FFF2-40B4-BE49-F238E27FC236}">
                  <a16:creationId xmlns:a16="http://schemas.microsoft.com/office/drawing/2014/main" id="{D487DACE-97B6-4D0C-AE72-C4394B3B2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1534"/>
              <a:ext cx="549" cy="233"/>
            </a:xfrm>
            <a:custGeom>
              <a:avLst/>
              <a:gdLst>
                <a:gd name="T0" fmla="*/ 334 w 549"/>
                <a:gd name="T1" fmla="*/ 233 h 233"/>
                <a:gd name="T2" fmla="*/ 549 w 549"/>
                <a:gd name="T3" fmla="*/ 233 h 233"/>
                <a:gd name="T4" fmla="*/ 549 w 549"/>
                <a:gd name="T5" fmla="*/ 0 h 233"/>
                <a:gd name="T6" fmla="*/ 421 w 549"/>
                <a:gd name="T7" fmla="*/ 0 h 233"/>
                <a:gd name="T8" fmla="*/ 421 w 549"/>
                <a:gd name="T9" fmla="*/ 109 h 233"/>
                <a:gd name="T10" fmla="*/ 127 w 549"/>
                <a:gd name="T11" fmla="*/ 109 h 233"/>
                <a:gd name="T12" fmla="*/ 127 w 549"/>
                <a:gd name="T13" fmla="*/ 0 h 233"/>
                <a:gd name="T14" fmla="*/ 0 w 549"/>
                <a:gd name="T15" fmla="*/ 0 h 233"/>
                <a:gd name="T16" fmla="*/ 0 w 549"/>
                <a:gd name="T17" fmla="*/ 233 h 233"/>
                <a:gd name="T18" fmla="*/ 202 w 549"/>
                <a:gd name="T1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9" h="233">
                  <a:moveTo>
                    <a:pt x="334" y="233"/>
                  </a:moveTo>
                  <a:lnTo>
                    <a:pt x="549" y="233"/>
                  </a:lnTo>
                  <a:lnTo>
                    <a:pt x="549" y="0"/>
                  </a:lnTo>
                  <a:lnTo>
                    <a:pt x="421" y="0"/>
                  </a:lnTo>
                  <a:lnTo>
                    <a:pt x="421" y="109"/>
                  </a:lnTo>
                  <a:lnTo>
                    <a:pt x="127" y="109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0" y="233"/>
                  </a:lnTo>
                  <a:lnTo>
                    <a:pt x="202" y="233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Freeform 99">
              <a:extLst>
                <a:ext uri="{FF2B5EF4-FFF2-40B4-BE49-F238E27FC236}">
                  <a16:creationId xmlns:a16="http://schemas.microsoft.com/office/drawing/2014/main" id="{E3B0FF82-6ACB-4583-B425-C38B52DFA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" y="1098"/>
              <a:ext cx="704" cy="58"/>
            </a:xfrm>
            <a:custGeom>
              <a:avLst/>
              <a:gdLst>
                <a:gd name="T0" fmla="*/ 0 w 704"/>
                <a:gd name="T1" fmla="*/ 58 h 58"/>
                <a:gd name="T2" fmla="*/ 0 w 704"/>
                <a:gd name="T3" fmla="*/ 0 h 58"/>
                <a:gd name="T4" fmla="*/ 704 w 704"/>
                <a:gd name="T5" fmla="*/ 0 h 58"/>
                <a:gd name="T6" fmla="*/ 704 w 704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58">
                  <a:moveTo>
                    <a:pt x="0" y="58"/>
                  </a:moveTo>
                  <a:lnTo>
                    <a:pt x="0" y="0"/>
                  </a:lnTo>
                  <a:lnTo>
                    <a:pt x="704" y="0"/>
                  </a:lnTo>
                  <a:lnTo>
                    <a:pt x="704" y="58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Freeform 100">
              <a:extLst>
                <a:ext uri="{FF2B5EF4-FFF2-40B4-BE49-F238E27FC236}">
                  <a16:creationId xmlns:a16="http://schemas.microsoft.com/office/drawing/2014/main" id="{863EE5EB-15C2-49DF-8BE5-DE9FFD138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" y="1163"/>
              <a:ext cx="594" cy="197"/>
            </a:xfrm>
            <a:custGeom>
              <a:avLst/>
              <a:gdLst>
                <a:gd name="T0" fmla="*/ 559 w 594"/>
                <a:gd name="T1" fmla="*/ 197 h 197"/>
                <a:gd name="T2" fmla="*/ 594 w 594"/>
                <a:gd name="T3" fmla="*/ 197 h 197"/>
                <a:gd name="T4" fmla="*/ 594 w 594"/>
                <a:gd name="T5" fmla="*/ 0 h 197"/>
                <a:gd name="T6" fmla="*/ 0 w 594"/>
                <a:gd name="T7" fmla="*/ 0 h 197"/>
                <a:gd name="T8" fmla="*/ 0 w 594"/>
                <a:gd name="T9" fmla="*/ 197 h 197"/>
                <a:gd name="T10" fmla="*/ 35 w 594"/>
                <a:gd name="T1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4" h="197">
                  <a:moveTo>
                    <a:pt x="559" y="197"/>
                  </a:moveTo>
                  <a:lnTo>
                    <a:pt x="594" y="197"/>
                  </a:lnTo>
                  <a:lnTo>
                    <a:pt x="594" y="0"/>
                  </a:lnTo>
                  <a:lnTo>
                    <a:pt x="0" y="0"/>
                  </a:lnTo>
                  <a:lnTo>
                    <a:pt x="0" y="197"/>
                  </a:lnTo>
                  <a:lnTo>
                    <a:pt x="35" y="197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 101">
              <a:extLst>
                <a:ext uri="{FF2B5EF4-FFF2-40B4-BE49-F238E27FC236}">
                  <a16:creationId xmlns:a16="http://schemas.microsoft.com/office/drawing/2014/main" id="{71A1D6FA-8E81-4480-8514-A5334E418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" y="1364"/>
              <a:ext cx="71" cy="61"/>
            </a:xfrm>
            <a:custGeom>
              <a:avLst/>
              <a:gdLst>
                <a:gd name="T0" fmla="*/ 71 w 71"/>
                <a:gd name="T1" fmla="*/ 61 h 61"/>
                <a:gd name="T2" fmla="*/ 0 w 71"/>
                <a:gd name="T3" fmla="*/ 61 h 61"/>
                <a:gd name="T4" fmla="*/ 0 w 71"/>
                <a:gd name="T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1">
                  <a:moveTo>
                    <a:pt x="71" y="61"/>
                  </a:moveTo>
                  <a:lnTo>
                    <a:pt x="0" y="61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Freeform 102">
              <a:extLst>
                <a:ext uri="{FF2B5EF4-FFF2-40B4-BE49-F238E27FC236}">
                  <a16:creationId xmlns:a16="http://schemas.microsoft.com/office/drawing/2014/main" id="{1AC3F3E4-2064-42AA-ACC2-E88107A4E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" y="1364"/>
              <a:ext cx="73" cy="61"/>
            </a:xfrm>
            <a:custGeom>
              <a:avLst/>
              <a:gdLst>
                <a:gd name="T0" fmla="*/ 73 w 73"/>
                <a:gd name="T1" fmla="*/ 0 h 61"/>
                <a:gd name="T2" fmla="*/ 73 w 73"/>
                <a:gd name="T3" fmla="*/ 61 h 61"/>
                <a:gd name="T4" fmla="*/ 0 w 73"/>
                <a:gd name="T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61">
                  <a:moveTo>
                    <a:pt x="73" y="0"/>
                  </a:moveTo>
                  <a:lnTo>
                    <a:pt x="73" y="61"/>
                  </a:lnTo>
                  <a:lnTo>
                    <a:pt x="0" y="61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Line 103">
              <a:extLst>
                <a:ext uri="{FF2B5EF4-FFF2-40B4-BE49-F238E27FC236}">
                  <a16:creationId xmlns:a16="http://schemas.microsoft.com/office/drawing/2014/main" id="{35C45855-3686-49B8-B28D-D422CB7010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3" y="1224"/>
              <a:ext cx="0" cy="5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Line 104">
              <a:extLst>
                <a:ext uri="{FF2B5EF4-FFF2-40B4-BE49-F238E27FC236}">
                  <a16:creationId xmlns:a16="http://schemas.microsoft.com/office/drawing/2014/main" id="{CDA8AD9E-F2ED-4CBC-86B6-44B9DEFAC5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224"/>
              <a:ext cx="0" cy="5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Line 105">
              <a:extLst>
                <a:ext uri="{FF2B5EF4-FFF2-40B4-BE49-F238E27FC236}">
                  <a16:creationId xmlns:a16="http://schemas.microsoft.com/office/drawing/2014/main" id="{28B16751-23A9-4C50-B186-3941EFCA02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6" y="1224"/>
              <a:ext cx="0" cy="5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Line 106">
              <a:extLst>
                <a:ext uri="{FF2B5EF4-FFF2-40B4-BE49-F238E27FC236}">
                  <a16:creationId xmlns:a16="http://schemas.microsoft.com/office/drawing/2014/main" id="{2E6DD8C9-1C9A-4D94-A3E0-22014AF94A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9" y="1224"/>
              <a:ext cx="0" cy="5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Rectangle 107">
              <a:extLst>
                <a:ext uri="{FF2B5EF4-FFF2-40B4-BE49-F238E27FC236}">
                  <a16:creationId xmlns:a16="http://schemas.microsoft.com/office/drawing/2014/main" id="{A9E12C7F-50CC-473A-908F-07C21E165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" y="1230"/>
              <a:ext cx="132" cy="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Line 108">
              <a:extLst>
                <a:ext uri="{FF2B5EF4-FFF2-40B4-BE49-F238E27FC236}">
                  <a16:creationId xmlns:a16="http://schemas.microsoft.com/office/drawing/2014/main" id="{E72A0089-A1A6-436C-BABE-2800469E73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9" y="1257"/>
              <a:ext cx="84" cy="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Rectangle 109">
              <a:extLst>
                <a:ext uri="{FF2B5EF4-FFF2-40B4-BE49-F238E27FC236}">
                  <a16:creationId xmlns:a16="http://schemas.microsoft.com/office/drawing/2014/main" id="{A8C55975-B511-4764-B778-A5C0E4271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1" y="1230"/>
              <a:ext cx="132" cy="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Line 110">
              <a:extLst>
                <a:ext uri="{FF2B5EF4-FFF2-40B4-BE49-F238E27FC236}">
                  <a16:creationId xmlns:a16="http://schemas.microsoft.com/office/drawing/2014/main" id="{412AB41F-1925-47F8-8F2F-88D6F99F39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65" y="1251"/>
              <a:ext cx="85" cy="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EDA2459F-A2A0-47D7-8B57-681A70A585C5}"/>
              </a:ext>
            </a:extLst>
          </p:cNvPr>
          <p:cNvSpPr txBox="1"/>
          <p:nvPr/>
        </p:nvSpPr>
        <p:spPr>
          <a:xfrm>
            <a:off x="12149399" y="4359390"/>
            <a:ext cx="2060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Make molds</a:t>
            </a:r>
          </a:p>
        </p:txBody>
      </p:sp>
    </p:spTree>
    <p:extLst>
      <p:ext uri="{BB962C8B-B14F-4D97-AF65-F5344CB8AC3E}">
        <p14:creationId xmlns:p14="http://schemas.microsoft.com/office/powerpoint/2010/main" val="645867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C33335D-12C3-4464-A85D-145F9A45A5F7}"/>
              </a:ext>
            </a:extLst>
          </p:cNvPr>
          <p:cNvSpPr/>
          <p:nvPr/>
        </p:nvSpPr>
        <p:spPr>
          <a:xfrm>
            <a:off x="2684996" y="619699"/>
            <a:ext cx="1871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Traditional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 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FBFB6E5-AA0A-4445-99EF-B58B54F1C513}"/>
              </a:ext>
            </a:extLst>
          </p:cNvPr>
          <p:cNvSpPr/>
          <p:nvPr/>
        </p:nvSpPr>
        <p:spPr>
          <a:xfrm>
            <a:off x="4345905" y="619699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Development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5BA2268D-CC7F-472B-9932-CD4AAEEF08DB}"/>
              </a:ext>
            </a:extLst>
          </p:cNvPr>
          <p:cNvSpPr txBox="1"/>
          <p:nvPr/>
        </p:nvSpPr>
        <p:spPr>
          <a:xfrm>
            <a:off x="-4146516" y="4310404"/>
            <a:ext cx="206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Carve from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modelling clay</a:t>
            </a:r>
          </a:p>
        </p:txBody>
      </p:sp>
      <p:grpSp>
        <p:nvGrpSpPr>
          <p:cNvPr id="118" name="Group 89">
            <a:extLst>
              <a:ext uri="{FF2B5EF4-FFF2-40B4-BE49-F238E27FC236}">
                <a16:creationId xmlns:a16="http://schemas.microsoft.com/office/drawing/2014/main" id="{862D910A-F3F2-4AF3-A9DB-4661D2C755B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94324" y="1837805"/>
            <a:ext cx="1955353" cy="1264623"/>
            <a:chOff x="3631" y="1098"/>
            <a:chExt cx="1138" cy="736"/>
          </a:xfrm>
        </p:grpSpPr>
        <p:sp>
          <p:nvSpPr>
            <p:cNvPr id="119" name="Oval 90">
              <a:extLst>
                <a:ext uri="{FF2B5EF4-FFF2-40B4-BE49-F238E27FC236}">
                  <a16:creationId xmlns:a16="http://schemas.microsoft.com/office/drawing/2014/main" id="{C2523E44-BDDE-4B21-AFCA-0A0E43218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" y="1691"/>
              <a:ext cx="73" cy="71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91">
              <a:extLst>
                <a:ext uri="{FF2B5EF4-FFF2-40B4-BE49-F238E27FC236}">
                  <a16:creationId xmlns:a16="http://schemas.microsoft.com/office/drawing/2014/main" id="{3EA44103-DEF9-4A06-B712-FF45F0EBC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5" y="1727"/>
              <a:ext cx="0" cy="107"/>
            </a:xfrm>
            <a:prstGeom prst="line">
              <a:avLst/>
            </a:pr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Freeform 92">
              <a:extLst>
                <a:ext uri="{FF2B5EF4-FFF2-40B4-BE49-F238E27FC236}">
                  <a16:creationId xmlns:a16="http://schemas.microsoft.com/office/drawing/2014/main" id="{176D3548-A5A6-468F-8535-EDC4D2DC7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1324"/>
              <a:ext cx="549" cy="210"/>
            </a:xfrm>
            <a:custGeom>
              <a:avLst/>
              <a:gdLst>
                <a:gd name="T0" fmla="*/ 549 w 549"/>
                <a:gd name="T1" fmla="*/ 210 h 210"/>
                <a:gd name="T2" fmla="*/ 494 w 549"/>
                <a:gd name="T3" fmla="*/ 0 h 210"/>
                <a:gd name="T4" fmla="*/ 54 w 549"/>
                <a:gd name="T5" fmla="*/ 0 h 210"/>
                <a:gd name="T6" fmla="*/ 0 w 549"/>
                <a:gd name="T7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9" h="210">
                  <a:moveTo>
                    <a:pt x="549" y="210"/>
                  </a:moveTo>
                  <a:lnTo>
                    <a:pt x="494" y="0"/>
                  </a:lnTo>
                  <a:lnTo>
                    <a:pt x="54" y="0"/>
                  </a:lnTo>
                  <a:lnTo>
                    <a:pt x="0" y="21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Line 93">
              <a:extLst>
                <a:ext uri="{FF2B5EF4-FFF2-40B4-BE49-F238E27FC236}">
                  <a16:creationId xmlns:a16="http://schemas.microsoft.com/office/drawing/2014/main" id="{6EE4C823-9E37-4B5B-A4FF-CE682436E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9" y="1557"/>
              <a:ext cx="0" cy="5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Line 94">
              <a:extLst>
                <a:ext uri="{FF2B5EF4-FFF2-40B4-BE49-F238E27FC236}">
                  <a16:creationId xmlns:a16="http://schemas.microsoft.com/office/drawing/2014/main" id="{51AB3D2F-7F05-4918-9DBE-282D4BE696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8" y="1557"/>
              <a:ext cx="0" cy="5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Line 95">
              <a:extLst>
                <a:ext uri="{FF2B5EF4-FFF2-40B4-BE49-F238E27FC236}">
                  <a16:creationId xmlns:a16="http://schemas.microsoft.com/office/drawing/2014/main" id="{2CB3C276-5882-4E53-97C4-368DA9A1A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4" y="1557"/>
              <a:ext cx="0" cy="5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Line 96">
              <a:extLst>
                <a:ext uri="{FF2B5EF4-FFF2-40B4-BE49-F238E27FC236}">
                  <a16:creationId xmlns:a16="http://schemas.microsoft.com/office/drawing/2014/main" id="{F0A601D1-5170-44F7-AA0E-0E73AB83D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1" y="1557"/>
              <a:ext cx="0" cy="5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Line 97">
              <a:extLst>
                <a:ext uri="{FF2B5EF4-FFF2-40B4-BE49-F238E27FC236}">
                  <a16:creationId xmlns:a16="http://schemas.microsoft.com/office/drawing/2014/main" id="{CD93E5E6-32D1-4DA2-B68D-DD854A0545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5" y="1324"/>
              <a:ext cx="0" cy="172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id="{19871418-6DB7-4047-85FB-3CA9CCC71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1534"/>
              <a:ext cx="549" cy="233"/>
            </a:xfrm>
            <a:custGeom>
              <a:avLst/>
              <a:gdLst>
                <a:gd name="T0" fmla="*/ 334 w 549"/>
                <a:gd name="T1" fmla="*/ 233 h 233"/>
                <a:gd name="T2" fmla="*/ 549 w 549"/>
                <a:gd name="T3" fmla="*/ 233 h 233"/>
                <a:gd name="T4" fmla="*/ 549 w 549"/>
                <a:gd name="T5" fmla="*/ 0 h 233"/>
                <a:gd name="T6" fmla="*/ 421 w 549"/>
                <a:gd name="T7" fmla="*/ 0 h 233"/>
                <a:gd name="T8" fmla="*/ 421 w 549"/>
                <a:gd name="T9" fmla="*/ 109 h 233"/>
                <a:gd name="T10" fmla="*/ 127 w 549"/>
                <a:gd name="T11" fmla="*/ 109 h 233"/>
                <a:gd name="T12" fmla="*/ 127 w 549"/>
                <a:gd name="T13" fmla="*/ 0 h 233"/>
                <a:gd name="T14" fmla="*/ 0 w 549"/>
                <a:gd name="T15" fmla="*/ 0 h 233"/>
                <a:gd name="T16" fmla="*/ 0 w 549"/>
                <a:gd name="T17" fmla="*/ 233 h 233"/>
                <a:gd name="T18" fmla="*/ 202 w 549"/>
                <a:gd name="T1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9" h="233">
                  <a:moveTo>
                    <a:pt x="334" y="233"/>
                  </a:moveTo>
                  <a:lnTo>
                    <a:pt x="549" y="233"/>
                  </a:lnTo>
                  <a:lnTo>
                    <a:pt x="549" y="0"/>
                  </a:lnTo>
                  <a:lnTo>
                    <a:pt x="421" y="0"/>
                  </a:lnTo>
                  <a:lnTo>
                    <a:pt x="421" y="109"/>
                  </a:lnTo>
                  <a:lnTo>
                    <a:pt x="127" y="109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0" y="233"/>
                  </a:lnTo>
                  <a:lnTo>
                    <a:pt x="202" y="233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Freeform 99">
              <a:extLst>
                <a:ext uri="{FF2B5EF4-FFF2-40B4-BE49-F238E27FC236}">
                  <a16:creationId xmlns:a16="http://schemas.microsoft.com/office/drawing/2014/main" id="{C370CD96-315A-4A1E-B13E-9185B1C6E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" y="1098"/>
              <a:ext cx="704" cy="58"/>
            </a:xfrm>
            <a:custGeom>
              <a:avLst/>
              <a:gdLst>
                <a:gd name="T0" fmla="*/ 0 w 704"/>
                <a:gd name="T1" fmla="*/ 58 h 58"/>
                <a:gd name="T2" fmla="*/ 0 w 704"/>
                <a:gd name="T3" fmla="*/ 0 h 58"/>
                <a:gd name="T4" fmla="*/ 704 w 704"/>
                <a:gd name="T5" fmla="*/ 0 h 58"/>
                <a:gd name="T6" fmla="*/ 704 w 704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58">
                  <a:moveTo>
                    <a:pt x="0" y="58"/>
                  </a:moveTo>
                  <a:lnTo>
                    <a:pt x="0" y="0"/>
                  </a:lnTo>
                  <a:lnTo>
                    <a:pt x="704" y="0"/>
                  </a:lnTo>
                  <a:lnTo>
                    <a:pt x="704" y="58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Freeform 100">
              <a:extLst>
                <a:ext uri="{FF2B5EF4-FFF2-40B4-BE49-F238E27FC236}">
                  <a16:creationId xmlns:a16="http://schemas.microsoft.com/office/drawing/2014/main" id="{CFCE0DCC-D6B7-41CC-ACCB-50524898E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" y="1163"/>
              <a:ext cx="594" cy="197"/>
            </a:xfrm>
            <a:custGeom>
              <a:avLst/>
              <a:gdLst>
                <a:gd name="T0" fmla="*/ 559 w 594"/>
                <a:gd name="T1" fmla="*/ 197 h 197"/>
                <a:gd name="T2" fmla="*/ 594 w 594"/>
                <a:gd name="T3" fmla="*/ 197 h 197"/>
                <a:gd name="T4" fmla="*/ 594 w 594"/>
                <a:gd name="T5" fmla="*/ 0 h 197"/>
                <a:gd name="T6" fmla="*/ 0 w 594"/>
                <a:gd name="T7" fmla="*/ 0 h 197"/>
                <a:gd name="T8" fmla="*/ 0 w 594"/>
                <a:gd name="T9" fmla="*/ 197 h 197"/>
                <a:gd name="T10" fmla="*/ 35 w 594"/>
                <a:gd name="T1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4" h="197">
                  <a:moveTo>
                    <a:pt x="559" y="197"/>
                  </a:moveTo>
                  <a:lnTo>
                    <a:pt x="594" y="197"/>
                  </a:lnTo>
                  <a:lnTo>
                    <a:pt x="594" y="0"/>
                  </a:lnTo>
                  <a:lnTo>
                    <a:pt x="0" y="0"/>
                  </a:lnTo>
                  <a:lnTo>
                    <a:pt x="0" y="197"/>
                  </a:lnTo>
                  <a:lnTo>
                    <a:pt x="35" y="197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Freeform 101">
              <a:extLst>
                <a:ext uri="{FF2B5EF4-FFF2-40B4-BE49-F238E27FC236}">
                  <a16:creationId xmlns:a16="http://schemas.microsoft.com/office/drawing/2014/main" id="{44BC4633-FD14-4461-AE18-65EC54199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" y="1364"/>
              <a:ext cx="71" cy="61"/>
            </a:xfrm>
            <a:custGeom>
              <a:avLst/>
              <a:gdLst>
                <a:gd name="T0" fmla="*/ 71 w 71"/>
                <a:gd name="T1" fmla="*/ 61 h 61"/>
                <a:gd name="T2" fmla="*/ 0 w 71"/>
                <a:gd name="T3" fmla="*/ 61 h 61"/>
                <a:gd name="T4" fmla="*/ 0 w 71"/>
                <a:gd name="T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1">
                  <a:moveTo>
                    <a:pt x="71" y="61"/>
                  </a:moveTo>
                  <a:lnTo>
                    <a:pt x="0" y="61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Freeform 102">
              <a:extLst>
                <a:ext uri="{FF2B5EF4-FFF2-40B4-BE49-F238E27FC236}">
                  <a16:creationId xmlns:a16="http://schemas.microsoft.com/office/drawing/2014/main" id="{04B9FA62-57A0-4C93-9594-84C3D9853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" y="1364"/>
              <a:ext cx="73" cy="61"/>
            </a:xfrm>
            <a:custGeom>
              <a:avLst/>
              <a:gdLst>
                <a:gd name="T0" fmla="*/ 73 w 73"/>
                <a:gd name="T1" fmla="*/ 0 h 61"/>
                <a:gd name="T2" fmla="*/ 73 w 73"/>
                <a:gd name="T3" fmla="*/ 61 h 61"/>
                <a:gd name="T4" fmla="*/ 0 w 73"/>
                <a:gd name="T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61">
                  <a:moveTo>
                    <a:pt x="73" y="0"/>
                  </a:moveTo>
                  <a:lnTo>
                    <a:pt x="73" y="61"/>
                  </a:lnTo>
                  <a:lnTo>
                    <a:pt x="0" y="61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Line 103">
              <a:extLst>
                <a:ext uri="{FF2B5EF4-FFF2-40B4-BE49-F238E27FC236}">
                  <a16:creationId xmlns:a16="http://schemas.microsoft.com/office/drawing/2014/main" id="{B308EB24-A51B-4CBB-AD69-7BB49513B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3" y="1224"/>
              <a:ext cx="0" cy="5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Line 104">
              <a:extLst>
                <a:ext uri="{FF2B5EF4-FFF2-40B4-BE49-F238E27FC236}">
                  <a16:creationId xmlns:a16="http://schemas.microsoft.com/office/drawing/2014/main" id="{D58C7E70-1850-421B-9959-B1C753225C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224"/>
              <a:ext cx="0" cy="5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Line 105">
              <a:extLst>
                <a:ext uri="{FF2B5EF4-FFF2-40B4-BE49-F238E27FC236}">
                  <a16:creationId xmlns:a16="http://schemas.microsoft.com/office/drawing/2014/main" id="{E126CBB6-F1F5-433A-937D-8342F87ECC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6" y="1224"/>
              <a:ext cx="0" cy="5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Line 106">
              <a:extLst>
                <a:ext uri="{FF2B5EF4-FFF2-40B4-BE49-F238E27FC236}">
                  <a16:creationId xmlns:a16="http://schemas.microsoft.com/office/drawing/2014/main" id="{C9D99D58-07D0-4A65-8AF0-956AF3F326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9" y="1224"/>
              <a:ext cx="0" cy="5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Rectangle 107">
              <a:extLst>
                <a:ext uri="{FF2B5EF4-FFF2-40B4-BE49-F238E27FC236}">
                  <a16:creationId xmlns:a16="http://schemas.microsoft.com/office/drawing/2014/main" id="{9ED98212-F46F-453F-93E4-409FA167B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" y="1230"/>
              <a:ext cx="132" cy="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Line 108">
              <a:extLst>
                <a:ext uri="{FF2B5EF4-FFF2-40B4-BE49-F238E27FC236}">
                  <a16:creationId xmlns:a16="http://schemas.microsoft.com/office/drawing/2014/main" id="{241C0C67-0099-40F1-977B-29D267A3EA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9" y="1257"/>
              <a:ext cx="84" cy="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Rectangle 109">
              <a:extLst>
                <a:ext uri="{FF2B5EF4-FFF2-40B4-BE49-F238E27FC236}">
                  <a16:creationId xmlns:a16="http://schemas.microsoft.com/office/drawing/2014/main" id="{570BFEF2-E4A8-44E6-BA0C-FE71F86A1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1" y="1230"/>
              <a:ext cx="132" cy="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Line 110">
              <a:extLst>
                <a:ext uri="{FF2B5EF4-FFF2-40B4-BE49-F238E27FC236}">
                  <a16:creationId xmlns:a16="http://schemas.microsoft.com/office/drawing/2014/main" id="{269C16B5-E913-493F-813F-9C74057FB7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65" y="1251"/>
              <a:ext cx="85" cy="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id="{E5416A98-D5F4-40C2-865D-10996A092AD8}"/>
              </a:ext>
            </a:extLst>
          </p:cNvPr>
          <p:cNvSpPr txBox="1"/>
          <p:nvPr/>
        </p:nvSpPr>
        <p:spPr>
          <a:xfrm>
            <a:off x="3511585" y="3249047"/>
            <a:ext cx="2060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Make molds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3D6AFBCF-9EA2-4C75-B0D7-F55D1ACA89B1}"/>
              </a:ext>
            </a:extLst>
          </p:cNvPr>
          <p:cNvSpPr txBox="1"/>
          <p:nvPr/>
        </p:nvSpPr>
        <p:spPr>
          <a:xfrm>
            <a:off x="12512227" y="5045190"/>
            <a:ext cx="3685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Produce injection molded parts</a:t>
            </a:r>
          </a:p>
        </p:txBody>
      </p:sp>
      <p:grpSp>
        <p:nvGrpSpPr>
          <p:cNvPr id="160" name="Group 28">
            <a:extLst>
              <a:ext uri="{FF2B5EF4-FFF2-40B4-BE49-F238E27FC236}">
                <a16:creationId xmlns:a16="http://schemas.microsoft.com/office/drawing/2014/main" id="{73E009D9-A54F-415B-8171-8CB47A4D42D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244713" y="1804134"/>
            <a:ext cx="424794" cy="645152"/>
            <a:chOff x="9" y="-1"/>
            <a:chExt cx="667" cy="1013"/>
          </a:xfrm>
        </p:grpSpPr>
        <p:sp>
          <p:nvSpPr>
            <p:cNvPr id="161" name="Freeform 29">
              <a:extLst>
                <a:ext uri="{FF2B5EF4-FFF2-40B4-BE49-F238E27FC236}">
                  <a16:creationId xmlns:a16="http://schemas.microsoft.com/office/drawing/2014/main" id="{22A82CAC-7A43-4E70-9941-588F714D6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334"/>
              <a:ext cx="574" cy="466"/>
            </a:xfrm>
            <a:custGeom>
              <a:avLst/>
              <a:gdLst>
                <a:gd name="T0" fmla="*/ 274 w 274"/>
                <a:gd name="T1" fmla="*/ 0 h 223"/>
                <a:gd name="T2" fmla="*/ 0 w 274"/>
                <a:gd name="T3" fmla="*/ 0 h 223"/>
                <a:gd name="T4" fmla="*/ 116 w 274"/>
                <a:gd name="T5" fmla="*/ 177 h 223"/>
                <a:gd name="T6" fmla="*/ 86 w 274"/>
                <a:gd name="T7" fmla="*/ 223 h 223"/>
                <a:gd name="T8" fmla="*/ 104 w 274"/>
                <a:gd name="T9" fmla="*/ 220 h 223"/>
                <a:gd name="T10" fmla="*/ 164 w 274"/>
                <a:gd name="T11" fmla="*/ 220 h 223"/>
                <a:gd name="T12" fmla="*/ 186 w 274"/>
                <a:gd name="T13" fmla="*/ 223 h 223"/>
                <a:gd name="T14" fmla="*/ 156 w 274"/>
                <a:gd name="T15" fmla="*/ 178 h 223"/>
                <a:gd name="T16" fmla="*/ 274 w 274"/>
                <a:gd name="T1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" h="223">
                  <a:moveTo>
                    <a:pt x="27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6" y="177"/>
                    <a:pt x="116" y="177"/>
                    <a:pt x="116" y="177"/>
                  </a:cubicBezTo>
                  <a:cubicBezTo>
                    <a:pt x="86" y="223"/>
                    <a:pt x="86" y="223"/>
                    <a:pt x="86" y="223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23" y="217"/>
                    <a:pt x="144" y="217"/>
                    <a:pt x="164" y="220"/>
                  </a:cubicBezTo>
                  <a:cubicBezTo>
                    <a:pt x="186" y="223"/>
                    <a:pt x="186" y="223"/>
                    <a:pt x="186" y="223"/>
                  </a:cubicBezTo>
                  <a:cubicBezTo>
                    <a:pt x="156" y="178"/>
                    <a:pt x="156" y="178"/>
                    <a:pt x="156" y="178"/>
                  </a:cubicBezTo>
                  <a:lnTo>
                    <a:pt x="274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Rectangle 30">
              <a:extLst>
                <a:ext uri="{FF2B5EF4-FFF2-40B4-BE49-F238E27FC236}">
                  <a16:creationId xmlns:a16="http://schemas.microsoft.com/office/drawing/2014/main" id="{7212CBAA-D215-48FC-A200-96131DF42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" y="269"/>
              <a:ext cx="574" cy="31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Line 31">
              <a:extLst>
                <a:ext uri="{FF2B5EF4-FFF2-40B4-BE49-F238E27FC236}">
                  <a16:creationId xmlns:a16="http://schemas.microsoft.com/office/drawing/2014/main" id="{5D402221-4B9F-46D1-B357-1C6D54AC64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" y="-1"/>
              <a:ext cx="0" cy="243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Line 32">
              <a:extLst>
                <a:ext uri="{FF2B5EF4-FFF2-40B4-BE49-F238E27FC236}">
                  <a16:creationId xmlns:a16="http://schemas.microsoft.com/office/drawing/2014/main" id="{52EDE44B-46C7-47C9-80CA-D7D15811E5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" y="74"/>
              <a:ext cx="0" cy="13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Line 33">
              <a:extLst>
                <a:ext uri="{FF2B5EF4-FFF2-40B4-BE49-F238E27FC236}">
                  <a16:creationId xmlns:a16="http://schemas.microsoft.com/office/drawing/2014/main" id="{975C8804-08D1-4BC8-9336-6223CE1B0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" y="74"/>
              <a:ext cx="0" cy="13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Line 34">
              <a:extLst>
                <a:ext uri="{FF2B5EF4-FFF2-40B4-BE49-F238E27FC236}">
                  <a16:creationId xmlns:a16="http://schemas.microsoft.com/office/drawing/2014/main" id="{833CF9CC-C79D-43AA-9C0B-600C74913F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" y="828"/>
              <a:ext cx="0" cy="13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Freeform 35">
              <a:extLst>
                <a:ext uri="{FF2B5EF4-FFF2-40B4-BE49-F238E27FC236}">
                  <a16:creationId xmlns:a16="http://schemas.microsoft.com/office/drawing/2014/main" id="{5914B84F-3D90-415A-AD61-362A2E0C2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51"/>
              <a:ext cx="165" cy="42"/>
            </a:xfrm>
            <a:custGeom>
              <a:avLst/>
              <a:gdLst>
                <a:gd name="T0" fmla="*/ 69 w 79"/>
                <a:gd name="T1" fmla="*/ 20 h 20"/>
                <a:gd name="T2" fmla="*/ 10 w 79"/>
                <a:gd name="T3" fmla="*/ 20 h 20"/>
                <a:gd name="T4" fmla="*/ 0 w 79"/>
                <a:gd name="T5" fmla="*/ 10 h 20"/>
                <a:gd name="T6" fmla="*/ 0 w 79"/>
                <a:gd name="T7" fmla="*/ 10 h 20"/>
                <a:gd name="T8" fmla="*/ 10 w 79"/>
                <a:gd name="T9" fmla="*/ 0 h 20"/>
                <a:gd name="T10" fmla="*/ 69 w 79"/>
                <a:gd name="T11" fmla="*/ 0 h 20"/>
                <a:gd name="T12" fmla="*/ 79 w 79"/>
                <a:gd name="T13" fmla="*/ 10 h 20"/>
                <a:gd name="T14" fmla="*/ 79 w 79"/>
                <a:gd name="T15" fmla="*/ 10 h 20"/>
                <a:gd name="T16" fmla="*/ 69 w 79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20">
                  <a:moveTo>
                    <a:pt x="69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5" y="0"/>
                    <a:pt x="79" y="4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9" y="15"/>
                    <a:pt x="75" y="20"/>
                    <a:pt x="69" y="20"/>
                  </a:cubicBezTo>
                  <a:close/>
                </a:path>
              </a:pathLst>
            </a:cu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Freeform 36">
              <a:extLst>
                <a:ext uri="{FF2B5EF4-FFF2-40B4-BE49-F238E27FC236}">
                  <a16:creationId xmlns:a16="http://schemas.microsoft.com/office/drawing/2014/main" id="{58691EEC-7E93-4861-8F18-C05D3F289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" y="468"/>
              <a:ext cx="633" cy="544"/>
            </a:xfrm>
            <a:custGeom>
              <a:avLst/>
              <a:gdLst>
                <a:gd name="T0" fmla="*/ 173 w 302"/>
                <a:gd name="T1" fmla="*/ 0 h 260"/>
                <a:gd name="T2" fmla="*/ 229 w 302"/>
                <a:gd name="T3" fmla="*/ 0 h 260"/>
                <a:gd name="T4" fmla="*/ 302 w 302"/>
                <a:gd name="T5" fmla="*/ 73 h 260"/>
                <a:gd name="T6" fmla="*/ 302 w 302"/>
                <a:gd name="T7" fmla="*/ 260 h 260"/>
                <a:gd name="T8" fmla="*/ 0 w 302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" h="260">
                  <a:moveTo>
                    <a:pt x="173" y="0"/>
                  </a:moveTo>
                  <a:cubicBezTo>
                    <a:pt x="229" y="0"/>
                    <a:pt x="229" y="0"/>
                    <a:pt x="229" y="0"/>
                  </a:cubicBezTo>
                  <a:cubicBezTo>
                    <a:pt x="269" y="0"/>
                    <a:pt x="302" y="33"/>
                    <a:pt x="302" y="73"/>
                  </a:cubicBezTo>
                  <a:cubicBezTo>
                    <a:pt x="302" y="260"/>
                    <a:pt x="302" y="260"/>
                    <a:pt x="302" y="260"/>
                  </a:cubicBezTo>
                  <a:cubicBezTo>
                    <a:pt x="0" y="260"/>
                    <a:pt x="0" y="260"/>
                    <a:pt x="0" y="260"/>
                  </a:cubicBezTo>
                </a:path>
              </a:pathLst>
            </a:cu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Line 37">
              <a:extLst>
                <a:ext uri="{FF2B5EF4-FFF2-40B4-BE49-F238E27FC236}">
                  <a16:creationId xmlns:a16="http://schemas.microsoft.com/office/drawing/2014/main" id="{A24FEAC7-84C4-4820-B55F-D20165AB7C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" y="702"/>
              <a:ext cx="81" cy="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315477E9-C097-4347-9083-86BF005D6BB4}"/>
              </a:ext>
            </a:extLst>
          </p:cNvPr>
          <p:cNvGrpSpPr/>
          <p:nvPr/>
        </p:nvGrpSpPr>
        <p:grpSpPr>
          <a:xfrm>
            <a:off x="-1315453" y="1993391"/>
            <a:ext cx="539204" cy="529356"/>
            <a:chOff x="2078736" y="2042296"/>
            <a:chExt cx="678796" cy="666398"/>
          </a:xfrm>
        </p:grpSpPr>
        <p:sp>
          <p:nvSpPr>
            <p:cNvPr id="171" name="Freeform 60">
              <a:extLst>
                <a:ext uri="{FF2B5EF4-FFF2-40B4-BE49-F238E27FC236}">
                  <a16:creationId xmlns:a16="http://schemas.microsoft.com/office/drawing/2014/main" id="{DD0715B3-DB80-4949-96CC-AFC1FC5D3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736" y="2595296"/>
              <a:ext cx="53314" cy="113398"/>
            </a:xfrm>
            <a:custGeom>
              <a:avLst/>
              <a:gdLst>
                <a:gd name="T0" fmla="*/ 63 w 63"/>
                <a:gd name="T1" fmla="*/ 134 h 134"/>
                <a:gd name="T2" fmla="*/ 0 w 63"/>
                <a:gd name="T3" fmla="*/ 134 h 134"/>
                <a:gd name="T4" fmla="*/ 0 w 63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134">
                  <a:moveTo>
                    <a:pt x="63" y="134"/>
                  </a:moveTo>
                  <a:lnTo>
                    <a:pt x="0" y="134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Freeform 57">
              <a:extLst>
                <a:ext uri="{FF2B5EF4-FFF2-40B4-BE49-F238E27FC236}">
                  <a16:creationId xmlns:a16="http://schemas.microsoft.com/office/drawing/2014/main" id="{536F67EB-35E1-479D-A92E-0D4468FCF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910" y="2042296"/>
              <a:ext cx="51622" cy="118476"/>
            </a:xfrm>
            <a:custGeom>
              <a:avLst/>
              <a:gdLst>
                <a:gd name="T0" fmla="*/ 61 w 61"/>
                <a:gd name="T1" fmla="*/ 140 h 140"/>
                <a:gd name="T2" fmla="*/ 61 w 61"/>
                <a:gd name="T3" fmla="*/ 0 h 140"/>
                <a:gd name="T4" fmla="*/ 0 w 61"/>
                <a:gd name="T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40">
                  <a:moveTo>
                    <a:pt x="61" y="140"/>
                  </a:moveTo>
                  <a:lnTo>
                    <a:pt x="61" y="0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Freeform 58">
              <a:extLst>
                <a:ext uri="{FF2B5EF4-FFF2-40B4-BE49-F238E27FC236}">
                  <a16:creationId xmlns:a16="http://schemas.microsoft.com/office/drawing/2014/main" id="{8CDB88F3-E97C-42C4-9CC5-4E42C7A58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736" y="2042296"/>
              <a:ext cx="53314" cy="118476"/>
            </a:xfrm>
            <a:custGeom>
              <a:avLst/>
              <a:gdLst>
                <a:gd name="T0" fmla="*/ 63 w 63"/>
                <a:gd name="T1" fmla="*/ 0 h 140"/>
                <a:gd name="T2" fmla="*/ 0 w 63"/>
                <a:gd name="T3" fmla="*/ 0 h 140"/>
                <a:gd name="T4" fmla="*/ 0 w 63"/>
                <a:gd name="T5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140">
                  <a:moveTo>
                    <a:pt x="63" y="0"/>
                  </a:moveTo>
                  <a:lnTo>
                    <a:pt x="0" y="0"/>
                  </a:lnTo>
                  <a:lnTo>
                    <a:pt x="0" y="14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Freeform 59">
              <a:extLst>
                <a:ext uri="{FF2B5EF4-FFF2-40B4-BE49-F238E27FC236}">
                  <a16:creationId xmlns:a16="http://schemas.microsoft.com/office/drawing/2014/main" id="{5EBF2443-8091-4EEA-A231-274007C40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910" y="2595296"/>
              <a:ext cx="51622" cy="113398"/>
            </a:xfrm>
            <a:custGeom>
              <a:avLst/>
              <a:gdLst>
                <a:gd name="T0" fmla="*/ 61 w 61"/>
                <a:gd name="T1" fmla="*/ 0 h 134"/>
                <a:gd name="T2" fmla="*/ 61 w 61"/>
                <a:gd name="T3" fmla="*/ 134 h 134"/>
                <a:gd name="T4" fmla="*/ 0 w 61"/>
                <a:gd name="T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34">
                  <a:moveTo>
                    <a:pt x="61" y="0"/>
                  </a:moveTo>
                  <a:lnTo>
                    <a:pt x="61" y="134"/>
                  </a:lnTo>
                  <a:lnTo>
                    <a:pt x="0" y="134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01E1EF5-6A2F-4F1E-A8D6-E6CD74788EE1}"/>
                </a:ext>
              </a:extLst>
            </p:cNvPr>
            <p:cNvGrpSpPr/>
            <p:nvPr/>
          </p:nvGrpSpPr>
          <p:grpSpPr>
            <a:xfrm>
              <a:off x="2195185" y="2152515"/>
              <a:ext cx="401125" cy="429897"/>
              <a:chOff x="833459" y="200035"/>
              <a:chExt cx="752475" cy="806449"/>
            </a:xfrm>
          </p:grpSpPr>
          <p:sp>
            <p:nvSpPr>
              <p:cNvPr id="176" name="Rectangle 70">
                <a:extLst>
                  <a:ext uri="{FF2B5EF4-FFF2-40B4-BE49-F238E27FC236}">
                    <a16:creationId xmlns:a16="http://schemas.microsoft.com/office/drawing/2014/main" id="{A32DAE28-A63C-42BB-BFC2-5FD4E105A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284" y="555635"/>
                <a:ext cx="103188" cy="401637"/>
              </a:xfrm>
              <a:prstGeom prst="rect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Line 71">
                <a:extLst>
                  <a:ext uri="{FF2B5EF4-FFF2-40B4-BE49-F238E27FC236}">
                    <a16:creationId xmlns:a16="http://schemas.microsoft.com/office/drawing/2014/main" id="{8E868D62-BDF3-4938-BA46-4D4D430C0A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5259" y="330210"/>
                <a:ext cx="0" cy="225425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8" name="Freeform 72">
                <a:extLst>
                  <a:ext uri="{FF2B5EF4-FFF2-40B4-BE49-F238E27FC236}">
                    <a16:creationId xmlns:a16="http://schemas.microsoft.com/office/drawing/2014/main" id="{B1D96D14-2467-4262-B715-352E30217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747" y="200035"/>
                <a:ext cx="69850" cy="130175"/>
              </a:xfrm>
              <a:custGeom>
                <a:avLst/>
                <a:gdLst>
                  <a:gd name="T0" fmla="*/ 18 w 21"/>
                  <a:gd name="T1" fmla="*/ 0 h 39"/>
                  <a:gd name="T2" fmla="*/ 3 w 21"/>
                  <a:gd name="T3" fmla="*/ 0 h 39"/>
                  <a:gd name="T4" fmla="*/ 1 w 21"/>
                  <a:gd name="T5" fmla="*/ 28 h 39"/>
                  <a:gd name="T6" fmla="*/ 11 w 21"/>
                  <a:gd name="T7" fmla="*/ 39 h 39"/>
                  <a:gd name="T8" fmla="*/ 11 w 21"/>
                  <a:gd name="T9" fmla="*/ 39 h 39"/>
                  <a:gd name="T10" fmla="*/ 21 w 21"/>
                  <a:gd name="T11" fmla="*/ 28 h 39"/>
                  <a:gd name="T12" fmla="*/ 18 w 21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9">
                    <a:moveTo>
                      <a:pt x="1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34"/>
                      <a:pt x="5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7" y="39"/>
                      <a:pt x="21" y="34"/>
                      <a:pt x="21" y="28"/>
                    </a:cubicBezTo>
                    <a:lnTo>
                      <a:pt x="18" y="0"/>
                    </a:lnTo>
                    <a:close/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9" name="Freeform 73">
                <a:extLst>
                  <a:ext uri="{FF2B5EF4-FFF2-40B4-BE49-F238E27FC236}">
                    <a16:creationId xmlns:a16="http://schemas.microsoft.com/office/drawing/2014/main" id="{C7D7057C-46E7-4274-8558-B09A64F1A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447" y="765185"/>
                <a:ext cx="192088" cy="201612"/>
              </a:xfrm>
              <a:custGeom>
                <a:avLst/>
                <a:gdLst>
                  <a:gd name="T0" fmla="*/ 0 w 121"/>
                  <a:gd name="T1" fmla="*/ 0 h 127"/>
                  <a:gd name="T2" fmla="*/ 121 w 121"/>
                  <a:gd name="T3" fmla="*/ 69 h 127"/>
                  <a:gd name="T4" fmla="*/ 87 w 121"/>
                  <a:gd name="T5" fmla="*/ 127 h 127"/>
                  <a:gd name="T6" fmla="*/ 0 w 121"/>
                  <a:gd name="T7" fmla="*/ 7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27">
                    <a:moveTo>
                      <a:pt x="0" y="0"/>
                    </a:moveTo>
                    <a:lnTo>
                      <a:pt x="121" y="69"/>
                    </a:lnTo>
                    <a:lnTo>
                      <a:pt x="87" y="127"/>
                    </a:lnTo>
                    <a:lnTo>
                      <a:pt x="0" y="77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Freeform 74">
                <a:extLst>
                  <a:ext uri="{FF2B5EF4-FFF2-40B4-BE49-F238E27FC236}">
                    <a16:creationId xmlns:a16="http://schemas.microsoft.com/office/drawing/2014/main" id="{719D0E33-BDAE-4651-B15B-B35B7B5F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72" y="588972"/>
                <a:ext cx="133350" cy="149225"/>
              </a:xfrm>
              <a:custGeom>
                <a:avLst/>
                <a:gdLst>
                  <a:gd name="T0" fmla="*/ 65 w 84"/>
                  <a:gd name="T1" fmla="*/ 94 h 94"/>
                  <a:gd name="T2" fmla="*/ 0 w 84"/>
                  <a:gd name="T3" fmla="*/ 56 h 94"/>
                  <a:gd name="T4" fmla="*/ 34 w 84"/>
                  <a:gd name="T5" fmla="*/ 0 h 94"/>
                  <a:gd name="T6" fmla="*/ 84 w 84"/>
                  <a:gd name="T7" fmla="*/ 2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94">
                    <a:moveTo>
                      <a:pt x="65" y="94"/>
                    </a:moveTo>
                    <a:lnTo>
                      <a:pt x="0" y="56"/>
                    </a:lnTo>
                    <a:lnTo>
                      <a:pt x="34" y="0"/>
                    </a:lnTo>
                    <a:lnTo>
                      <a:pt x="84" y="25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Freeform 75">
                <a:extLst>
                  <a:ext uri="{FF2B5EF4-FFF2-40B4-BE49-F238E27FC236}">
                    <a16:creationId xmlns:a16="http://schemas.microsoft.com/office/drawing/2014/main" id="{9B10B4E4-E984-436B-83FD-B1CDD4307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459" y="327035"/>
                <a:ext cx="334963" cy="454025"/>
              </a:xfrm>
              <a:custGeom>
                <a:avLst/>
                <a:gdLst>
                  <a:gd name="T0" fmla="*/ 101 w 101"/>
                  <a:gd name="T1" fmla="*/ 11 h 137"/>
                  <a:gd name="T2" fmla="*/ 35 w 101"/>
                  <a:gd name="T3" fmla="*/ 40 h 137"/>
                  <a:gd name="T4" fmla="*/ 0 w 101"/>
                  <a:gd name="T5" fmla="*/ 101 h 137"/>
                  <a:gd name="T6" fmla="*/ 17 w 101"/>
                  <a:gd name="T7" fmla="*/ 111 h 137"/>
                  <a:gd name="T8" fmla="*/ 5 w 101"/>
                  <a:gd name="T9" fmla="*/ 132 h 137"/>
                  <a:gd name="T10" fmla="*/ 13 w 101"/>
                  <a:gd name="T11" fmla="*/ 137 h 137"/>
                  <a:gd name="T12" fmla="*/ 53 w 101"/>
                  <a:gd name="T13" fmla="*/ 106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137">
                    <a:moveTo>
                      <a:pt x="101" y="11"/>
                    </a:moveTo>
                    <a:cubicBezTo>
                      <a:pt x="81" y="0"/>
                      <a:pt x="51" y="12"/>
                      <a:pt x="35" y="40"/>
                    </a:cubicBezTo>
                    <a:cubicBezTo>
                      <a:pt x="24" y="59"/>
                      <a:pt x="0" y="101"/>
                      <a:pt x="0" y="101"/>
                    </a:cubicBezTo>
                    <a:cubicBezTo>
                      <a:pt x="17" y="111"/>
                      <a:pt x="17" y="111"/>
                      <a:pt x="17" y="111"/>
                    </a:cubicBezTo>
                    <a:cubicBezTo>
                      <a:pt x="5" y="132"/>
                      <a:pt x="5" y="132"/>
                      <a:pt x="5" y="132"/>
                    </a:cubicBezTo>
                    <a:cubicBezTo>
                      <a:pt x="13" y="137"/>
                      <a:pt x="13" y="137"/>
                      <a:pt x="13" y="137"/>
                    </a:cubicBezTo>
                    <a:cubicBezTo>
                      <a:pt x="53" y="106"/>
                      <a:pt x="53" y="106"/>
                      <a:pt x="53" y="106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Freeform 76">
                <a:extLst>
                  <a:ext uri="{FF2B5EF4-FFF2-40B4-BE49-F238E27FC236}">
                    <a16:creationId xmlns:a16="http://schemas.microsoft.com/office/drawing/2014/main" id="{CFED9384-847D-49E0-8CA9-D24A539285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684" y="466735"/>
                <a:ext cx="80963" cy="122237"/>
              </a:xfrm>
              <a:custGeom>
                <a:avLst/>
                <a:gdLst>
                  <a:gd name="T0" fmla="*/ 51 w 51"/>
                  <a:gd name="T1" fmla="*/ 77 h 77"/>
                  <a:gd name="T2" fmla="*/ 0 w 51"/>
                  <a:gd name="T3" fmla="*/ 48 h 77"/>
                  <a:gd name="T4" fmla="*/ 28 w 51"/>
                  <a:gd name="T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77">
                    <a:moveTo>
                      <a:pt x="51" y="77"/>
                    </a:moveTo>
                    <a:lnTo>
                      <a:pt x="0" y="48"/>
                    </a:lnTo>
                    <a:lnTo>
                      <a:pt x="28" y="0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Freeform 78">
                <a:extLst>
                  <a:ext uri="{FF2B5EF4-FFF2-40B4-BE49-F238E27FC236}">
                    <a16:creationId xmlns:a16="http://schemas.microsoft.com/office/drawing/2014/main" id="{5340F3A7-7ABC-48F1-AD25-7786A9F43D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634" y="390535"/>
                <a:ext cx="241300" cy="274637"/>
              </a:xfrm>
              <a:custGeom>
                <a:avLst/>
                <a:gdLst>
                  <a:gd name="T0" fmla="*/ 0 w 73"/>
                  <a:gd name="T1" fmla="*/ 83 h 83"/>
                  <a:gd name="T2" fmla="*/ 23 w 73"/>
                  <a:gd name="T3" fmla="*/ 62 h 83"/>
                  <a:gd name="T4" fmla="*/ 30 w 73"/>
                  <a:gd name="T5" fmla="*/ 60 h 83"/>
                  <a:gd name="T6" fmla="*/ 54 w 73"/>
                  <a:gd name="T7" fmla="*/ 55 h 83"/>
                  <a:gd name="T8" fmla="*/ 73 w 73"/>
                  <a:gd name="T9" fmla="*/ 37 h 83"/>
                  <a:gd name="T10" fmla="*/ 68 w 73"/>
                  <a:gd name="T11" fmla="*/ 33 h 83"/>
                  <a:gd name="T12" fmla="*/ 55 w 73"/>
                  <a:gd name="T13" fmla="*/ 34 h 83"/>
                  <a:gd name="T14" fmla="*/ 48 w 73"/>
                  <a:gd name="T15" fmla="*/ 41 h 83"/>
                  <a:gd name="T16" fmla="*/ 32 w 73"/>
                  <a:gd name="T17" fmla="*/ 41 h 83"/>
                  <a:gd name="T18" fmla="*/ 32 w 73"/>
                  <a:gd name="T19" fmla="*/ 41 h 83"/>
                  <a:gd name="T20" fmla="*/ 33 w 73"/>
                  <a:gd name="T21" fmla="*/ 25 h 83"/>
                  <a:gd name="T22" fmla="*/ 39 w 73"/>
                  <a:gd name="T23" fmla="*/ 18 h 83"/>
                  <a:gd name="T24" fmla="*/ 41 w 73"/>
                  <a:gd name="T25" fmla="*/ 4 h 83"/>
                  <a:gd name="T26" fmla="*/ 38 w 73"/>
                  <a:gd name="T27" fmla="*/ 0 h 83"/>
                  <a:gd name="T28" fmla="*/ 19 w 73"/>
                  <a:gd name="T29" fmla="*/ 17 h 83"/>
                  <a:gd name="T30" fmla="*/ 12 w 73"/>
                  <a:gd name="T31" fmla="*/ 42 h 83"/>
                  <a:gd name="T32" fmla="*/ 10 w 73"/>
                  <a:gd name="T33" fmla="*/ 48 h 83"/>
                  <a:gd name="T34" fmla="*/ 0 w 73"/>
                  <a:gd name="T35" fmla="*/ 5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3" h="83">
                    <a:moveTo>
                      <a:pt x="0" y="83"/>
                    </a:moveTo>
                    <a:cubicBezTo>
                      <a:pt x="23" y="62"/>
                      <a:pt x="23" y="62"/>
                      <a:pt x="23" y="62"/>
                    </a:cubicBezTo>
                    <a:cubicBezTo>
                      <a:pt x="25" y="60"/>
                      <a:pt x="27" y="60"/>
                      <a:pt x="30" y="60"/>
                    </a:cubicBezTo>
                    <a:cubicBezTo>
                      <a:pt x="38" y="63"/>
                      <a:pt x="47" y="61"/>
                      <a:pt x="54" y="55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64" y="30"/>
                      <a:pt x="59" y="31"/>
                      <a:pt x="55" y="34"/>
                    </a:cubicBezTo>
                    <a:cubicBezTo>
                      <a:pt x="48" y="41"/>
                      <a:pt x="48" y="41"/>
                      <a:pt x="48" y="41"/>
                    </a:cubicBezTo>
                    <a:cubicBezTo>
                      <a:pt x="43" y="45"/>
                      <a:pt x="37" y="46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7" y="35"/>
                      <a:pt x="28" y="29"/>
                      <a:pt x="33" y="25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3" y="15"/>
                      <a:pt x="44" y="9"/>
                      <a:pt x="41" y="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2" y="24"/>
                      <a:pt x="10" y="33"/>
                      <a:pt x="12" y="42"/>
                    </a:cubicBezTo>
                    <a:cubicBezTo>
                      <a:pt x="12" y="44"/>
                      <a:pt x="12" y="46"/>
                      <a:pt x="10" y="48"/>
                    </a:cubicBezTo>
                    <a:cubicBezTo>
                      <a:pt x="0" y="58"/>
                      <a:pt x="0" y="58"/>
                      <a:pt x="0" y="58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Freeform 79">
                <a:extLst>
                  <a:ext uri="{FF2B5EF4-FFF2-40B4-BE49-F238E27FC236}">
                    <a16:creationId xmlns:a16="http://schemas.microsoft.com/office/drawing/2014/main" id="{C219A14C-FAFA-4FA3-9E97-6ED6D893B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147" y="871547"/>
                <a:ext cx="82550" cy="79375"/>
              </a:xfrm>
              <a:custGeom>
                <a:avLst/>
                <a:gdLst>
                  <a:gd name="T0" fmla="*/ 20 w 25"/>
                  <a:gd name="T1" fmla="*/ 4 h 24"/>
                  <a:gd name="T2" fmla="*/ 5 w 25"/>
                  <a:gd name="T3" fmla="*/ 4 h 24"/>
                  <a:gd name="T4" fmla="*/ 4 w 25"/>
                  <a:gd name="T5" fmla="*/ 19 h 24"/>
                  <a:gd name="T6" fmla="*/ 20 w 25"/>
                  <a:gd name="T7" fmla="*/ 20 h 24"/>
                  <a:gd name="T8" fmla="*/ 20 w 25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0" y="4"/>
                    </a:moveTo>
                    <a:cubicBezTo>
                      <a:pt x="16" y="0"/>
                      <a:pt x="9" y="0"/>
                      <a:pt x="5" y="4"/>
                    </a:cubicBezTo>
                    <a:cubicBezTo>
                      <a:pt x="1" y="8"/>
                      <a:pt x="0" y="15"/>
                      <a:pt x="4" y="19"/>
                    </a:cubicBezTo>
                    <a:cubicBezTo>
                      <a:pt x="9" y="24"/>
                      <a:pt x="16" y="24"/>
                      <a:pt x="20" y="20"/>
                    </a:cubicBezTo>
                    <a:cubicBezTo>
                      <a:pt x="24" y="16"/>
                      <a:pt x="25" y="9"/>
                      <a:pt x="20" y="4"/>
                    </a:cubicBezTo>
                    <a:close/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Freeform 80">
                <a:extLst>
                  <a:ext uri="{FF2B5EF4-FFF2-40B4-BE49-F238E27FC236}">
                    <a16:creationId xmlns:a16="http://schemas.microsoft.com/office/drawing/2014/main" id="{29FD4F86-6580-48F4-BC87-2F98F72BB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34" y="741372"/>
                <a:ext cx="223838" cy="265112"/>
              </a:xfrm>
              <a:custGeom>
                <a:avLst/>
                <a:gdLst>
                  <a:gd name="T0" fmla="*/ 68 w 68"/>
                  <a:gd name="T1" fmla="*/ 0 h 80"/>
                  <a:gd name="T2" fmla="*/ 40 w 68"/>
                  <a:gd name="T3" fmla="*/ 28 h 80"/>
                  <a:gd name="T4" fmla="*/ 6 w 68"/>
                  <a:gd name="T5" fmla="*/ 36 h 80"/>
                  <a:gd name="T6" fmla="*/ 5 w 68"/>
                  <a:gd name="T7" fmla="*/ 64 h 80"/>
                  <a:gd name="T8" fmla="*/ 45 w 68"/>
                  <a:gd name="T9" fmla="*/ 69 h 80"/>
                  <a:gd name="T10" fmla="*/ 51 w 68"/>
                  <a:gd name="T11" fmla="*/ 40 h 80"/>
                  <a:gd name="T12" fmla="*/ 68 w 68"/>
                  <a:gd name="T13" fmla="*/ 2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80">
                    <a:moveTo>
                      <a:pt x="68" y="0"/>
                    </a:moveTo>
                    <a:cubicBezTo>
                      <a:pt x="40" y="28"/>
                      <a:pt x="40" y="28"/>
                      <a:pt x="40" y="28"/>
                    </a:cubicBezTo>
                    <a:cubicBezTo>
                      <a:pt x="29" y="22"/>
                      <a:pt x="14" y="25"/>
                      <a:pt x="6" y="36"/>
                    </a:cubicBezTo>
                    <a:cubicBezTo>
                      <a:pt x="0" y="44"/>
                      <a:pt x="0" y="55"/>
                      <a:pt x="5" y="64"/>
                    </a:cubicBezTo>
                    <a:cubicBezTo>
                      <a:pt x="14" y="78"/>
                      <a:pt x="33" y="80"/>
                      <a:pt x="45" y="69"/>
                    </a:cubicBezTo>
                    <a:cubicBezTo>
                      <a:pt x="53" y="62"/>
                      <a:pt x="55" y="50"/>
                      <a:pt x="51" y="40"/>
                    </a:cubicBezTo>
                    <a:cubicBezTo>
                      <a:pt x="68" y="24"/>
                      <a:pt x="68" y="24"/>
                      <a:pt x="68" y="24"/>
                    </a:cubicBez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2213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C33335D-12C3-4464-A85D-145F9A45A5F7}"/>
              </a:ext>
            </a:extLst>
          </p:cNvPr>
          <p:cNvSpPr/>
          <p:nvPr/>
        </p:nvSpPr>
        <p:spPr>
          <a:xfrm>
            <a:off x="2684996" y="619699"/>
            <a:ext cx="1871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Traditional 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FBFB6E5-AA0A-4445-99EF-B58B54F1C513}"/>
              </a:ext>
            </a:extLst>
          </p:cNvPr>
          <p:cNvSpPr/>
          <p:nvPr/>
        </p:nvSpPr>
        <p:spPr>
          <a:xfrm>
            <a:off x="4345905" y="619699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Development</a:t>
            </a:r>
          </a:p>
        </p:txBody>
      </p:sp>
      <p:grpSp>
        <p:nvGrpSpPr>
          <p:cNvPr id="118" name="Group 89">
            <a:extLst>
              <a:ext uri="{FF2B5EF4-FFF2-40B4-BE49-F238E27FC236}">
                <a16:creationId xmlns:a16="http://schemas.microsoft.com/office/drawing/2014/main" id="{862D910A-F3F2-4AF3-A9DB-4661D2C755B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348442" y="2229691"/>
            <a:ext cx="541514" cy="350224"/>
            <a:chOff x="3631" y="1098"/>
            <a:chExt cx="1138" cy="736"/>
          </a:xfrm>
        </p:grpSpPr>
        <p:sp>
          <p:nvSpPr>
            <p:cNvPr id="119" name="Oval 90">
              <a:extLst>
                <a:ext uri="{FF2B5EF4-FFF2-40B4-BE49-F238E27FC236}">
                  <a16:creationId xmlns:a16="http://schemas.microsoft.com/office/drawing/2014/main" id="{C2523E44-BDDE-4B21-AFCA-0A0E43218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" y="1691"/>
              <a:ext cx="73" cy="71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91">
              <a:extLst>
                <a:ext uri="{FF2B5EF4-FFF2-40B4-BE49-F238E27FC236}">
                  <a16:creationId xmlns:a16="http://schemas.microsoft.com/office/drawing/2014/main" id="{3EA44103-DEF9-4A06-B712-FF45F0EBC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5" y="1727"/>
              <a:ext cx="0" cy="107"/>
            </a:xfrm>
            <a:prstGeom prst="line">
              <a:avLst/>
            </a:pr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Freeform 92">
              <a:extLst>
                <a:ext uri="{FF2B5EF4-FFF2-40B4-BE49-F238E27FC236}">
                  <a16:creationId xmlns:a16="http://schemas.microsoft.com/office/drawing/2014/main" id="{176D3548-A5A6-468F-8535-EDC4D2DC7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1324"/>
              <a:ext cx="549" cy="210"/>
            </a:xfrm>
            <a:custGeom>
              <a:avLst/>
              <a:gdLst>
                <a:gd name="T0" fmla="*/ 549 w 549"/>
                <a:gd name="T1" fmla="*/ 210 h 210"/>
                <a:gd name="T2" fmla="*/ 494 w 549"/>
                <a:gd name="T3" fmla="*/ 0 h 210"/>
                <a:gd name="T4" fmla="*/ 54 w 549"/>
                <a:gd name="T5" fmla="*/ 0 h 210"/>
                <a:gd name="T6" fmla="*/ 0 w 549"/>
                <a:gd name="T7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9" h="210">
                  <a:moveTo>
                    <a:pt x="549" y="210"/>
                  </a:moveTo>
                  <a:lnTo>
                    <a:pt x="494" y="0"/>
                  </a:lnTo>
                  <a:lnTo>
                    <a:pt x="54" y="0"/>
                  </a:lnTo>
                  <a:lnTo>
                    <a:pt x="0" y="21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Line 93">
              <a:extLst>
                <a:ext uri="{FF2B5EF4-FFF2-40B4-BE49-F238E27FC236}">
                  <a16:creationId xmlns:a16="http://schemas.microsoft.com/office/drawing/2014/main" id="{6EE4C823-9E37-4B5B-A4FF-CE682436E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9" y="1557"/>
              <a:ext cx="0" cy="5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Line 94">
              <a:extLst>
                <a:ext uri="{FF2B5EF4-FFF2-40B4-BE49-F238E27FC236}">
                  <a16:creationId xmlns:a16="http://schemas.microsoft.com/office/drawing/2014/main" id="{51AB3D2F-7F05-4918-9DBE-282D4BE696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8" y="1557"/>
              <a:ext cx="0" cy="5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Line 95">
              <a:extLst>
                <a:ext uri="{FF2B5EF4-FFF2-40B4-BE49-F238E27FC236}">
                  <a16:creationId xmlns:a16="http://schemas.microsoft.com/office/drawing/2014/main" id="{2CB3C276-5882-4E53-97C4-368DA9A1AD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4" y="1557"/>
              <a:ext cx="0" cy="5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Line 96">
              <a:extLst>
                <a:ext uri="{FF2B5EF4-FFF2-40B4-BE49-F238E27FC236}">
                  <a16:creationId xmlns:a16="http://schemas.microsoft.com/office/drawing/2014/main" id="{F0A601D1-5170-44F7-AA0E-0E73AB83D9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1" y="1557"/>
              <a:ext cx="0" cy="5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Line 97">
              <a:extLst>
                <a:ext uri="{FF2B5EF4-FFF2-40B4-BE49-F238E27FC236}">
                  <a16:creationId xmlns:a16="http://schemas.microsoft.com/office/drawing/2014/main" id="{CD93E5E6-32D1-4DA2-B68D-DD854A0545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5" y="1324"/>
              <a:ext cx="0" cy="172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id="{19871418-6DB7-4047-85FB-3CA9CCC713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1534"/>
              <a:ext cx="549" cy="233"/>
            </a:xfrm>
            <a:custGeom>
              <a:avLst/>
              <a:gdLst>
                <a:gd name="T0" fmla="*/ 334 w 549"/>
                <a:gd name="T1" fmla="*/ 233 h 233"/>
                <a:gd name="T2" fmla="*/ 549 w 549"/>
                <a:gd name="T3" fmla="*/ 233 h 233"/>
                <a:gd name="T4" fmla="*/ 549 w 549"/>
                <a:gd name="T5" fmla="*/ 0 h 233"/>
                <a:gd name="T6" fmla="*/ 421 w 549"/>
                <a:gd name="T7" fmla="*/ 0 h 233"/>
                <a:gd name="T8" fmla="*/ 421 w 549"/>
                <a:gd name="T9" fmla="*/ 109 h 233"/>
                <a:gd name="T10" fmla="*/ 127 w 549"/>
                <a:gd name="T11" fmla="*/ 109 h 233"/>
                <a:gd name="T12" fmla="*/ 127 w 549"/>
                <a:gd name="T13" fmla="*/ 0 h 233"/>
                <a:gd name="T14" fmla="*/ 0 w 549"/>
                <a:gd name="T15" fmla="*/ 0 h 233"/>
                <a:gd name="T16" fmla="*/ 0 w 549"/>
                <a:gd name="T17" fmla="*/ 233 h 233"/>
                <a:gd name="T18" fmla="*/ 202 w 549"/>
                <a:gd name="T1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9" h="233">
                  <a:moveTo>
                    <a:pt x="334" y="233"/>
                  </a:moveTo>
                  <a:lnTo>
                    <a:pt x="549" y="233"/>
                  </a:lnTo>
                  <a:lnTo>
                    <a:pt x="549" y="0"/>
                  </a:lnTo>
                  <a:lnTo>
                    <a:pt x="421" y="0"/>
                  </a:lnTo>
                  <a:lnTo>
                    <a:pt x="421" y="109"/>
                  </a:lnTo>
                  <a:lnTo>
                    <a:pt x="127" y="109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0" y="233"/>
                  </a:lnTo>
                  <a:lnTo>
                    <a:pt x="202" y="233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Freeform 99">
              <a:extLst>
                <a:ext uri="{FF2B5EF4-FFF2-40B4-BE49-F238E27FC236}">
                  <a16:creationId xmlns:a16="http://schemas.microsoft.com/office/drawing/2014/main" id="{C370CD96-315A-4A1E-B13E-9185B1C6E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" y="1098"/>
              <a:ext cx="704" cy="58"/>
            </a:xfrm>
            <a:custGeom>
              <a:avLst/>
              <a:gdLst>
                <a:gd name="T0" fmla="*/ 0 w 704"/>
                <a:gd name="T1" fmla="*/ 58 h 58"/>
                <a:gd name="T2" fmla="*/ 0 w 704"/>
                <a:gd name="T3" fmla="*/ 0 h 58"/>
                <a:gd name="T4" fmla="*/ 704 w 704"/>
                <a:gd name="T5" fmla="*/ 0 h 58"/>
                <a:gd name="T6" fmla="*/ 704 w 704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58">
                  <a:moveTo>
                    <a:pt x="0" y="58"/>
                  </a:moveTo>
                  <a:lnTo>
                    <a:pt x="0" y="0"/>
                  </a:lnTo>
                  <a:lnTo>
                    <a:pt x="704" y="0"/>
                  </a:lnTo>
                  <a:lnTo>
                    <a:pt x="704" y="58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Freeform 100">
              <a:extLst>
                <a:ext uri="{FF2B5EF4-FFF2-40B4-BE49-F238E27FC236}">
                  <a16:creationId xmlns:a16="http://schemas.microsoft.com/office/drawing/2014/main" id="{CFCE0DCC-D6B7-41CC-ACCB-50524898E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" y="1163"/>
              <a:ext cx="594" cy="197"/>
            </a:xfrm>
            <a:custGeom>
              <a:avLst/>
              <a:gdLst>
                <a:gd name="T0" fmla="*/ 559 w 594"/>
                <a:gd name="T1" fmla="*/ 197 h 197"/>
                <a:gd name="T2" fmla="*/ 594 w 594"/>
                <a:gd name="T3" fmla="*/ 197 h 197"/>
                <a:gd name="T4" fmla="*/ 594 w 594"/>
                <a:gd name="T5" fmla="*/ 0 h 197"/>
                <a:gd name="T6" fmla="*/ 0 w 594"/>
                <a:gd name="T7" fmla="*/ 0 h 197"/>
                <a:gd name="T8" fmla="*/ 0 w 594"/>
                <a:gd name="T9" fmla="*/ 197 h 197"/>
                <a:gd name="T10" fmla="*/ 35 w 594"/>
                <a:gd name="T1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4" h="197">
                  <a:moveTo>
                    <a:pt x="559" y="197"/>
                  </a:moveTo>
                  <a:lnTo>
                    <a:pt x="594" y="197"/>
                  </a:lnTo>
                  <a:lnTo>
                    <a:pt x="594" y="0"/>
                  </a:lnTo>
                  <a:lnTo>
                    <a:pt x="0" y="0"/>
                  </a:lnTo>
                  <a:lnTo>
                    <a:pt x="0" y="197"/>
                  </a:lnTo>
                  <a:lnTo>
                    <a:pt x="35" y="197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Freeform 101">
              <a:extLst>
                <a:ext uri="{FF2B5EF4-FFF2-40B4-BE49-F238E27FC236}">
                  <a16:creationId xmlns:a16="http://schemas.microsoft.com/office/drawing/2014/main" id="{44BC4633-FD14-4461-AE18-65EC54199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" y="1364"/>
              <a:ext cx="71" cy="61"/>
            </a:xfrm>
            <a:custGeom>
              <a:avLst/>
              <a:gdLst>
                <a:gd name="T0" fmla="*/ 71 w 71"/>
                <a:gd name="T1" fmla="*/ 61 h 61"/>
                <a:gd name="T2" fmla="*/ 0 w 71"/>
                <a:gd name="T3" fmla="*/ 61 h 61"/>
                <a:gd name="T4" fmla="*/ 0 w 71"/>
                <a:gd name="T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1">
                  <a:moveTo>
                    <a:pt x="71" y="61"/>
                  </a:moveTo>
                  <a:lnTo>
                    <a:pt x="0" y="61"/>
                  </a:lnTo>
                  <a:lnTo>
                    <a:pt x="0" y="0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Freeform 102">
              <a:extLst>
                <a:ext uri="{FF2B5EF4-FFF2-40B4-BE49-F238E27FC236}">
                  <a16:creationId xmlns:a16="http://schemas.microsoft.com/office/drawing/2014/main" id="{04B9FA62-57A0-4C93-9594-84C3D9853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" y="1364"/>
              <a:ext cx="73" cy="61"/>
            </a:xfrm>
            <a:custGeom>
              <a:avLst/>
              <a:gdLst>
                <a:gd name="T0" fmla="*/ 73 w 73"/>
                <a:gd name="T1" fmla="*/ 0 h 61"/>
                <a:gd name="T2" fmla="*/ 73 w 73"/>
                <a:gd name="T3" fmla="*/ 61 h 61"/>
                <a:gd name="T4" fmla="*/ 0 w 73"/>
                <a:gd name="T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61">
                  <a:moveTo>
                    <a:pt x="73" y="0"/>
                  </a:moveTo>
                  <a:lnTo>
                    <a:pt x="73" y="61"/>
                  </a:lnTo>
                  <a:lnTo>
                    <a:pt x="0" y="61"/>
                  </a:lnTo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Line 103">
              <a:extLst>
                <a:ext uri="{FF2B5EF4-FFF2-40B4-BE49-F238E27FC236}">
                  <a16:creationId xmlns:a16="http://schemas.microsoft.com/office/drawing/2014/main" id="{B308EB24-A51B-4CBB-AD69-7BB49513B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3" y="1224"/>
              <a:ext cx="0" cy="5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Line 104">
              <a:extLst>
                <a:ext uri="{FF2B5EF4-FFF2-40B4-BE49-F238E27FC236}">
                  <a16:creationId xmlns:a16="http://schemas.microsoft.com/office/drawing/2014/main" id="{D58C7E70-1850-421B-9959-B1C753225C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224"/>
              <a:ext cx="0" cy="5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Line 105">
              <a:extLst>
                <a:ext uri="{FF2B5EF4-FFF2-40B4-BE49-F238E27FC236}">
                  <a16:creationId xmlns:a16="http://schemas.microsoft.com/office/drawing/2014/main" id="{E126CBB6-F1F5-433A-937D-8342F87ECC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6" y="1224"/>
              <a:ext cx="0" cy="5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Line 106">
              <a:extLst>
                <a:ext uri="{FF2B5EF4-FFF2-40B4-BE49-F238E27FC236}">
                  <a16:creationId xmlns:a16="http://schemas.microsoft.com/office/drawing/2014/main" id="{C9D99D58-07D0-4A65-8AF0-956AF3F326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9" y="1224"/>
              <a:ext cx="0" cy="5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Rectangle 107">
              <a:extLst>
                <a:ext uri="{FF2B5EF4-FFF2-40B4-BE49-F238E27FC236}">
                  <a16:creationId xmlns:a16="http://schemas.microsoft.com/office/drawing/2014/main" id="{9ED98212-F46F-453F-93E4-409FA167B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" y="1230"/>
              <a:ext cx="132" cy="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Line 108">
              <a:extLst>
                <a:ext uri="{FF2B5EF4-FFF2-40B4-BE49-F238E27FC236}">
                  <a16:creationId xmlns:a16="http://schemas.microsoft.com/office/drawing/2014/main" id="{241C0C67-0099-40F1-977B-29D267A3EA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9" y="1257"/>
              <a:ext cx="84" cy="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Rectangle 109">
              <a:extLst>
                <a:ext uri="{FF2B5EF4-FFF2-40B4-BE49-F238E27FC236}">
                  <a16:creationId xmlns:a16="http://schemas.microsoft.com/office/drawing/2014/main" id="{570BFEF2-E4A8-44E6-BA0C-FE71F86A1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1" y="1230"/>
              <a:ext cx="132" cy="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Line 110">
              <a:extLst>
                <a:ext uri="{FF2B5EF4-FFF2-40B4-BE49-F238E27FC236}">
                  <a16:creationId xmlns:a16="http://schemas.microsoft.com/office/drawing/2014/main" id="{269C16B5-E913-493F-813F-9C74057FB7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65" y="1251"/>
              <a:ext cx="85" cy="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id="{E5416A98-D5F4-40C2-865D-10996A092AD8}"/>
              </a:ext>
            </a:extLst>
          </p:cNvPr>
          <p:cNvSpPr txBox="1"/>
          <p:nvPr/>
        </p:nvSpPr>
        <p:spPr>
          <a:xfrm>
            <a:off x="-4130187" y="4163447"/>
            <a:ext cx="2060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Make molds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37199D-11B2-4115-A979-8A4DE3B960D9}"/>
              </a:ext>
            </a:extLst>
          </p:cNvPr>
          <p:cNvSpPr txBox="1"/>
          <p:nvPr/>
        </p:nvSpPr>
        <p:spPr>
          <a:xfrm>
            <a:off x="2698755" y="3249047"/>
            <a:ext cx="3685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Produce injection molded parts</a:t>
            </a:r>
          </a:p>
        </p:txBody>
      </p:sp>
      <p:grpSp>
        <p:nvGrpSpPr>
          <p:cNvPr id="46" name="Group 28">
            <a:extLst>
              <a:ext uri="{FF2B5EF4-FFF2-40B4-BE49-F238E27FC236}">
                <a16:creationId xmlns:a16="http://schemas.microsoft.com/office/drawing/2014/main" id="{80494964-1716-4139-BFAF-FD6542AAA1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55034" y="1341573"/>
            <a:ext cx="1033932" cy="1570274"/>
            <a:chOff x="9" y="-1"/>
            <a:chExt cx="667" cy="1013"/>
          </a:xfrm>
        </p:grpSpPr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44AA74CC-738C-4A03-B5FF-EC9775A18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334"/>
              <a:ext cx="574" cy="466"/>
            </a:xfrm>
            <a:custGeom>
              <a:avLst/>
              <a:gdLst>
                <a:gd name="T0" fmla="*/ 274 w 274"/>
                <a:gd name="T1" fmla="*/ 0 h 223"/>
                <a:gd name="T2" fmla="*/ 0 w 274"/>
                <a:gd name="T3" fmla="*/ 0 h 223"/>
                <a:gd name="T4" fmla="*/ 116 w 274"/>
                <a:gd name="T5" fmla="*/ 177 h 223"/>
                <a:gd name="T6" fmla="*/ 86 w 274"/>
                <a:gd name="T7" fmla="*/ 223 h 223"/>
                <a:gd name="T8" fmla="*/ 104 w 274"/>
                <a:gd name="T9" fmla="*/ 220 h 223"/>
                <a:gd name="T10" fmla="*/ 164 w 274"/>
                <a:gd name="T11" fmla="*/ 220 h 223"/>
                <a:gd name="T12" fmla="*/ 186 w 274"/>
                <a:gd name="T13" fmla="*/ 223 h 223"/>
                <a:gd name="T14" fmla="*/ 156 w 274"/>
                <a:gd name="T15" fmla="*/ 178 h 223"/>
                <a:gd name="T16" fmla="*/ 274 w 274"/>
                <a:gd name="T1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" h="223">
                  <a:moveTo>
                    <a:pt x="27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6" y="177"/>
                    <a:pt x="116" y="177"/>
                    <a:pt x="116" y="177"/>
                  </a:cubicBezTo>
                  <a:cubicBezTo>
                    <a:pt x="86" y="223"/>
                    <a:pt x="86" y="223"/>
                    <a:pt x="86" y="223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23" y="217"/>
                    <a:pt x="144" y="217"/>
                    <a:pt x="164" y="220"/>
                  </a:cubicBezTo>
                  <a:cubicBezTo>
                    <a:pt x="186" y="223"/>
                    <a:pt x="186" y="223"/>
                    <a:pt x="186" y="223"/>
                  </a:cubicBezTo>
                  <a:cubicBezTo>
                    <a:pt x="156" y="178"/>
                    <a:pt x="156" y="178"/>
                    <a:pt x="156" y="178"/>
                  </a:cubicBezTo>
                  <a:lnTo>
                    <a:pt x="274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tangle 30">
              <a:extLst>
                <a:ext uri="{FF2B5EF4-FFF2-40B4-BE49-F238E27FC236}">
                  <a16:creationId xmlns:a16="http://schemas.microsoft.com/office/drawing/2014/main" id="{F2F8386F-EBA5-475C-90EE-93B0A5D44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" y="269"/>
              <a:ext cx="574" cy="31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Line 31">
              <a:extLst>
                <a:ext uri="{FF2B5EF4-FFF2-40B4-BE49-F238E27FC236}">
                  <a16:creationId xmlns:a16="http://schemas.microsoft.com/office/drawing/2014/main" id="{D5299F88-F417-47E0-9D30-D1BDBC0800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" y="-1"/>
              <a:ext cx="0" cy="243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Line 32">
              <a:extLst>
                <a:ext uri="{FF2B5EF4-FFF2-40B4-BE49-F238E27FC236}">
                  <a16:creationId xmlns:a16="http://schemas.microsoft.com/office/drawing/2014/main" id="{477BD1F6-75CB-4FEF-A56E-A48485FF4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" y="74"/>
              <a:ext cx="0" cy="13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Line 33">
              <a:extLst>
                <a:ext uri="{FF2B5EF4-FFF2-40B4-BE49-F238E27FC236}">
                  <a16:creationId xmlns:a16="http://schemas.microsoft.com/office/drawing/2014/main" id="{D685007B-48AA-4FB8-99B1-BCC85367A0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" y="74"/>
              <a:ext cx="0" cy="13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Line 34">
              <a:extLst>
                <a:ext uri="{FF2B5EF4-FFF2-40B4-BE49-F238E27FC236}">
                  <a16:creationId xmlns:a16="http://schemas.microsoft.com/office/drawing/2014/main" id="{18DE1E8B-E492-4C3B-A089-BC1E219E3B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" y="828"/>
              <a:ext cx="0" cy="13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A48779FD-1310-41B7-8DDF-044EF7709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51"/>
              <a:ext cx="165" cy="42"/>
            </a:xfrm>
            <a:custGeom>
              <a:avLst/>
              <a:gdLst>
                <a:gd name="T0" fmla="*/ 69 w 79"/>
                <a:gd name="T1" fmla="*/ 20 h 20"/>
                <a:gd name="T2" fmla="*/ 10 w 79"/>
                <a:gd name="T3" fmla="*/ 20 h 20"/>
                <a:gd name="T4" fmla="*/ 0 w 79"/>
                <a:gd name="T5" fmla="*/ 10 h 20"/>
                <a:gd name="T6" fmla="*/ 0 w 79"/>
                <a:gd name="T7" fmla="*/ 10 h 20"/>
                <a:gd name="T8" fmla="*/ 10 w 79"/>
                <a:gd name="T9" fmla="*/ 0 h 20"/>
                <a:gd name="T10" fmla="*/ 69 w 79"/>
                <a:gd name="T11" fmla="*/ 0 h 20"/>
                <a:gd name="T12" fmla="*/ 79 w 79"/>
                <a:gd name="T13" fmla="*/ 10 h 20"/>
                <a:gd name="T14" fmla="*/ 79 w 79"/>
                <a:gd name="T15" fmla="*/ 10 h 20"/>
                <a:gd name="T16" fmla="*/ 69 w 79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20">
                  <a:moveTo>
                    <a:pt x="69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5" y="0"/>
                    <a:pt x="79" y="4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9" y="15"/>
                    <a:pt x="75" y="20"/>
                    <a:pt x="69" y="20"/>
                  </a:cubicBezTo>
                  <a:close/>
                </a:path>
              </a:pathLst>
            </a:cu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4E4D654E-AFA7-4757-8C2E-8715892F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" y="468"/>
              <a:ext cx="633" cy="544"/>
            </a:xfrm>
            <a:custGeom>
              <a:avLst/>
              <a:gdLst>
                <a:gd name="T0" fmla="*/ 173 w 302"/>
                <a:gd name="T1" fmla="*/ 0 h 260"/>
                <a:gd name="T2" fmla="*/ 229 w 302"/>
                <a:gd name="T3" fmla="*/ 0 h 260"/>
                <a:gd name="T4" fmla="*/ 302 w 302"/>
                <a:gd name="T5" fmla="*/ 73 h 260"/>
                <a:gd name="T6" fmla="*/ 302 w 302"/>
                <a:gd name="T7" fmla="*/ 260 h 260"/>
                <a:gd name="T8" fmla="*/ 0 w 302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" h="260">
                  <a:moveTo>
                    <a:pt x="173" y="0"/>
                  </a:moveTo>
                  <a:cubicBezTo>
                    <a:pt x="229" y="0"/>
                    <a:pt x="229" y="0"/>
                    <a:pt x="229" y="0"/>
                  </a:cubicBezTo>
                  <a:cubicBezTo>
                    <a:pt x="269" y="0"/>
                    <a:pt x="302" y="33"/>
                    <a:pt x="302" y="73"/>
                  </a:cubicBezTo>
                  <a:cubicBezTo>
                    <a:pt x="302" y="260"/>
                    <a:pt x="302" y="260"/>
                    <a:pt x="302" y="260"/>
                  </a:cubicBezTo>
                  <a:cubicBezTo>
                    <a:pt x="0" y="260"/>
                    <a:pt x="0" y="260"/>
                    <a:pt x="0" y="260"/>
                  </a:cubicBezTo>
                </a:path>
              </a:pathLst>
            </a:cu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Line 37">
              <a:extLst>
                <a:ext uri="{FF2B5EF4-FFF2-40B4-BE49-F238E27FC236}">
                  <a16:creationId xmlns:a16="http://schemas.microsoft.com/office/drawing/2014/main" id="{D70755C9-4584-45E9-87DA-ED538B8E9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" y="702"/>
              <a:ext cx="81" cy="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E0ABBEA-6542-4876-8280-420789F8168E}"/>
              </a:ext>
            </a:extLst>
          </p:cNvPr>
          <p:cNvSpPr txBox="1"/>
          <p:nvPr/>
        </p:nvSpPr>
        <p:spPr>
          <a:xfrm>
            <a:off x="12409855" y="4441743"/>
            <a:ext cx="3685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Assemble parts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7419CB3-CADC-40B1-A89E-14CFEF6448F4}"/>
              </a:ext>
            </a:extLst>
          </p:cNvPr>
          <p:cNvGrpSpPr/>
          <p:nvPr/>
        </p:nvGrpSpPr>
        <p:grpSpPr>
          <a:xfrm>
            <a:off x="10734261" y="2106181"/>
            <a:ext cx="477078" cy="497950"/>
            <a:chOff x="4329550" y="3461900"/>
            <a:chExt cx="274811" cy="28683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B6C91BF-86FC-4CCE-BDE3-2537193BA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550" y="3705795"/>
              <a:ext cx="274811" cy="42939"/>
            </a:xfrm>
            <a:prstGeom prst="rect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BEEE6B9D-E655-4975-A6FB-45AE7E31C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909" y="3632512"/>
              <a:ext cx="187215" cy="73283"/>
            </a:xfrm>
            <a:custGeom>
              <a:avLst/>
              <a:gdLst>
                <a:gd name="T0" fmla="*/ 0 w 327"/>
                <a:gd name="T1" fmla="*/ 128 h 128"/>
                <a:gd name="T2" fmla="*/ 327 w 327"/>
                <a:gd name="T3" fmla="*/ 128 h 128"/>
                <a:gd name="T4" fmla="*/ 264 w 327"/>
                <a:gd name="T5" fmla="*/ 0 h 128"/>
                <a:gd name="T6" fmla="*/ 59 w 327"/>
                <a:gd name="T7" fmla="*/ 0 h 128"/>
                <a:gd name="T8" fmla="*/ 0 w 327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128">
                  <a:moveTo>
                    <a:pt x="0" y="128"/>
                  </a:moveTo>
                  <a:lnTo>
                    <a:pt x="327" y="128"/>
                  </a:lnTo>
                  <a:lnTo>
                    <a:pt x="264" y="0"/>
                  </a:lnTo>
                  <a:lnTo>
                    <a:pt x="59" y="0"/>
                  </a:lnTo>
                  <a:lnTo>
                    <a:pt x="0" y="128"/>
                  </a:ln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ACC1294-DB64-4170-9E48-E1B4A1DCE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8520" y="3557511"/>
              <a:ext cx="97329" cy="75001"/>
            </a:xfrm>
            <a:custGeom>
              <a:avLst/>
              <a:gdLst>
                <a:gd name="T0" fmla="*/ 61 w 170"/>
                <a:gd name="T1" fmla="*/ 131 h 131"/>
                <a:gd name="T2" fmla="*/ 0 w 170"/>
                <a:gd name="T3" fmla="*/ 52 h 131"/>
                <a:gd name="T4" fmla="*/ 67 w 170"/>
                <a:gd name="T5" fmla="*/ 0 h 131"/>
                <a:gd name="T6" fmla="*/ 170 w 170"/>
                <a:gd name="T7" fmla="*/ 131 h 131"/>
                <a:gd name="T8" fmla="*/ 61 w 170"/>
                <a:gd name="T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31">
                  <a:moveTo>
                    <a:pt x="61" y="131"/>
                  </a:moveTo>
                  <a:lnTo>
                    <a:pt x="0" y="52"/>
                  </a:lnTo>
                  <a:lnTo>
                    <a:pt x="67" y="0"/>
                  </a:lnTo>
                  <a:lnTo>
                    <a:pt x="170" y="131"/>
                  </a:lnTo>
                  <a:lnTo>
                    <a:pt x="61" y="131"/>
                  </a:ln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8C63093-39D2-4D48-AD28-21916D124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039" y="3522587"/>
              <a:ext cx="79008" cy="79008"/>
            </a:xfrm>
            <a:custGeom>
              <a:avLst/>
              <a:gdLst>
                <a:gd name="T0" fmla="*/ 33 w 66"/>
                <a:gd name="T1" fmla="*/ 0 h 66"/>
                <a:gd name="T2" fmla="*/ 66 w 66"/>
                <a:gd name="T3" fmla="*/ 33 h 66"/>
                <a:gd name="T4" fmla="*/ 65 w 66"/>
                <a:gd name="T5" fmla="*/ 42 h 66"/>
                <a:gd name="T6" fmla="*/ 55 w 66"/>
                <a:gd name="T7" fmla="*/ 29 h 66"/>
                <a:gd name="T8" fmla="*/ 23 w 66"/>
                <a:gd name="T9" fmla="*/ 54 h 66"/>
                <a:gd name="T10" fmla="*/ 31 w 66"/>
                <a:gd name="T11" fmla="*/ 66 h 66"/>
                <a:gd name="T12" fmla="*/ 0 w 66"/>
                <a:gd name="T13" fmla="*/ 33 h 66"/>
                <a:gd name="T14" fmla="*/ 33 w 66"/>
                <a:gd name="T1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66">
                  <a:moveTo>
                    <a:pt x="33" y="0"/>
                  </a:moveTo>
                  <a:cubicBezTo>
                    <a:pt x="51" y="0"/>
                    <a:pt x="66" y="14"/>
                    <a:pt x="66" y="33"/>
                  </a:cubicBezTo>
                  <a:cubicBezTo>
                    <a:pt x="66" y="36"/>
                    <a:pt x="66" y="39"/>
                    <a:pt x="65" y="4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14" y="65"/>
                    <a:pt x="0" y="50"/>
                    <a:pt x="0" y="33"/>
                  </a:cubicBezTo>
                  <a:cubicBezTo>
                    <a:pt x="0" y="14"/>
                    <a:pt x="15" y="0"/>
                    <a:pt x="33" y="0"/>
                  </a:cubicBez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2A7D9E57-150E-4AFC-A96B-640AC889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673" y="3461900"/>
              <a:ext cx="46947" cy="46374"/>
            </a:xfrm>
            <a:custGeom>
              <a:avLst/>
              <a:gdLst>
                <a:gd name="T0" fmla="*/ 23 w 39"/>
                <a:gd name="T1" fmla="*/ 31 h 39"/>
                <a:gd name="T2" fmla="*/ 11 w 39"/>
                <a:gd name="T3" fmla="*/ 12 h 39"/>
                <a:gd name="T4" fmla="*/ 0 w 39"/>
                <a:gd name="T5" fmla="*/ 19 h 39"/>
                <a:gd name="T6" fmla="*/ 19 w 39"/>
                <a:gd name="T7" fmla="*/ 0 h 39"/>
                <a:gd name="T8" fmla="*/ 39 w 39"/>
                <a:gd name="T9" fmla="*/ 20 h 39"/>
                <a:gd name="T10" fmla="*/ 19 w 39"/>
                <a:gd name="T11" fmla="*/ 39 h 39"/>
                <a:gd name="T12" fmla="*/ 14 w 39"/>
                <a:gd name="T13" fmla="*/ 38 h 39"/>
                <a:gd name="T14" fmla="*/ 23 w 39"/>
                <a:gd name="T1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9">
                  <a:moveTo>
                    <a:pt x="23" y="31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19" y="39"/>
                  </a:cubicBezTo>
                  <a:cubicBezTo>
                    <a:pt x="17" y="39"/>
                    <a:pt x="15" y="38"/>
                    <a:pt x="14" y="38"/>
                  </a:cubicBezTo>
                  <a:lnTo>
                    <a:pt x="23" y="31"/>
                  </a:ln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77385F4-929E-45EC-9F0E-B34D337F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421" y="3476213"/>
              <a:ext cx="85306" cy="64123"/>
            </a:xfrm>
            <a:custGeom>
              <a:avLst/>
              <a:gdLst>
                <a:gd name="T0" fmla="*/ 0 w 71"/>
                <a:gd name="T1" fmla="*/ 40 h 54"/>
                <a:gd name="T2" fmla="*/ 59 w 71"/>
                <a:gd name="T3" fmla="*/ 0 h 54"/>
                <a:gd name="T4" fmla="*/ 71 w 71"/>
                <a:gd name="T5" fmla="*/ 19 h 54"/>
                <a:gd name="T6" fmla="*/ 19 w 71"/>
                <a:gd name="T7" fmla="*/ 54 h 54"/>
                <a:gd name="T8" fmla="*/ 0 w 71"/>
                <a:gd name="T9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4">
                  <a:moveTo>
                    <a:pt x="0" y="4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5" y="47"/>
                    <a:pt x="8" y="42"/>
                    <a:pt x="0" y="40"/>
                  </a:cubicBez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Line 63">
              <a:extLst>
                <a:ext uri="{FF2B5EF4-FFF2-40B4-BE49-F238E27FC236}">
                  <a16:creationId xmlns:a16="http://schemas.microsoft.com/office/drawing/2014/main" id="{6C172159-5C9C-4ED4-948E-B877F0C91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3330" y="3478503"/>
              <a:ext cx="32061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600B8C43-CF4B-419D-9C6C-48FBA84D8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498" y="3478503"/>
              <a:ext cx="44084" cy="45229"/>
            </a:xfrm>
            <a:custGeom>
              <a:avLst/>
              <a:gdLst>
                <a:gd name="T0" fmla="*/ 25 w 77"/>
                <a:gd name="T1" fmla="*/ 79 h 79"/>
                <a:gd name="T2" fmla="*/ 0 w 77"/>
                <a:gd name="T3" fmla="*/ 37 h 79"/>
                <a:gd name="T4" fmla="*/ 31 w 77"/>
                <a:gd name="T5" fmla="*/ 0 h 79"/>
                <a:gd name="T6" fmla="*/ 77 w 77"/>
                <a:gd name="T7" fmla="*/ 19 h 79"/>
                <a:gd name="T8" fmla="*/ 73 w 7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9">
                  <a:moveTo>
                    <a:pt x="25" y="79"/>
                  </a:moveTo>
                  <a:lnTo>
                    <a:pt x="0" y="37"/>
                  </a:lnTo>
                  <a:lnTo>
                    <a:pt x="31" y="0"/>
                  </a:lnTo>
                  <a:lnTo>
                    <a:pt x="77" y="19"/>
                  </a:lnTo>
                  <a:lnTo>
                    <a:pt x="73" y="69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38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C33335D-12C3-4464-A85D-145F9A45A5F7}"/>
              </a:ext>
            </a:extLst>
          </p:cNvPr>
          <p:cNvSpPr/>
          <p:nvPr/>
        </p:nvSpPr>
        <p:spPr>
          <a:xfrm>
            <a:off x="2684996" y="619699"/>
            <a:ext cx="1871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Traditional 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FBFB6E5-AA0A-4445-99EF-B58B54F1C513}"/>
              </a:ext>
            </a:extLst>
          </p:cNvPr>
          <p:cNvSpPr/>
          <p:nvPr/>
        </p:nvSpPr>
        <p:spPr>
          <a:xfrm>
            <a:off x="4345905" y="619699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Development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37199D-11B2-4115-A979-8A4DE3B960D9}"/>
              </a:ext>
            </a:extLst>
          </p:cNvPr>
          <p:cNvSpPr txBox="1"/>
          <p:nvPr/>
        </p:nvSpPr>
        <p:spPr>
          <a:xfrm>
            <a:off x="-6004374" y="4947219"/>
            <a:ext cx="3685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Produce injection molded parts</a:t>
            </a:r>
          </a:p>
        </p:txBody>
      </p:sp>
      <p:grpSp>
        <p:nvGrpSpPr>
          <p:cNvPr id="46" name="Group 28">
            <a:extLst>
              <a:ext uri="{FF2B5EF4-FFF2-40B4-BE49-F238E27FC236}">
                <a16:creationId xmlns:a16="http://schemas.microsoft.com/office/drawing/2014/main" id="{80494964-1716-4139-BFAF-FD6542AAA1F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638963" y="1869449"/>
            <a:ext cx="338782" cy="514522"/>
            <a:chOff x="9" y="-1"/>
            <a:chExt cx="667" cy="1013"/>
          </a:xfrm>
        </p:grpSpPr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44AA74CC-738C-4A03-B5FF-EC9775A18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334"/>
              <a:ext cx="574" cy="466"/>
            </a:xfrm>
            <a:custGeom>
              <a:avLst/>
              <a:gdLst>
                <a:gd name="T0" fmla="*/ 274 w 274"/>
                <a:gd name="T1" fmla="*/ 0 h 223"/>
                <a:gd name="T2" fmla="*/ 0 w 274"/>
                <a:gd name="T3" fmla="*/ 0 h 223"/>
                <a:gd name="T4" fmla="*/ 116 w 274"/>
                <a:gd name="T5" fmla="*/ 177 h 223"/>
                <a:gd name="T6" fmla="*/ 86 w 274"/>
                <a:gd name="T7" fmla="*/ 223 h 223"/>
                <a:gd name="T8" fmla="*/ 104 w 274"/>
                <a:gd name="T9" fmla="*/ 220 h 223"/>
                <a:gd name="T10" fmla="*/ 164 w 274"/>
                <a:gd name="T11" fmla="*/ 220 h 223"/>
                <a:gd name="T12" fmla="*/ 186 w 274"/>
                <a:gd name="T13" fmla="*/ 223 h 223"/>
                <a:gd name="T14" fmla="*/ 156 w 274"/>
                <a:gd name="T15" fmla="*/ 178 h 223"/>
                <a:gd name="T16" fmla="*/ 274 w 274"/>
                <a:gd name="T1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" h="223">
                  <a:moveTo>
                    <a:pt x="27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6" y="177"/>
                    <a:pt x="116" y="177"/>
                    <a:pt x="116" y="177"/>
                  </a:cubicBezTo>
                  <a:cubicBezTo>
                    <a:pt x="86" y="223"/>
                    <a:pt x="86" y="223"/>
                    <a:pt x="86" y="223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23" y="217"/>
                    <a:pt x="144" y="217"/>
                    <a:pt x="164" y="220"/>
                  </a:cubicBezTo>
                  <a:cubicBezTo>
                    <a:pt x="186" y="223"/>
                    <a:pt x="186" y="223"/>
                    <a:pt x="186" y="223"/>
                  </a:cubicBezTo>
                  <a:cubicBezTo>
                    <a:pt x="156" y="178"/>
                    <a:pt x="156" y="178"/>
                    <a:pt x="156" y="178"/>
                  </a:cubicBezTo>
                  <a:lnTo>
                    <a:pt x="274" y="0"/>
                  </a:lnTo>
                  <a:close/>
                </a:path>
              </a:pathLst>
            </a:cu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tangle 30">
              <a:extLst>
                <a:ext uri="{FF2B5EF4-FFF2-40B4-BE49-F238E27FC236}">
                  <a16:creationId xmlns:a16="http://schemas.microsoft.com/office/drawing/2014/main" id="{F2F8386F-EBA5-475C-90EE-93B0A5D44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" y="269"/>
              <a:ext cx="574" cy="31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Line 31">
              <a:extLst>
                <a:ext uri="{FF2B5EF4-FFF2-40B4-BE49-F238E27FC236}">
                  <a16:creationId xmlns:a16="http://schemas.microsoft.com/office/drawing/2014/main" id="{D5299F88-F417-47E0-9D30-D1BDBC0800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" y="-1"/>
              <a:ext cx="0" cy="243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Line 32">
              <a:extLst>
                <a:ext uri="{FF2B5EF4-FFF2-40B4-BE49-F238E27FC236}">
                  <a16:creationId xmlns:a16="http://schemas.microsoft.com/office/drawing/2014/main" id="{477BD1F6-75CB-4FEF-A56E-A48485FF43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" y="74"/>
              <a:ext cx="0" cy="13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Line 33">
              <a:extLst>
                <a:ext uri="{FF2B5EF4-FFF2-40B4-BE49-F238E27FC236}">
                  <a16:creationId xmlns:a16="http://schemas.microsoft.com/office/drawing/2014/main" id="{D685007B-48AA-4FB8-99B1-BCC85367A0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" y="74"/>
              <a:ext cx="0" cy="13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Line 34">
              <a:extLst>
                <a:ext uri="{FF2B5EF4-FFF2-40B4-BE49-F238E27FC236}">
                  <a16:creationId xmlns:a16="http://schemas.microsoft.com/office/drawing/2014/main" id="{18DE1E8B-E492-4C3B-A089-BC1E219E3B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" y="828"/>
              <a:ext cx="0" cy="134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35">
              <a:extLst>
                <a:ext uri="{FF2B5EF4-FFF2-40B4-BE49-F238E27FC236}">
                  <a16:creationId xmlns:a16="http://schemas.microsoft.com/office/drawing/2014/main" id="{A48779FD-1310-41B7-8DDF-044EF7709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51"/>
              <a:ext cx="165" cy="42"/>
            </a:xfrm>
            <a:custGeom>
              <a:avLst/>
              <a:gdLst>
                <a:gd name="T0" fmla="*/ 69 w 79"/>
                <a:gd name="T1" fmla="*/ 20 h 20"/>
                <a:gd name="T2" fmla="*/ 10 w 79"/>
                <a:gd name="T3" fmla="*/ 20 h 20"/>
                <a:gd name="T4" fmla="*/ 0 w 79"/>
                <a:gd name="T5" fmla="*/ 10 h 20"/>
                <a:gd name="T6" fmla="*/ 0 w 79"/>
                <a:gd name="T7" fmla="*/ 10 h 20"/>
                <a:gd name="T8" fmla="*/ 10 w 79"/>
                <a:gd name="T9" fmla="*/ 0 h 20"/>
                <a:gd name="T10" fmla="*/ 69 w 79"/>
                <a:gd name="T11" fmla="*/ 0 h 20"/>
                <a:gd name="T12" fmla="*/ 79 w 79"/>
                <a:gd name="T13" fmla="*/ 10 h 20"/>
                <a:gd name="T14" fmla="*/ 79 w 79"/>
                <a:gd name="T15" fmla="*/ 10 h 20"/>
                <a:gd name="T16" fmla="*/ 69 w 79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20">
                  <a:moveTo>
                    <a:pt x="69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5" y="0"/>
                    <a:pt x="79" y="4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9" y="15"/>
                    <a:pt x="75" y="20"/>
                    <a:pt x="69" y="20"/>
                  </a:cubicBezTo>
                  <a:close/>
                </a:path>
              </a:pathLst>
            </a:cu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36">
              <a:extLst>
                <a:ext uri="{FF2B5EF4-FFF2-40B4-BE49-F238E27FC236}">
                  <a16:creationId xmlns:a16="http://schemas.microsoft.com/office/drawing/2014/main" id="{4E4D654E-AFA7-4757-8C2E-8715892F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" y="468"/>
              <a:ext cx="633" cy="544"/>
            </a:xfrm>
            <a:custGeom>
              <a:avLst/>
              <a:gdLst>
                <a:gd name="T0" fmla="*/ 173 w 302"/>
                <a:gd name="T1" fmla="*/ 0 h 260"/>
                <a:gd name="T2" fmla="*/ 229 w 302"/>
                <a:gd name="T3" fmla="*/ 0 h 260"/>
                <a:gd name="T4" fmla="*/ 302 w 302"/>
                <a:gd name="T5" fmla="*/ 73 h 260"/>
                <a:gd name="T6" fmla="*/ 302 w 302"/>
                <a:gd name="T7" fmla="*/ 260 h 260"/>
                <a:gd name="T8" fmla="*/ 0 w 302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" h="260">
                  <a:moveTo>
                    <a:pt x="173" y="0"/>
                  </a:moveTo>
                  <a:cubicBezTo>
                    <a:pt x="229" y="0"/>
                    <a:pt x="229" y="0"/>
                    <a:pt x="229" y="0"/>
                  </a:cubicBezTo>
                  <a:cubicBezTo>
                    <a:pt x="269" y="0"/>
                    <a:pt x="302" y="33"/>
                    <a:pt x="302" y="73"/>
                  </a:cubicBezTo>
                  <a:cubicBezTo>
                    <a:pt x="302" y="260"/>
                    <a:pt x="302" y="260"/>
                    <a:pt x="302" y="260"/>
                  </a:cubicBezTo>
                  <a:cubicBezTo>
                    <a:pt x="0" y="260"/>
                    <a:pt x="0" y="260"/>
                    <a:pt x="0" y="260"/>
                  </a:cubicBezTo>
                </a:path>
              </a:pathLst>
            </a:custGeom>
            <a:noFill/>
            <a:ln w="15875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Line 37">
              <a:extLst>
                <a:ext uri="{FF2B5EF4-FFF2-40B4-BE49-F238E27FC236}">
                  <a16:creationId xmlns:a16="http://schemas.microsoft.com/office/drawing/2014/main" id="{D70755C9-4584-45E9-87DA-ED538B8E93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" y="702"/>
              <a:ext cx="81" cy="0"/>
            </a:xfrm>
            <a:prstGeom prst="line">
              <a:avLst/>
            </a:prstGeom>
            <a:noFill/>
            <a:ln w="15875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4CC2714-2275-4D67-BB0C-C36A64E9EEBA}"/>
              </a:ext>
            </a:extLst>
          </p:cNvPr>
          <p:cNvSpPr txBox="1"/>
          <p:nvPr/>
        </p:nvSpPr>
        <p:spPr>
          <a:xfrm>
            <a:off x="2729142" y="3249047"/>
            <a:ext cx="3685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Assemble parts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2E742F1-BB91-47D9-BB60-CE6ACC6EE855}"/>
              </a:ext>
            </a:extLst>
          </p:cNvPr>
          <p:cNvGrpSpPr/>
          <p:nvPr/>
        </p:nvGrpSpPr>
        <p:grpSpPr>
          <a:xfrm>
            <a:off x="3871694" y="1624212"/>
            <a:ext cx="1400612" cy="1461888"/>
            <a:chOff x="4329550" y="3461900"/>
            <a:chExt cx="274811" cy="286834"/>
          </a:xfrm>
        </p:grpSpPr>
        <p:sp>
          <p:nvSpPr>
            <p:cNvPr id="42" name="Rectangle 57">
              <a:extLst>
                <a:ext uri="{FF2B5EF4-FFF2-40B4-BE49-F238E27FC236}">
                  <a16:creationId xmlns:a16="http://schemas.microsoft.com/office/drawing/2014/main" id="{0A681990-773C-4AC7-8517-AE62D78FC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550" y="3705795"/>
              <a:ext cx="274811" cy="42939"/>
            </a:xfrm>
            <a:prstGeom prst="rect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58">
              <a:extLst>
                <a:ext uri="{FF2B5EF4-FFF2-40B4-BE49-F238E27FC236}">
                  <a16:creationId xmlns:a16="http://schemas.microsoft.com/office/drawing/2014/main" id="{7B5D703D-4706-4BAC-BEC2-4C0721CDA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909" y="3632512"/>
              <a:ext cx="187215" cy="73283"/>
            </a:xfrm>
            <a:custGeom>
              <a:avLst/>
              <a:gdLst>
                <a:gd name="T0" fmla="*/ 0 w 327"/>
                <a:gd name="T1" fmla="*/ 128 h 128"/>
                <a:gd name="T2" fmla="*/ 327 w 327"/>
                <a:gd name="T3" fmla="*/ 128 h 128"/>
                <a:gd name="T4" fmla="*/ 264 w 327"/>
                <a:gd name="T5" fmla="*/ 0 h 128"/>
                <a:gd name="T6" fmla="*/ 59 w 327"/>
                <a:gd name="T7" fmla="*/ 0 h 128"/>
                <a:gd name="T8" fmla="*/ 0 w 327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128">
                  <a:moveTo>
                    <a:pt x="0" y="128"/>
                  </a:moveTo>
                  <a:lnTo>
                    <a:pt x="327" y="128"/>
                  </a:lnTo>
                  <a:lnTo>
                    <a:pt x="264" y="0"/>
                  </a:lnTo>
                  <a:lnTo>
                    <a:pt x="59" y="0"/>
                  </a:lnTo>
                  <a:lnTo>
                    <a:pt x="0" y="128"/>
                  </a:ln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59">
              <a:extLst>
                <a:ext uri="{FF2B5EF4-FFF2-40B4-BE49-F238E27FC236}">
                  <a16:creationId xmlns:a16="http://schemas.microsoft.com/office/drawing/2014/main" id="{CD4E8DF7-E740-427F-B13A-EE0147753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8520" y="3557511"/>
              <a:ext cx="97329" cy="75001"/>
            </a:xfrm>
            <a:custGeom>
              <a:avLst/>
              <a:gdLst>
                <a:gd name="T0" fmla="*/ 61 w 170"/>
                <a:gd name="T1" fmla="*/ 131 h 131"/>
                <a:gd name="T2" fmla="*/ 0 w 170"/>
                <a:gd name="T3" fmla="*/ 52 h 131"/>
                <a:gd name="T4" fmla="*/ 67 w 170"/>
                <a:gd name="T5" fmla="*/ 0 h 131"/>
                <a:gd name="T6" fmla="*/ 170 w 170"/>
                <a:gd name="T7" fmla="*/ 131 h 131"/>
                <a:gd name="T8" fmla="*/ 61 w 170"/>
                <a:gd name="T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31">
                  <a:moveTo>
                    <a:pt x="61" y="131"/>
                  </a:moveTo>
                  <a:lnTo>
                    <a:pt x="0" y="52"/>
                  </a:lnTo>
                  <a:lnTo>
                    <a:pt x="67" y="0"/>
                  </a:lnTo>
                  <a:lnTo>
                    <a:pt x="170" y="131"/>
                  </a:lnTo>
                  <a:lnTo>
                    <a:pt x="61" y="131"/>
                  </a:ln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60">
              <a:extLst>
                <a:ext uri="{FF2B5EF4-FFF2-40B4-BE49-F238E27FC236}">
                  <a16:creationId xmlns:a16="http://schemas.microsoft.com/office/drawing/2014/main" id="{6C529701-07ED-4AED-BC56-A233E3BB5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039" y="3522587"/>
              <a:ext cx="79008" cy="79008"/>
            </a:xfrm>
            <a:custGeom>
              <a:avLst/>
              <a:gdLst>
                <a:gd name="T0" fmla="*/ 33 w 66"/>
                <a:gd name="T1" fmla="*/ 0 h 66"/>
                <a:gd name="T2" fmla="*/ 66 w 66"/>
                <a:gd name="T3" fmla="*/ 33 h 66"/>
                <a:gd name="T4" fmla="*/ 65 w 66"/>
                <a:gd name="T5" fmla="*/ 42 h 66"/>
                <a:gd name="T6" fmla="*/ 55 w 66"/>
                <a:gd name="T7" fmla="*/ 29 h 66"/>
                <a:gd name="T8" fmla="*/ 23 w 66"/>
                <a:gd name="T9" fmla="*/ 54 h 66"/>
                <a:gd name="T10" fmla="*/ 31 w 66"/>
                <a:gd name="T11" fmla="*/ 66 h 66"/>
                <a:gd name="T12" fmla="*/ 0 w 66"/>
                <a:gd name="T13" fmla="*/ 33 h 66"/>
                <a:gd name="T14" fmla="*/ 33 w 66"/>
                <a:gd name="T1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66">
                  <a:moveTo>
                    <a:pt x="33" y="0"/>
                  </a:moveTo>
                  <a:cubicBezTo>
                    <a:pt x="51" y="0"/>
                    <a:pt x="66" y="14"/>
                    <a:pt x="66" y="33"/>
                  </a:cubicBezTo>
                  <a:cubicBezTo>
                    <a:pt x="66" y="36"/>
                    <a:pt x="66" y="39"/>
                    <a:pt x="65" y="4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14" y="65"/>
                    <a:pt x="0" y="50"/>
                    <a:pt x="0" y="33"/>
                  </a:cubicBezTo>
                  <a:cubicBezTo>
                    <a:pt x="0" y="14"/>
                    <a:pt x="15" y="0"/>
                    <a:pt x="33" y="0"/>
                  </a:cubicBez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 61">
              <a:extLst>
                <a:ext uri="{FF2B5EF4-FFF2-40B4-BE49-F238E27FC236}">
                  <a16:creationId xmlns:a16="http://schemas.microsoft.com/office/drawing/2014/main" id="{A9BE1C3E-7877-42CE-A4C1-1435801F0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673" y="3461900"/>
              <a:ext cx="46947" cy="46374"/>
            </a:xfrm>
            <a:custGeom>
              <a:avLst/>
              <a:gdLst>
                <a:gd name="T0" fmla="*/ 23 w 39"/>
                <a:gd name="T1" fmla="*/ 31 h 39"/>
                <a:gd name="T2" fmla="*/ 11 w 39"/>
                <a:gd name="T3" fmla="*/ 12 h 39"/>
                <a:gd name="T4" fmla="*/ 0 w 39"/>
                <a:gd name="T5" fmla="*/ 19 h 39"/>
                <a:gd name="T6" fmla="*/ 19 w 39"/>
                <a:gd name="T7" fmla="*/ 0 h 39"/>
                <a:gd name="T8" fmla="*/ 39 w 39"/>
                <a:gd name="T9" fmla="*/ 20 h 39"/>
                <a:gd name="T10" fmla="*/ 19 w 39"/>
                <a:gd name="T11" fmla="*/ 39 h 39"/>
                <a:gd name="T12" fmla="*/ 14 w 39"/>
                <a:gd name="T13" fmla="*/ 38 h 39"/>
                <a:gd name="T14" fmla="*/ 23 w 39"/>
                <a:gd name="T1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9">
                  <a:moveTo>
                    <a:pt x="23" y="31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19" y="39"/>
                  </a:cubicBezTo>
                  <a:cubicBezTo>
                    <a:pt x="17" y="39"/>
                    <a:pt x="15" y="38"/>
                    <a:pt x="14" y="38"/>
                  </a:cubicBezTo>
                  <a:lnTo>
                    <a:pt x="23" y="31"/>
                  </a:ln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Freeform 62">
              <a:extLst>
                <a:ext uri="{FF2B5EF4-FFF2-40B4-BE49-F238E27FC236}">
                  <a16:creationId xmlns:a16="http://schemas.microsoft.com/office/drawing/2014/main" id="{BE5F5C62-A779-4283-A6CD-36D29DC57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421" y="3476213"/>
              <a:ext cx="85306" cy="64123"/>
            </a:xfrm>
            <a:custGeom>
              <a:avLst/>
              <a:gdLst>
                <a:gd name="T0" fmla="*/ 0 w 71"/>
                <a:gd name="T1" fmla="*/ 40 h 54"/>
                <a:gd name="T2" fmla="*/ 59 w 71"/>
                <a:gd name="T3" fmla="*/ 0 h 54"/>
                <a:gd name="T4" fmla="*/ 71 w 71"/>
                <a:gd name="T5" fmla="*/ 19 h 54"/>
                <a:gd name="T6" fmla="*/ 19 w 71"/>
                <a:gd name="T7" fmla="*/ 54 h 54"/>
                <a:gd name="T8" fmla="*/ 0 w 71"/>
                <a:gd name="T9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4">
                  <a:moveTo>
                    <a:pt x="0" y="4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5" y="47"/>
                    <a:pt x="8" y="42"/>
                    <a:pt x="0" y="40"/>
                  </a:cubicBez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Line 63">
              <a:extLst>
                <a:ext uri="{FF2B5EF4-FFF2-40B4-BE49-F238E27FC236}">
                  <a16:creationId xmlns:a16="http://schemas.microsoft.com/office/drawing/2014/main" id="{4A447A5D-706B-422C-A247-D75284C43E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3330" y="3478503"/>
              <a:ext cx="32061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 64">
              <a:extLst>
                <a:ext uri="{FF2B5EF4-FFF2-40B4-BE49-F238E27FC236}">
                  <a16:creationId xmlns:a16="http://schemas.microsoft.com/office/drawing/2014/main" id="{2FDA6666-8323-4038-BB21-CEBADC627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498" y="3478503"/>
              <a:ext cx="44084" cy="45229"/>
            </a:xfrm>
            <a:custGeom>
              <a:avLst/>
              <a:gdLst>
                <a:gd name="T0" fmla="*/ 25 w 77"/>
                <a:gd name="T1" fmla="*/ 79 h 79"/>
                <a:gd name="T2" fmla="*/ 0 w 77"/>
                <a:gd name="T3" fmla="*/ 37 h 79"/>
                <a:gd name="T4" fmla="*/ 31 w 77"/>
                <a:gd name="T5" fmla="*/ 0 h 79"/>
                <a:gd name="T6" fmla="*/ 77 w 77"/>
                <a:gd name="T7" fmla="*/ 19 h 79"/>
                <a:gd name="T8" fmla="*/ 73 w 7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9">
                  <a:moveTo>
                    <a:pt x="25" y="79"/>
                  </a:moveTo>
                  <a:lnTo>
                    <a:pt x="0" y="37"/>
                  </a:lnTo>
                  <a:lnTo>
                    <a:pt x="31" y="0"/>
                  </a:lnTo>
                  <a:lnTo>
                    <a:pt x="77" y="19"/>
                  </a:lnTo>
                  <a:lnTo>
                    <a:pt x="73" y="69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906C19B-6F7E-4826-9DF5-0626704B2C50}"/>
              </a:ext>
            </a:extLst>
          </p:cNvPr>
          <p:cNvSpPr txBox="1"/>
          <p:nvPr/>
        </p:nvSpPr>
        <p:spPr>
          <a:xfrm>
            <a:off x="11568342" y="4211574"/>
            <a:ext cx="3685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Sell finished toy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9F1E6A74-DC10-4C0D-A665-798ABA2F6A7D}"/>
              </a:ext>
            </a:extLst>
          </p:cNvPr>
          <p:cNvGrpSpPr/>
          <p:nvPr/>
        </p:nvGrpSpPr>
        <p:grpSpPr>
          <a:xfrm>
            <a:off x="9719083" y="2010938"/>
            <a:ext cx="477592" cy="587884"/>
            <a:chOff x="4404360" y="746775"/>
            <a:chExt cx="2697480" cy="332041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B6A4F609-65F2-45F9-925B-1D7CD238A914}"/>
                </a:ext>
              </a:extLst>
            </p:cNvPr>
            <p:cNvGrpSpPr/>
            <p:nvPr/>
          </p:nvGrpSpPr>
          <p:grpSpPr>
            <a:xfrm>
              <a:off x="4404360" y="746775"/>
              <a:ext cx="2697480" cy="3320413"/>
              <a:chOff x="4160520" y="746775"/>
              <a:chExt cx="2697480" cy="3320413"/>
            </a:xfrm>
          </p:grpSpPr>
          <p:sp>
            <p:nvSpPr>
              <p:cNvPr id="103" name="Rectangle 32">
                <a:extLst>
                  <a:ext uri="{FF2B5EF4-FFF2-40B4-BE49-F238E27FC236}">
                    <a16:creationId xmlns:a16="http://schemas.microsoft.com/office/drawing/2014/main" id="{5A8318E4-6BAC-4E8F-B67A-9C99AF9C641E}"/>
                  </a:ext>
                </a:extLst>
              </p:cNvPr>
              <p:cNvSpPr/>
              <p:nvPr/>
            </p:nvSpPr>
            <p:spPr>
              <a:xfrm>
                <a:off x="4352158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Rectangle 32">
                <a:extLst>
                  <a:ext uri="{FF2B5EF4-FFF2-40B4-BE49-F238E27FC236}">
                    <a16:creationId xmlns:a16="http://schemas.microsoft.com/office/drawing/2014/main" id="{5DB5B79C-331F-4213-BA48-26A143BE47E4}"/>
                  </a:ext>
                </a:extLst>
              </p:cNvPr>
              <p:cNvSpPr/>
              <p:nvPr/>
            </p:nvSpPr>
            <p:spPr>
              <a:xfrm flipH="1">
                <a:off x="5722116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6F786F1D-F5E5-43A7-BA71-1C48700DB0FD}"/>
                  </a:ext>
                </a:extLst>
              </p:cNvPr>
              <p:cNvSpPr/>
              <p:nvPr/>
            </p:nvSpPr>
            <p:spPr>
              <a:xfrm>
                <a:off x="4274457" y="1393371"/>
                <a:ext cx="2467428" cy="2467428"/>
              </a:xfrm>
              <a:prstGeom prst="ellips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6209D933-DA59-412B-B203-2CDB62F88587}"/>
                  </a:ext>
                </a:extLst>
              </p:cNvPr>
              <p:cNvSpPr/>
              <p:nvPr/>
            </p:nvSpPr>
            <p:spPr>
              <a:xfrm>
                <a:off x="4160520" y="2542267"/>
                <a:ext cx="2697480" cy="169636"/>
              </a:xfrm>
              <a:prstGeom prst="rect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Trapezoid 106">
                <a:extLst>
                  <a:ext uri="{FF2B5EF4-FFF2-40B4-BE49-F238E27FC236}">
                    <a16:creationId xmlns:a16="http://schemas.microsoft.com/office/drawing/2014/main" id="{96F91B55-2894-4924-AFAB-DB195C4CC3A9}"/>
                  </a:ext>
                </a:extLst>
              </p:cNvPr>
              <p:cNvSpPr/>
              <p:nvPr/>
            </p:nvSpPr>
            <p:spPr>
              <a:xfrm>
                <a:off x="5281301" y="1316052"/>
                <a:ext cx="461473" cy="936284"/>
              </a:xfrm>
              <a:prstGeom prst="trapezoid">
                <a:avLst/>
              </a:prstGeom>
              <a:solidFill>
                <a:srgbClr val="335769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716A83B7-9E85-4AD4-873D-CFB1918C6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2037" y="1487375"/>
                <a:ext cx="0" cy="589253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FC28F03-F10C-4020-9B6C-791E701C0AAF}"/>
                  </a:ext>
                </a:extLst>
              </p:cNvPr>
              <p:cNvSpPr/>
              <p:nvPr/>
            </p:nvSpPr>
            <p:spPr>
              <a:xfrm rot="19708477">
                <a:off x="4646940" y="2825878"/>
                <a:ext cx="1776734" cy="1241310"/>
              </a:xfrm>
              <a:custGeom>
                <a:avLst/>
                <a:gdLst>
                  <a:gd name="connsiteX0" fmla="*/ 1228269 w 1776734"/>
                  <a:gd name="connsiteY0" fmla="*/ 0 h 1241310"/>
                  <a:gd name="connsiteX1" fmla="*/ 1776734 w 1776734"/>
                  <a:gd name="connsiteY1" fmla="*/ 1113515 h 1241310"/>
                  <a:gd name="connsiteX2" fmla="*/ 1744053 w 1776734"/>
                  <a:gd name="connsiteY2" fmla="*/ 1130308 h 1241310"/>
                  <a:gd name="connsiteX3" fmla="*/ 587617 w 1776734"/>
                  <a:gd name="connsiteY3" fmla="*/ 1059051 h 1241310"/>
                  <a:gd name="connsiteX4" fmla="*/ 0 w 1776734"/>
                  <a:gd name="connsiteY4" fmla="*/ 60486 h 1241310"/>
                  <a:gd name="connsiteX5" fmla="*/ 260 w 1776734"/>
                  <a:gd name="connsiteY5" fmla="*/ 0 h 1241310"/>
                  <a:gd name="connsiteX6" fmla="*/ 1228269 w 1776734"/>
                  <a:gd name="connsiteY6" fmla="*/ 0 h 1241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6734" h="1241310">
                    <a:moveTo>
                      <a:pt x="1228269" y="0"/>
                    </a:moveTo>
                    <a:lnTo>
                      <a:pt x="1776734" y="1113515"/>
                    </a:lnTo>
                    <a:lnTo>
                      <a:pt x="1744053" y="1130308"/>
                    </a:lnTo>
                    <a:cubicBezTo>
                      <a:pt x="1383476" y="1294116"/>
                      <a:pt x="950616" y="1281718"/>
                      <a:pt x="587617" y="1059051"/>
                    </a:cubicBezTo>
                    <a:cubicBezTo>
                      <a:pt x="224618" y="836383"/>
                      <a:pt x="17393" y="456147"/>
                      <a:pt x="0" y="60486"/>
                    </a:cubicBezTo>
                    <a:lnTo>
                      <a:pt x="260" y="0"/>
                    </a:lnTo>
                    <a:lnTo>
                      <a:pt x="1228269" y="0"/>
                    </a:lnTo>
                    <a:close/>
                  </a:path>
                </a:pathLst>
              </a:cu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9CEC8AE0-F94B-418D-8AC2-F24AD01AB910}"/>
                  </a:ext>
                </a:extLst>
              </p:cNvPr>
              <p:cNvSpPr/>
              <p:nvPr/>
            </p:nvSpPr>
            <p:spPr>
              <a:xfrm>
                <a:off x="5065667" y="2184581"/>
                <a:ext cx="885009" cy="885009"/>
              </a:xfrm>
              <a:prstGeom prst="ellips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5FD3125-EBBD-4E95-B93D-A15DB76D98EB}"/>
                  </a:ext>
                </a:extLst>
              </p:cNvPr>
              <p:cNvSpPr/>
              <p:nvPr/>
            </p:nvSpPr>
            <p:spPr>
              <a:xfrm>
                <a:off x="5283200" y="2402114"/>
                <a:ext cx="449943" cy="44994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D06D8BD8-AEC7-4749-ADA6-3C3D3B8B09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61285" y="3056021"/>
                <a:ext cx="300789" cy="846221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5E1265A0-F678-434D-8F75-C28561C57A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8747" y="3072063"/>
                <a:ext cx="340895" cy="814137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33821C51-7693-4C5F-B89F-780EDF8C6341}"/>
                  </a:ext>
                </a:extLst>
              </p:cNvPr>
              <p:cNvSpPr/>
              <p:nvPr/>
            </p:nvSpPr>
            <p:spPr>
              <a:xfrm>
                <a:off x="4979505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98AED50A-CBAB-4FF3-A9C1-7129B073C3CB}"/>
                  </a:ext>
                </a:extLst>
              </p:cNvPr>
              <p:cNvSpPr/>
              <p:nvPr/>
            </p:nvSpPr>
            <p:spPr>
              <a:xfrm>
                <a:off x="5880321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769D5636-3BA2-449C-94A4-BA39839EC3E6}"/>
                </a:ext>
              </a:extLst>
            </p:cNvPr>
            <p:cNvSpPr/>
            <p:nvPr/>
          </p:nvSpPr>
          <p:spPr>
            <a:xfrm>
              <a:off x="493776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563DDB7-9CC0-4516-BD2F-5D95953078F7}"/>
                </a:ext>
              </a:extLst>
            </p:cNvPr>
            <p:cNvSpPr/>
            <p:nvPr/>
          </p:nvSpPr>
          <p:spPr>
            <a:xfrm>
              <a:off x="5547360" y="346345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4F2139E-1896-47CE-BEF3-35286BE1AD46}"/>
                </a:ext>
              </a:extLst>
            </p:cNvPr>
            <p:cNvSpPr/>
            <p:nvPr/>
          </p:nvSpPr>
          <p:spPr>
            <a:xfrm>
              <a:off x="614172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713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A0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6AF9C1D2-BFC0-4E38-8C9F-9977F6731767}"/>
              </a:ext>
            </a:extLst>
          </p:cNvPr>
          <p:cNvSpPr txBox="1">
            <a:spLocks/>
          </p:cNvSpPr>
          <p:nvPr/>
        </p:nvSpPr>
        <p:spPr>
          <a:xfrm>
            <a:off x="322718" y="1832385"/>
            <a:ext cx="4747515" cy="170709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AWS: Unblocking Innovation for Digital Transformation with Enterprise Customers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255B5E-368E-4074-B936-B3B895947C58}"/>
              </a:ext>
            </a:extLst>
          </p:cNvPr>
          <p:cNvGrpSpPr/>
          <p:nvPr/>
        </p:nvGrpSpPr>
        <p:grpSpPr>
          <a:xfrm>
            <a:off x="4572000" y="1688163"/>
            <a:ext cx="3104990" cy="2021973"/>
            <a:chOff x="7702896" y="3101015"/>
            <a:chExt cx="857331" cy="5582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C976E80-7127-483B-A3C3-5E0132310C35}"/>
                </a:ext>
              </a:extLst>
            </p:cNvPr>
            <p:cNvGrpSpPr/>
            <p:nvPr/>
          </p:nvGrpSpPr>
          <p:grpSpPr>
            <a:xfrm>
              <a:off x="7702896" y="3101015"/>
              <a:ext cx="792162" cy="530225"/>
              <a:chOff x="5527675" y="1909765"/>
              <a:chExt cx="792162" cy="530225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7A12DDAE-5950-40EE-B385-857AF87E8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62" y="1944690"/>
                <a:ext cx="593725" cy="407988"/>
              </a:xfrm>
              <a:custGeom>
                <a:avLst/>
                <a:gdLst>
                  <a:gd name="T0" fmla="*/ 0 w 374"/>
                  <a:gd name="T1" fmla="*/ 257 h 257"/>
                  <a:gd name="T2" fmla="*/ 0 w 374"/>
                  <a:gd name="T3" fmla="*/ 0 h 257"/>
                  <a:gd name="T4" fmla="*/ 374 w 374"/>
                  <a:gd name="T5" fmla="*/ 0 h 257"/>
                  <a:gd name="T6" fmla="*/ 0 w 374"/>
                  <a:gd name="T7" fmla="*/ 25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4" h="257">
                    <a:moveTo>
                      <a:pt x="0" y="257"/>
                    </a:moveTo>
                    <a:lnTo>
                      <a:pt x="0" y="0"/>
                    </a:lnTo>
                    <a:lnTo>
                      <a:pt x="374" y="0"/>
                    </a:lnTo>
                    <a:lnTo>
                      <a:pt x="0" y="257"/>
                    </a:lnTo>
                    <a:close/>
                  </a:path>
                </a:pathLst>
              </a:custGeom>
              <a:solidFill>
                <a:srgbClr val="FAC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A7D5A536-4095-4CB0-A4DA-61098C23A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12" y="1909765"/>
                <a:ext cx="657225" cy="471488"/>
              </a:xfrm>
              <a:custGeom>
                <a:avLst/>
                <a:gdLst>
                  <a:gd name="T0" fmla="*/ 249 w 249"/>
                  <a:gd name="T1" fmla="*/ 178 h 178"/>
                  <a:gd name="T2" fmla="*/ 249 w 249"/>
                  <a:gd name="T3" fmla="*/ 5 h 178"/>
                  <a:gd name="T4" fmla="*/ 242 w 249"/>
                  <a:gd name="T5" fmla="*/ 0 h 178"/>
                  <a:gd name="T6" fmla="*/ 6 w 249"/>
                  <a:gd name="T7" fmla="*/ 0 h 178"/>
                  <a:gd name="T8" fmla="*/ 0 w 249"/>
                  <a:gd name="T9" fmla="*/ 5 h 178"/>
                  <a:gd name="T10" fmla="*/ 0 w 249"/>
                  <a:gd name="T11" fmla="*/ 178 h 178"/>
                  <a:gd name="T12" fmla="*/ 249 w 249"/>
                  <a:gd name="T13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9" h="178">
                    <a:moveTo>
                      <a:pt x="249" y="178"/>
                    </a:moveTo>
                    <a:cubicBezTo>
                      <a:pt x="249" y="5"/>
                      <a:pt x="249" y="5"/>
                      <a:pt x="249" y="5"/>
                    </a:cubicBezTo>
                    <a:cubicBezTo>
                      <a:pt x="249" y="2"/>
                      <a:pt x="246" y="0"/>
                      <a:pt x="24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178"/>
                      <a:pt x="0" y="178"/>
                      <a:pt x="0" y="178"/>
                    </a:cubicBezTo>
                    <a:lnTo>
                      <a:pt x="249" y="178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B1BDF88-F4ED-474F-AAFC-567127B62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862" y="1944690"/>
                <a:ext cx="593725" cy="407988"/>
              </a:xfrm>
              <a:custGeom>
                <a:avLst/>
                <a:gdLst>
                  <a:gd name="T0" fmla="*/ 374 w 374"/>
                  <a:gd name="T1" fmla="*/ 77 h 257"/>
                  <a:gd name="T2" fmla="*/ 374 w 374"/>
                  <a:gd name="T3" fmla="*/ 0 h 257"/>
                  <a:gd name="T4" fmla="*/ 0 w 374"/>
                  <a:gd name="T5" fmla="*/ 0 h 257"/>
                  <a:gd name="T6" fmla="*/ 0 w 374"/>
                  <a:gd name="T7" fmla="*/ 257 h 257"/>
                  <a:gd name="T8" fmla="*/ 374 w 374"/>
                  <a:gd name="T9" fmla="*/ 257 h 257"/>
                  <a:gd name="T10" fmla="*/ 374 w 374"/>
                  <a:gd name="T11" fmla="*/ 7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257">
                    <a:moveTo>
                      <a:pt x="374" y="77"/>
                    </a:moveTo>
                    <a:lnTo>
                      <a:pt x="374" y="0"/>
                    </a:lnTo>
                    <a:lnTo>
                      <a:pt x="0" y="0"/>
                    </a:lnTo>
                    <a:lnTo>
                      <a:pt x="0" y="257"/>
                    </a:lnTo>
                    <a:lnTo>
                      <a:pt x="374" y="257"/>
                    </a:lnTo>
                    <a:lnTo>
                      <a:pt x="374" y="77"/>
                    </a:lnTo>
                  </a:path>
                </a:pathLst>
              </a:custGeom>
              <a:noFill/>
              <a:ln w="11113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AA963A3-F679-4836-BCF9-FB60254F1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27675" y="2381253"/>
                <a:ext cx="792162" cy="39688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43F8A16B-1D63-43B9-B3DE-66CF487B1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7675" y="2420940"/>
                <a:ext cx="792162" cy="19050"/>
              </a:xfrm>
              <a:custGeom>
                <a:avLst/>
                <a:gdLst>
                  <a:gd name="T0" fmla="*/ 284 w 300"/>
                  <a:gd name="T1" fmla="*/ 7 h 7"/>
                  <a:gd name="T2" fmla="*/ 18 w 300"/>
                  <a:gd name="T3" fmla="*/ 7 h 7"/>
                  <a:gd name="T4" fmla="*/ 1 w 300"/>
                  <a:gd name="T5" fmla="*/ 1 h 7"/>
                  <a:gd name="T6" fmla="*/ 0 w 300"/>
                  <a:gd name="T7" fmla="*/ 0 h 7"/>
                  <a:gd name="T8" fmla="*/ 300 w 300"/>
                  <a:gd name="T9" fmla="*/ 0 h 7"/>
                  <a:gd name="T10" fmla="*/ 298 w 300"/>
                  <a:gd name="T11" fmla="*/ 2 h 7"/>
                  <a:gd name="T12" fmla="*/ 284 w 300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7">
                    <a:moveTo>
                      <a:pt x="284" y="7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2" y="7"/>
                      <a:pt x="6" y="5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00" y="0"/>
                      <a:pt x="300" y="0"/>
                      <a:pt x="300" y="0"/>
                    </a:cubicBezTo>
                    <a:cubicBezTo>
                      <a:pt x="298" y="2"/>
                      <a:pt x="298" y="2"/>
                      <a:pt x="298" y="2"/>
                    </a:cubicBezTo>
                    <a:cubicBezTo>
                      <a:pt x="294" y="5"/>
                      <a:pt x="289" y="7"/>
                      <a:pt x="284" y="7"/>
                    </a:cubicBezTo>
                    <a:close/>
                  </a:path>
                </a:pathLst>
              </a:custGeom>
              <a:solidFill>
                <a:srgbClr val="FAC276"/>
              </a:solidFill>
              <a:ln w="19050" cap="flat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DF5BBD04-7D28-4A36-83AE-6074DC3FB5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5625" y="2020890"/>
                <a:ext cx="584200" cy="257175"/>
              </a:xfrm>
              <a:custGeom>
                <a:avLst/>
                <a:gdLst>
                  <a:gd name="T0" fmla="*/ 0 w 221"/>
                  <a:gd name="T1" fmla="*/ 69 h 97"/>
                  <a:gd name="T2" fmla="*/ 24 w 221"/>
                  <a:gd name="T3" fmla="*/ 69 h 97"/>
                  <a:gd name="T4" fmla="*/ 28 w 221"/>
                  <a:gd name="T5" fmla="*/ 65 h 97"/>
                  <a:gd name="T6" fmla="*/ 28 w 221"/>
                  <a:gd name="T7" fmla="*/ 49 h 97"/>
                  <a:gd name="T8" fmla="*/ 33 w 221"/>
                  <a:gd name="T9" fmla="*/ 39 h 97"/>
                  <a:gd name="T10" fmla="*/ 44 w 221"/>
                  <a:gd name="T11" fmla="*/ 35 h 97"/>
                  <a:gd name="T12" fmla="*/ 58 w 221"/>
                  <a:gd name="T13" fmla="*/ 50 h 97"/>
                  <a:gd name="T14" fmla="*/ 58 w 221"/>
                  <a:gd name="T15" fmla="*/ 64 h 97"/>
                  <a:gd name="T16" fmla="*/ 60 w 221"/>
                  <a:gd name="T17" fmla="*/ 69 h 97"/>
                  <a:gd name="T18" fmla="*/ 66 w 221"/>
                  <a:gd name="T19" fmla="*/ 70 h 97"/>
                  <a:gd name="T20" fmla="*/ 72 w 221"/>
                  <a:gd name="T21" fmla="*/ 63 h 97"/>
                  <a:gd name="T22" fmla="*/ 72 w 221"/>
                  <a:gd name="T23" fmla="*/ 27 h 97"/>
                  <a:gd name="T24" fmla="*/ 77 w 221"/>
                  <a:gd name="T25" fmla="*/ 16 h 97"/>
                  <a:gd name="T26" fmla="*/ 89 w 221"/>
                  <a:gd name="T27" fmla="*/ 13 h 97"/>
                  <a:gd name="T28" fmla="*/ 102 w 221"/>
                  <a:gd name="T29" fmla="*/ 27 h 97"/>
                  <a:gd name="T30" fmla="*/ 102 w 221"/>
                  <a:gd name="T31" fmla="*/ 90 h 97"/>
                  <a:gd name="T32" fmla="*/ 105 w 221"/>
                  <a:gd name="T33" fmla="*/ 95 h 97"/>
                  <a:gd name="T34" fmla="*/ 110 w 221"/>
                  <a:gd name="T35" fmla="*/ 96 h 97"/>
                  <a:gd name="T36" fmla="*/ 116 w 221"/>
                  <a:gd name="T37" fmla="*/ 89 h 97"/>
                  <a:gd name="T38" fmla="*/ 116 w 221"/>
                  <a:gd name="T39" fmla="*/ 15 h 97"/>
                  <a:gd name="T40" fmla="*/ 121 w 221"/>
                  <a:gd name="T41" fmla="*/ 4 h 97"/>
                  <a:gd name="T42" fmla="*/ 133 w 221"/>
                  <a:gd name="T43" fmla="*/ 1 h 97"/>
                  <a:gd name="T44" fmla="*/ 147 w 221"/>
                  <a:gd name="T45" fmla="*/ 15 h 97"/>
                  <a:gd name="T46" fmla="*/ 147 w 221"/>
                  <a:gd name="T47" fmla="*/ 34 h 97"/>
                  <a:gd name="T48" fmla="*/ 149 w 221"/>
                  <a:gd name="T49" fmla="*/ 39 h 97"/>
                  <a:gd name="T50" fmla="*/ 154 w 221"/>
                  <a:gd name="T51" fmla="*/ 41 h 97"/>
                  <a:gd name="T52" fmla="*/ 161 w 221"/>
                  <a:gd name="T53" fmla="*/ 34 h 97"/>
                  <a:gd name="T54" fmla="*/ 161 w 221"/>
                  <a:gd name="T55" fmla="*/ 15 h 97"/>
                  <a:gd name="T56" fmla="*/ 166 w 221"/>
                  <a:gd name="T57" fmla="*/ 4 h 97"/>
                  <a:gd name="T58" fmla="*/ 177 w 221"/>
                  <a:gd name="T59" fmla="*/ 1 h 97"/>
                  <a:gd name="T60" fmla="*/ 191 w 221"/>
                  <a:gd name="T61" fmla="*/ 15 h 97"/>
                  <a:gd name="T62" fmla="*/ 191 w 221"/>
                  <a:gd name="T63" fmla="*/ 61 h 97"/>
                  <a:gd name="T64" fmla="*/ 195 w 221"/>
                  <a:gd name="T65" fmla="*/ 65 h 97"/>
                  <a:gd name="T66" fmla="*/ 221 w 221"/>
                  <a:gd name="T67" fmla="*/ 65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1" h="97">
                    <a:moveTo>
                      <a:pt x="0" y="69"/>
                    </a:moveTo>
                    <a:cubicBezTo>
                      <a:pt x="24" y="69"/>
                      <a:pt x="24" y="69"/>
                      <a:pt x="24" y="69"/>
                    </a:cubicBezTo>
                    <a:cubicBezTo>
                      <a:pt x="26" y="69"/>
                      <a:pt x="28" y="67"/>
                      <a:pt x="28" y="65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5"/>
                      <a:pt x="30" y="41"/>
                      <a:pt x="33" y="39"/>
                    </a:cubicBezTo>
                    <a:cubicBezTo>
                      <a:pt x="36" y="36"/>
                      <a:pt x="40" y="35"/>
                      <a:pt x="44" y="35"/>
                    </a:cubicBezTo>
                    <a:cubicBezTo>
                      <a:pt x="52" y="36"/>
                      <a:pt x="58" y="42"/>
                      <a:pt x="58" y="50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8" y="66"/>
                      <a:pt x="59" y="67"/>
                      <a:pt x="60" y="69"/>
                    </a:cubicBezTo>
                    <a:cubicBezTo>
                      <a:pt x="62" y="70"/>
                      <a:pt x="64" y="71"/>
                      <a:pt x="66" y="70"/>
                    </a:cubicBezTo>
                    <a:cubicBezTo>
                      <a:pt x="69" y="70"/>
                      <a:pt x="72" y="67"/>
                      <a:pt x="72" y="63"/>
                    </a:cubicBezTo>
                    <a:cubicBezTo>
                      <a:pt x="72" y="27"/>
                      <a:pt x="72" y="27"/>
                      <a:pt x="72" y="27"/>
                    </a:cubicBezTo>
                    <a:cubicBezTo>
                      <a:pt x="72" y="23"/>
                      <a:pt x="74" y="19"/>
                      <a:pt x="77" y="16"/>
                    </a:cubicBezTo>
                    <a:cubicBezTo>
                      <a:pt x="80" y="14"/>
                      <a:pt x="85" y="12"/>
                      <a:pt x="89" y="13"/>
                    </a:cubicBezTo>
                    <a:cubicBezTo>
                      <a:pt x="96" y="13"/>
                      <a:pt x="102" y="20"/>
                      <a:pt x="102" y="27"/>
                    </a:cubicBezTo>
                    <a:cubicBezTo>
                      <a:pt x="102" y="90"/>
                      <a:pt x="102" y="90"/>
                      <a:pt x="102" y="90"/>
                    </a:cubicBezTo>
                    <a:cubicBezTo>
                      <a:pt x="102" y="92"/>
                      <a:pt x="103" y="93"/>
                      <a:pt x="105" y="95"/>
                    </a:cubicBezTo>
                    <a:cubicBezTo>
                      <a:pt x="106" y="96"/>
                      <a:pt x="108" y="97"/>
                      <a:pt x="110" y="96"/>
                    </a:cubicBezTo>
                    <a:cubicBezTo>
                      <a:pt x="114" y="96"/>
                      <a:pt x="116" y="93"/>
                      <a:pt x="116" y="89"/>
                    </a:cubicBezTo>
                    <a:cubicBezTo>
                      <a:pt x="116" y="15"/>
                      <a:pt x="116" y="15"/>
                      <a:pt x="116" y="15"/>
                    </a:cubicBezTo>
                    <a:cubicBezTo>
                      <a:pt x="116" y="11"/>
                      <a:pt x="118" y="7"/>
                      <a:pt x="121" y="4"/>
                    </a:cubicBezTo>
                    <a:cubicBezTo>
                      <a:pt x="125" y="2"/>
                      <a:pt x="129" y="0"/>
                      <a:pt x="133" y="1"/>
                    </a:cubicBezTo>
                    <a:cubicBezTo>
                      <a:pt x="141" y="1"/>
                      <a:pt x="147" y="8"/>
                      <a:pt x="147" y="15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47" y="36"/>
                      <a:pt x="148" y="38"/>
                      <a:pt x="149" y="39"/>
                    </a:cubicBezTo>
                    <a:cubicBezTo>
                      <a:pt x="150" y="40"/>
                      <a:pt x="152" y="41"/>
                      <a:pt x="154" y="41"/>
                    </a:cubicBezTo>
                    <a:cubicBezTo>
                      <a:pt x="158" y="40"/>
                      <a:pt x="161" y="37"/>
                      <a:pt x="161" y="34"/>
                    </a:cubicBezTo>
                    <a:cubicBezTo>
                      <a:pt x="161" y="15"/>
                      <a:pt x="161" y="15"/>
                      <a:pt x="161" y="15"/>
                    </a:cubicBezTo>
                    <a:cubicBezTo>
                      <a:pt x="161" y="11"/>
                      <a:pt x="163" y="7"/>
                      <a:pt x="166" y="4"/>
                    </a:cubicBezTo>
                    <a:cubicBezTo>
                      <a:pt x="169" y="2"/>
                      <a:pt x="173" y="0"/>
                      <a:pt x="177" y="1"/>
                    </a:cubicBezTo>
                    <a:cubicBezTo>
                      <a:pt x="185" y="1"/>
                      <a:pt x="191" y="8"/>
                      <a:pt x="191" y="15"/>
                    </a:cubicBezTo>
                    <a:cubicBezTo>
                      <a:pt x="191" y="61"/>
                      <a:pt x="191" y="61"/>
                      <a:pt x="191" y="61"/>
                    </a:cubicBezTo>
                    <a:cubicBezTo>
                      <a:pt x="191" y="63"/>
                      <a:pt x="193" y="65"/>
                      <a:pt x="195" y="65"/>
                    </a:cubicBezTo>
                    <a:cubicBezTo>
                      <a:pt x="221" y="65"/>
                      <a:pt x="221" y="65"/>
                      <a:pt x="221" y="65"/>
                    </a:cubicBezTo>
                  </a:path>
                </a:pathLst>
              </a:custGeom>
              <a:noFill/>
              <a:ln w="11113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1B98C06F-E047-4AD5-8A88-2BABB68E2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5625" y="2043115"/>
                <a:ext cx="584200" cy="254000"/>
              </a:xfrm>
              <a:custGeom>
                <a:avLst/>
                <a:gdLst>
                  <a:gd name="T0" fmla="*/ 221 w 221"/>
                  <a:gd name="T1" fmla="*/ 64 h 96"/>
                  <a:gd name="T2" fmla="*/ 195 w 221"/>
                  <a:gd name="T3" fmla="*/ 64 h 96"/>
                  <a:gd name="T4" fmla="*/ 183 w 221"/>
                  <a:gd name="T5" fmla="*/ 53 h 96"/>
                  <a:gd name="T6" fmla="*/ 183 w 221"/>
                  <a:gd name="T7" fmla="*/ 7 h 96"/>
                  <a:gd name="T8" fmla="*/ 177 w 221"/>
                  <a:gd name="T9" fmla="*/ 0 h 96"/>
                  <a:gd name="T10" fmla="*/ 171 w 221"/>
                  <a:gd name="T11" fmla="*/ 2 h 96"/>
                  <a:gd name="T12" fmla="*/ 169 w 221"/>
                  <a:gd name="T13" fmla="*/ 7 h 96"/>
                  <a:gd name="T14" fmla="*/ 169 w 221"/>
                  <a:gd name="T15" fmla="*/ 26 h 96"/>
                  <a:gd name="T16" fmla="*/ 155 w 221"/>
                  <a:gd name="T17" fmla="*/ 40 h 96"/>
                  <a:gd name="T18" fmla="*/ 144 w 221"/>
                  <a:gd name="T19" fmla="*/ 37 h 96"/>
                  <a:gd name="T20" fmla="*/ 139 w 221"/>
                  <a:gd name="T21" fmla="*/ 26 h 96"/>
                  <a:gd name="T22" fmla="*/ 139 w 221"/>
                  <a:gd name="T23" fmla="*/ 7 h 96"/>
                  <a:gd name="T24" fmla="*/ 132 w 221"/>
                  <a:gd name="T25" fmla="*/ 0 h 96"/>
                  <a:gd name="T26" fmla="*/ 127 w 221"/>
                  <a:gd name="T27" fmla="*/ 2 h 96"/>
                  <a:gd name="T28" fmla="*/ 125 w 221"/>
                  <a:gd name="T29" fmla="*/ 7 h 96"/>
                  <a:gd name="T30" fmla="*/ 125 w 221"/>
                  <a:gd name="T31" fmla="*/ 81 h 96"/>
                  <a:gd name="T32" fmla="*/ 111 w 221"/>
                  <a:gd name="T33" fmla="*/ 96 h 96"/>
                  <a:gd name="T34" fmla="*/ 109 w 221"/>
                  <a:gd name="T35" fmla="*/ 96 h 96"/>
                  <a:gd name="T36" fmla="*/ 99 w 221"/>
                  <a:gd name="T37" fmla="*/ 92 h 96"/>
                  <a:gd name="T38" fmla="*/ 94 w 221"/>
                  <a:gd name="T39" fmla="*/ 82 h 96"/>
                  <a:gd name="T40" fmla="*/ 94 w 221"/>
                  <a:gd name="T41" fmla="*/ 19 h 96"/>
                  <a:gd name="T42" fmla="*/ 88 w 221"/>
                  <a:gd name="T43" fmla="*/ 12 h 96"/>
                  <a:gd name="T44" fmla="*/ 83 w 221"/>
                  <a:gd name="T45" fmla="*/ 14 h 96"/>
                  <a:gd name="T46" fmla="*/ 80 w 221"/>
                  <a:gd name="T47" fmla="*/ 19 h 96"/>
                  <a:gd name="T48" fmla="*/ 80 w 221"/>
                  <a:gd name="T49" fmla="*/ 55 h 96"/>
                  <a:gd name="T50" fmla="*/ 67 w 221"/>
                  <a:gd name="T51" fmla="*/ 70 h 96"/>
                  <a:gd name="T52" fmla="*/ 55 w 221"/>
                  <a:gd name="T53" fmla="*/ 66 h 96"/>
                  <a:gd name="T54" fmla="*/ 50 w 221"/>
                  <a:gd name="T55" fmla="*/ 56 h 96"/>
                  <a:gd name="T56" fmla="*/ 50 w 221"/>
                  <a:gd name="T57" fmla="*/ 42 h 96"/>
                  <a:gd name="T58" fmla="*/ 44 w 221"/>
                  <a:gd name="T59" fmla="*/ 35 h 96"/>
                  <a:gd name="T60" fmla="*/ 38 w 221"/>
                  <a:gd name="T61" fmla="*/ 36 h 96"/>
                  <a:gd name="T62" fmla="*/ 36 w 221"/>
                  <a:gd name="T63" fmla="*/ 41 h 96"/>
                  <a:gd name="T64" fmla="*/ 36 w 221"/>
                  <a:gd name="T65" fmla="*/ 57 h 96"/>
                  <a:gd name="T66" fmla="*/ 24 w 221"/>
                  <a:gd name="T67" fmla="*/ 68 h 96"/>
                  <a:gd name="T68" fmla="*/ 0 w 221"/>
                  <a:gd name="T69" fmla="*/ 6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1" h="96">
                    <a:moveTo>
                      <a:pt x="221" y="64"/>
                    </a:moveTo>
                    <a:cubicBezTo>
                      <a:pt x="195" y="64"/>
                      <a:pt x="195" y="64"/>
                      <a:pt x="195" y="64"/>
                    </a:cubicBezTo>
                    <a:cubicBezTo>
                      <a:pt x="188" y="64"/>
                      <a:pt x="183" y="59"/>
                      <a:pt x="183" y="53"/>
                    </a:cubicBezTo>
                    <a:cubicBezTo>
                      <a:pt x="183" y="7"/>
                      <a:pt x="183" y="7"/>
                      <a:pt x="183" y="7"/>
                    </a:cubicBezTo>
                    <a:cubicBezTo>
                      <a:pt x="183" y="4"/>
                      <a:pt x="180" y="1"/>
                      <a:pt x="177" y="0"/>
                    </a:cubicBezTo>
                    <a:cubicBezTo>
                      <a:pt x="175" y="0"/>
                      <a:pt x="173" y="1"/>
                      <a:pt x="171" y="2"/>
                    </a:cubicBezTo>
                    <a:cubicBezTo>
                      <a:pt x="170" y="3"/>
                      <a:pt x="169" y="5"/>
                      <a:pt x="169" y="7"/>
                    </a:cubicBezTo>
                    <a:cubicBezTo>
                      <a:pt x="169" y="26"/>
                      <a:pt x="169" y="26"/>
                      <a:pt x="169" y="26"/>
                    </a:cubicBezTo>
                    <a:cubicBezTo>
                      <a:pt x="169" y="33"/>
                      <a:pt x="163" y="40"/>
                      <a:pt x="155" y="40"/>
                    </a:cubicBezTo>
                    <a:cubicBezTo>
                      <a:pt x="151" y="41"/>
                      <a:pt x="147" y="39"/>
                      <a:pt x="144" y="37"/>
                    </a:cubicBezTo>
                    <a:cubicBezTo>
                      <a:pt x="140" y="34"/>
                      <a:pt x="139" y="30"/>
                      <a:pt x="139" y="26"/>
                    </a:cubicBezTo>
                    <a:cubicBezTo>
                      <a:pt x="139" y="7"/>
                      <a:pt x="139" y="7"/>
                      <a:pt x="139" y="7"/>
                    </a:cubicBezTo>
                    <a:cubicBezTo>
                      <a:pt x="139" y="4"/>
                      <a:pt x="136" y="1"/>
                      <a:pt x="132" y="0"/>
                    </a:cubicBezTo>
                    <a:cubicBezTo>
                      <a:pt x="130" y="0"/>
                      <a:pt x="128" y="1"/>
                      <a:pt x="127" y="2"/>
                    </a:cubicBezTo>
                    <a:cubicBezTo>
                      <a:pt x="125" y="3"/>
                      <a:pt x="125" y="5"/>
                      <a:pt x="125" y="7"/>
                    </a:cubicBezTo>
                    <a:cubicBezTo>
                      <a:pt x="125" y="81"/>
                      <a:pt x="125" y="81"/>
                      <a:pt x="125" y="81"/>
                    </a:cubicBezTo>
                    <a:cubicBezTo>
                      <a:pt x="125" y="89"/>
                      <a:pt x="119" y="95"/>
                      <a:pt x="111" y="96"/>
                    </a:cubicBezTo>
                    <a:cubicBezTo>
                      <a:pt x="110" y="96"/>
                      <a:pt x="110" y="96"/>
                      <a:pt x="109" y="96"/>
                    </a:cubicBezTo>
                    <a:cubicBezTo>
                      <a:pt x="106" y="96"/>
                      <a:pt x="102" y="95"/>
                      <a:pt x="99" y="92"/>
                    </a:cubicBezTo>
                    <a:cubicBezTo>
                      <a:pt x="96" y="90"/>
                      <a:pt x="94" y="86"/>
                      <a:pt x="94" y="82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6"/>
                      <a:pt x="92" y="12"/>
                      <a:pt x="88" y="12"/>
                    </a:cubicBezTo>
                    <a:cubicBezTo>
                      <a:pt x="86" y="12"/>
                      <a:pt x="84" y="13"/>
                      <a:pt x="83" y="14"/>
                    </a:cubicBezTo>
                    <a:cubicBezTo>
                      <a:pt x="81" y="15"/>
                      <a:pt x="80" y="17"/>
                      <a:pt x="80" y="19"/>
                    </a:cubicBezTo>
                    <a:cubicBezTo>
                      <a:pt x="80" y="55"/>
                      <a:pt x="80" y="55"/>
                      <a:pt x="80" y="55"/>
                    </a:cubicBezTo>
                    <a:cubicBezTo>
                      <a:pt x="80" y="63"/>
                      <a:pt x="74" y="69"/>
                      <a:pt x="67" y="70"/>
                    </a:cubicBezTo>
                    <a:cubicBezTo>
                      <a:pt x="62" y="70"/>
                      <a:pt x="58" y="69"/>
                      <a:pt x="55" y="66"/>
                    </a:cubicBezTo>
                    <a:cubicBezTo>
                      <a:pt x="52" y="64"/>
                      <a:pt x="50" y="60"/>
                      <a:pt x="50" y="56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0" y="38"/>
                      <a:pt x="47" y="35"/>
                      <a:pt x="44" y="35"/>
                    </a:cubicBezTo>
                    <a:cubicBezTo>
                      <a:pt x="42" y="34"/>
                      <a:pt x="40" y="35"/>
                      <a:pt x="38" y="36"/>
                    </a:cubicBezTo>
                    <a:cubicBezTo>
                      <a:pt x="37" y="38"/>
                      <a:pt x="36" y="39"/>
                      <a:pt x="36" y="41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63"/>
                      <a:pt x="31" y="68"/>
                      <a:pt x="24" y="68"/>
                    </a:cubicBezTo>
                    <a:cubicBezTo>
                      <a:pt x="0" y="68"/>
                      <a:pt x="0" y="68"/>
                      <a:pt x="0" y="68"/>
                    </a:cubicBezTo>
                  </a:path>
                </a:pathLst>
              </a:custGeom>
              <a:noFill/>
              <a:ln w="11113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528B5ABA-5E8A-40AB-81AD-19729CE8A20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288944" y="3242643"/>
              <a:ext cx="271283" cy="416667"/>
              <a:chOff x="4377" y="1709"/>
              <a:chExt cx="362" cy="55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B539AB61-0C74-4B0A-A286-4AC0A493B4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7" y="1709"/>
                <a:ext cx="362" cy="556"/>
              </a:xfrm>
              <a:custGeom>
                <a:avLst/>
                <a:gdLst>
                  <a:gd name="T0" fmla="*/ 253 w 264"/>
                  <a:gd name="T1" fmla="*/ 406 h 406"/>
                  <a:gd name="T2" fmla="*/ 11 w 264"/>
                  <a:gd name="T3" fmla="*/ 406 h 406"/>
                  <a:gd name="T4" fmla="*/ 0 w 264"/>
                  <a:gd name="T5" fmla="*/ 395 h 406"/>
                  <a:gd name="T6" fmla="*/ 0 w 264"/>
                  <a:gd name="T7" fmla="*/ 11 h 406"/>
                  <a:gd name="T8" fmla="*/ 11 w 264"/>
                  <a:gd name="T9" fmla="*/ 0 h 406"/>
                  <a:gd name="T10" fmla="*/ 253 w 264"/>
                  <a:gd name="T11" fmla="*/ 0 h 406"/>
                  <a:gd name="T12" fmla="*/ 264 w 264"/>
                  <a:gd name="T13" fmla="*/ 11 h 406"/>
                  <a:gd name="T14" fmla="*/ 264 w 264"/>
                  <a:gd name="T15" fmla="*/ 395 h 406"/>
                  <a:gd name="T16" fmla="*/ 253 w 264"/>
                  <a:gd name="T17" fmla="*/ 40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406">
                    <a:moveTo>
                      <a:pt x="253" y="406"/>
                    </a:moveTo>
                    <a:cubicBezTo>
                      <a:pt x="11" y="406"/>
                      <a:pt x="11" y="406"/>
                      <a:pt x="11" y="406"/>
                    </a:cubicBezTo>
                    <a:cubicBezTo>
                      <a:pt x="4" y="406"/>
                      <a:pt x="0" y="401"/>
                      <a:pt x="0" y="39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4" y="0"/>
                      <a:pt x="11" y="0"/>
                    </a:cubicBezTo>
                    <a:cubicBezTo>
                      <a:pt x="253" y="0"/>
                      <a:pt x="253" y="0"/>
                      <a:pt x="253" y="0"/>
                    </a:cubicBezTo>
                    <a:cubicBezTo>
                      <a:pt x="259" y="0"/>
                      <a:pt x="264" y="5"/>
                      <a:pt x="264" y="11"/>
                    </a:cubicBezTo>
                    <a:cubicBezTo>
                      <a:pt x="264" y="395"/>
                      <a:pt x="264" y="395"/>
                      <a:pt x="264" y="395"/>
                    </a:cubicBezTo>
                    <a:cubicBezTo>
                      <a:pt x="264" y="401"/>
                      <a:pt x="259" y="406"/>
                      <a:pt x="253" y="406"/>
                    </a:cubicBezTo>
                    <a:close/>
                  </a:path>
                </a:pathLst>
              </a:custGeom>
              <a:solidFill>
                <a:srgbClr val="F7A028"/>
              </a:solidFill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" name="Oval 6">
                <a:extLst>
                  <a:ext uri="{FF2B5EF4-FFF2-40B4-BE49-F238E27FC236}">
                    <a16:creationId xmlns:a16="http://schemas.microsoft.com/office/drawing/2014/main" id="{92D996E5-0E13-4AAA-9DF0-EE96EBC2BC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5" y="2172"/>
                <a:ext cx="64" cy="63"/>
              </a:xfrm>
              <a:prstGeom prst="ellipse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1575D4AC-2417-4F75-9A30-B0981DD64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" y="1745"/>
                <a:ext cx="295" cy="401"/>
              </a:xfrm>
              <a:custGeom>
                <a:avLst/>
                <a:gdLst>
                  <a:gd name="T0" fmla="*/ 215 w 215"/>
                  <a:gd name="T1" fmla="*/ 11 h 293"/>
                  <a:gd name="T2" fmla="*/ 204 w 215"/>
                  <a:gd name="T3" fmla="*/ 0 h 293"/>
                  <a:gd name="T4" fmla="*/ 11 w 215"/>
                  <a:gd name="T5" fmla="*/ 0 h 293"/>
                  <a:gd name="T6" fmla="*/ 0 w 215"/>
                  <a:gd name="T7" fmla="*/ 11 h 293"/>
                  <a:gd name="T8" fmla="*/ 0 w 215"/>
                  <a:gd name="T9" fmla="*/ 284 h 293"/>
                  <a:gd name="T10" fmla="*/ 5 w 215"/>
                  <a:gd name="T11" fmla="*/ 293 h 293"/>
                  <a:gd name="T12" fmla="*/ 215 w 215"/>
                  <a:gd name="T13" fmla="*/ 21 h 293"/>
                  <a:gd name="T14" fmla="*/ 215 w 215"/>
                  <a:gd name="T15" fmla="*/ 11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5" h="293">
                    <a:moveTo>
                      <a:pt x="215" y="11"/>
                    </a:moveTo>
                    <a:cubicBezTo>
                      <a:pt x="215" y="4"/>
                      <a:pt x="210" y="0"/>
                      <a:pt x="204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4"/>
                      <a:pt x="0" y="11"/>
                    </a:cubicBezTo>
                    <a:cubicBezTo>
                      <a:pt x="0" y="284"/>
                      <a:pt x="0" y="284"/>
                      <a:pt x="0" y="284"/>
                    </a:cubicBezTo>
                    <a:cubicBezTo>
                      <a:pt x="0" y="288"/>
                      <a:pt x="2" y="291"/>
                      <a:pt x="5" y="293"/>
                    </a:cubicBezTo>
                    <a:cubicBezTo>
                      <a:pt x="126" y="136"/>
                      <a:pt x="185" y="59"/>
                      <a:pt x="215" y="21"/>
                    </a:cubicBezTo>
                    <a:lnTo>
                      <a:pt x="215" y="11"/>
                    </a:lnTo>
                    <a:close/>
                  </a:path>
                </a:pathLst>
              </a:custGeom>
              <a:solidFill>
                <a:srgbClr val="FAC2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-2500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5CA894D5-E4A1-42B4-B325-DAEDF6586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" y="1745"/>
                <a:ext cx="295" cy="404"/>
              </a:xfrm>
              <a:custGeom>
                <a:avLst/>
                <a:gdLst>
                  <a:gd name="T0" fmla="*/ 204 w 215"/>
                  <a:gd name="T1" fmla="*/ 295 h 295"/>
                  <a:gd name="T2" fmla="*/ 11 w 215"/>
                  <a:gd name="T3" fmla="*/ 295 h 295"/>
                  <a:gd name="T4" fmla="*/ 0 w 215"/>
                  <a:gd name="T5" fmla="*/ 284 h 295"/>
                  <a:gd name="T6" fmla="*/ 0 w 215"/>
                  <a:gd name="T7" fmla="*/ 11 h 295"/>
                  <a:gd name="T8" fmla="*/ 11 w 215"/>
                  <a:gd name="T9" fmla="*/ 0 h 295"/>
                  <a:gd name="T10" fmla="*/ 204 w 215"/>
                  <a:gd name="T11" fmla="*/ 0 h 295"/>
                  <a:gd name="T12" fmla="*/ 215 w 215"/>
                  <a:gd name="T13" fmla="*/ 11 h 295"/>
                  <a:gd name="T14" fmla="*/ 215 w 215"/>
                  <a:gd name="T15" fmla="*/ 284 h 295"/>
                  <a:gd name="T16" fmla="*/ 204 w 215"/>
                  <a:gd name="T17" fmla="*/ 29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5" h="295">
                    <a:moveTo>
                      <a:pt x="204" y="295"/>
                    </a:moveTo>
                    <a:cubicBezTo>
                      <a:pt x="11" y="295"/>
                      <a:pt x="11" y="295"/>
                      <a:pt x="11" y="295"/>
                    </a:cubicBezTo>
                    <a:cubicBezTo>
                      <a:pt x="5" y="295"/>
                      <a:pt x="0" y="290"/>
                      <a:pt x="0" y="28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204" y="0"/>
                      <a:pt x="204" y="0"/>
                      <a:pt x="204" y="0"/>
                    </a:cubicBezTo>
                    <a:cubicBezTo>
                      <a:pt x="210" y="0"/>
                      <a:pt x="215" y="4"/>
                      <a:pt x="215" y="11"/>
                    </a:cubicBezTo>
                    <a:cubicBezTo>
                      <a:pt x="215" y="284"/>
                      <a:pt x="215" y="284"/>
                      <a:pt x="215" y="284"/>
                    </a:cubicBezTo>
                    <a:cubicBezTo>
                      <a:pt x="215" y="290"/>
                      <a:pt x="210" y="295"/>
                      <a:pt x="204" y="295"/>
                    </a:cubicBezTo>
                    <a:close/>
                  </a:path>
                </a:pathLst>
              </a:custGeom>
              <a:noFill/>
              <a:ln w="12700" cap="rnd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50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16667E-6 -2.46914E-6 L 0.03681 -2.46914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C33335D-12C3-4464-A85D-145F9A45A5F7}"/>
              </a:ext>
            </a:extLst>
          </p:cNvPr>
          <p:cNvSpPr/>
          <p:nvPr/>
        </p:nvSpPr>
        <p:spPr>
          <a:xfrm>
            <a:off x="2684996" y="619699"/>
            <a:ext cx="1871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Traditional 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FBFB6E5-AA0A-4445-99EF-B58B54F1C513}"/>
              </a:ext>
            </a:extLst>
          </p:cNvPr>
          <p:cNvSpPr/>
          <p:nvPr/>
        </p:nvSpPr>
        <p:spPr>
          <a:xfrm>
            <a:off x="4345905" y="619699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Development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CC2714-2275-4D67-BB0C-C36A64E9EEBA}"/>
              </a:ext>
            </a:extLst>
          </p:cNvPr>
          <p:cNvSpPr txBox="1"/>
          <p:nvPr/>
        </p:nvSpPr>
        <p:spPr>
          <a:xfrm>
            <a:off x="-5301676" y="3984542"/>
            <a:ext cx="3685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Assemble parts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2E742F1-BB91-47D9-BB60-CE6ACC6EE855}"/>
              </a:ext>
            </a:extLst>
          </p:cNvPr>
          <p:cNvGrpSpPr/>
          <p:nvPr/>
        </p:nvGrpSpPr>
        <p:grpSpPr>
          <a:xfrm>
            <a:off x="-1489128" y="2066503"/>
            <a:ext cx="553108" cy="577306"/>
            <a:chOff x="4329550" y="3461900"/>
            <a:chExt cx="274811" cy="286834"/>
          </a:xfrm>
        </p:grpSpPr>
        <p:sp>
          <p:nvSpPr>
            <p:cNvPr id="42" name="Rectangle 57">
              <a:extLst>
                <a:ext uri="{FF2B5EF4-FFF2-40B4-BE49-F238E27FC236}">
                  <a16:creationId xmlns:a16="http://schemas.microsoft.com/office/drawing/2014/main" id="{0A681990-773C-4AC7-8517-AE62D78FC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550" y="3705795"/>
              <a:ext cx="274811" cy="42939"/>
            </a:xfrm>
            <a:prstGeom prst="rect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58">
              <a:extLst>
                <a:ext uri="{FF2B5EF4-FFF2-40B4-BE49-F238E27FC236}">
                  <a16:creationId xmlns:a16="http://schemas.microsoft.com/office/drawing/2014/main" id="{7B5D703D-4706-4BAC-BEC2-4C0721CDA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909" y="3632512"/>
              <a:ext cx="187215" cy="73283"/>
            </a:xfrm>
            <a:custGeom>
              <a:avLst/>
              <a:gdLst>
                <a:gd name="T0" fmla="*/ 0 w 327"/>
                <a:gd name="T1" fmla="*/ 128 h 128"/>
                <a:gd name="T2" fmla="*/ 327 w 327"/>
                <a:gd name="T3" fmla="*/ 128 h 128"/>
                <a:gd name="T4" fmla="*/ 264 w 327"/>
                <a:gd name="T5" fmla="*/ 0 h 128"/>
                <a:gd name="T6" fmla="*/ 59 w 327"/>
                <a:gd name="T7" fmla="*/ 0 h 128"/>
                <a:gd name="T8" fmla="*/ 0 w 327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128">
                  <a:moveTo>
                    <a:pt x="0" y="128"/>
                  </a:moveTo>
                  <a:lnTo>
                    <a:pt x="327" y="128"/>
                  </a:lnTo>
                  <a:lnTo>
                    <a:pt x="264" y="0"/>
                  </a:lnTo>
                  <a:lnTo>
                    <a:pt x="59" y="0"/>
                  </a:lnTo>
                  <a:lnTo>
                    <a:pt x="0" y="128"/>
                  </a:ln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59">
              <a:extLst>
                <a:ext uri="{FF2B5EF4-FFF2-40B4-BE49-F238E27FC236}">
                  <a16:creationId xmlns:a16="http://schemas.microsoft.com/office/drawing/2014/main" id="{CD4E8DF7-E740-427F-B13A-EE0147753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8520" y="3557511"/>
              <a:ext cx="97329" cy="75001"/>
            </a:xfrm>
            <a:custGeom>
              <a:avLst/>
              <a:gdLst>
                <a:gd name="T0" fmla="*/ 61 w 170"/>
                <a:gd name="T1" fmla="*/ 131 h 131"/>
                <a:gd name="T2" fmla="*/ 0 w 170"/>
                <a:gd name="T3" fmla="*/ 52 h 131"/>
                <a:gd name="T4" fmla="*/ 67 w 170"/>
                <a:gd name="T5" fmla="*/ 0 h 131"/>
                <a:gd name="T6" fmla="*/ 170 w 170"/>
                <a:gd name="T7" fmla="*/ 131 h 131"/>
                <a:gd name="T8" fmla="*/ 61 w 170"/>
                <a:gd name="T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31">
                  <a:moveTo>
                    <a:pt x="61" y="131"/>
                  </a:moveTo>
                  <a:lnTo>
                    <a:pt x="0" y="52"/>
                  </a:lnTo>
                  <a:lnTo>
                    <a:pt x="67" y="0"/>
                  </a:lnTo>
                  <a:lnTo>
                    <a:pt x="170" y="131"/>
                  </a:lnTo>
                  <a:lnTo>
                    <a:pt x="61" y="131"/>
                  </a:ln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60">
              <a:extLst>
                <a:ext uri="{FF2B5EF4-FFF2-40B4-BE49-F238E27FC236}">
                  <a16:creationId xmlns:a16="http://schemas.microsoft.com/office/drawing/2014/main" id="{6C529701-07ED-4AED-BC56-A233E3BB5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039" y="3522587"/>
              <a:ext cx="79008" cy="79008"/>
            </a:xfrm>
            <a:custGeom>
              <a:avLst/>
              <a:gdLst>
                <a:gd name="T0" fmla="*/ 33 w 66"/>
                <a:gd name="T1" fmla="*/ 0 h 66"/>
                <a:gd name="T2" fmla="*/ 66 w 66"/>
                <a:gd name="T3" fmla="*/ 33 h 66"/>
                <a:gd name="T4" fmla="*/ 65 w 66"/>
                <a:gd name="T5" fmla="*/ 42 h 66"/>
                <a:gd name="T6" fmla="*/ 55 w 66"/>
                <a:gd name="T7" fmla="*/ 29 h 66"/>
                <a:gd name="T8" fmla="*/ 23 w 66"/>
                <a:gd name="T9" fmla="*/ 54 h 66"/>
                <a:gd name="T10" fmla="*/ 31 w 66"/>
                <a:gd name="T11" fmla="*/ 66 h 66"/>
                <a:gd name="T12" fmla="*/ 0 w 66"/>
                <a:gd name="T13" fmla="*/ 33 h 66"/>
                <a:gd name="T14" fmla="*/ 33 w 66"/>
                <a:gd name="T1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66">
                  <a:moveTo>
                    <a:pt x="33" y="0"/>
                  </a:moveTo>
                  <a:cubicBezTo>
                    <a:pt x="51" y="0"/>
                    <a:pt x="66" y="14"/>
                    <a:pt x="66" y="33"/>
                  </a:cubicBezTo>
                  <a:cubicBezTo>
                    <a:pt x="66" y="36"/>
                    <a:pt x="66" y="39"/>
                    <a:pt x="65" y="4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14" y="65"/>
                    <a:pt x="0" y="50"/>
                    <a:pt x="0" y="33"/>
                  </a:cubicBezTo>
                  <a:cubicBezTo>
                    <a:pt x="0" y="14"/>
                    <a:pt x="15" y="0"/>
                    <a:pt x="33" y="0"/>
                  </a:cubicBez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Freeform 61">
              <a:extLst>
                <a:ext uri="{FF2B5EF4-FFF2-40B4-BE49-F238E27FC236}">
                  <a16:creationId xmlns:a16="http://schemas.microsoft.com/office/drawing/2014/main" id="{A9BE1C3E-7877-42CE-A4C1-1435801F0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673" y="3461900"/>
              <a:ext cx="46947" cy="46374"/>
            </a:xfrm>
            <a:custGeom>
              <a:avLst/>
              <a:gdLst>
                <a:gd name="T0" fmla="*/ 23 w 39"/>
                <a:gd name="T1" fmla="*/ 31 h 39"/>
                <a:gd name="T2" fmla="*/ 11 w 39"/>
                <a:gd name="T3" fmla="*/ 12 h 39"/>
                <a:gd name="T4" fmla="*/ 0 w 39"/>
                <a:gd name="T5" fmla="*/ 19 h 39"/>
                <a:gd name="T6" fmla="*/ 19 w 39"/>
                <a:gd name="T7" fmla="*/ 0 h 39"/>
                <a:gd name="T8" fmla="*/ 39 w 39"/>
                <a:gd name="T9" fmla="*/ 20 h 39"/>
                <a:gd name="T10" fmla="*/ 19 w 39"/>
                <a:gd name="T11" fmla="*/ 39 h 39"/>
                <a:gd name="T12" fmla="*/ 14 w 39"/>
                <a:gd name="T13" fmla="*/ 38 h 39"/>
                <a:gd name="T14" fmla="*/ 23 w 39"/>
                <a:gd name="T1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9">
                  <a:moveTo>
                    <a:pt x="23" y="31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19" y="39"/>
                  </a:cubicBezTo>
                  <a:cubicBezTo>
                    <a:pt x="17" y="39"/>
                    <a:pt x="15" y="38"/>
                    <a:pt x="14" y="38"/>
                  </a:cubicBezTo>
                  <a:lnTo>
                    <a:pt x="23" y="31"/>
                  </a:ln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Freeform 62">
              <a:extLst>
                <a:ext uri="{FF2B5EF4-FFF2-40B4-BE49-F238E27FC236}">
                  <a16:creationId xmlns:a16="http://schemas.microsoft.com/office/drawing/2014/main" id="{BE5F5C62-A779-4283-A6CD-36D29DC57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421" y="3476213"/>
              <a:ext cx="85306" cy="64123"/>
            </a:xfrm>
            <a:custGeom>
              <a:avLst/>
              <a:gdLst>
                <a:gd name="T0" fmla="*/ 0 w 71"/>
                <a:gd name="T1" fmla="*/ 40 h 54"/>
                <a:gd name="T2" fmla="*/ 59 w 71"/>
                <a:gd name="T3" fmla="*/ 0 h 54"/>
                <a:gd name="T4" fmla="*/ 71 w 71"/>
                <a:gd name="T5" fmla="*/ 19 h 54"/>
                <a:gd name="T6" fmla="*/ 19 w 71"/>
                <a:gd name="T7" fmla="*/ 54 h 54"/>
                <a:gd name="T8" fmla="*/ 0 w 71"/>
                <a:gd name="T9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4">
                  <a:moveTo>
                    <a:pt x="0" y="4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5" y="47"/>
                    <a:pt x="8" y="42"/>
                    <a:pt x="0" y="40"/>
                  </a:cubicBezTo>
                  <a:close/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Line 63">
              <a:extLst>
                <a:ext uri="{FF2B5EF4-FFF2-40B4-BE49-F238E27FC236}">
                  <a16:creationId xmlns:a16="http://schemas.microsoft.com/office/drawing/2014/main" id="{4A447A5D-706B-422C-A247-D75284C43E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3330" y="3478503"/>
              <a:ext cx="32061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Freeform 64">
              <a:extLst>
                <a:ext uri="{FF2B5EF4-FFF2-40B4-BE49-F238E27FC236}">
                  <a16:creationId xmlns:a16="http://schemas.microsoft.com/office/drawing/2014/main" id="{2FDA6666-8323-4038-BB21-CEBADC627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498" y="3478503"/>
              <a:ext cx="44084" cy="45229"/>
            </a:xfrm>
            <a:custGeom>
              <a:avLst/>
              <a:gdLst>
                <a:gd name="T0" fmla="*/ 25 w 77"/>
                <a:gd name="T1" fmla="*/ 79 h 79"/>
                <a:gd name="T2" fmla="*/ 0 w 77"/>
                <a:gd name="T3" fmla="*/ 37 h 79"/>
                <a:gd name="T4" fmla="*/ 31 w 77"/>
                <a:gd name="T5" fmla="*/ 0 h 79"/>
                <a:gd name="T6" fmla="*/ 77 w 77"/>
                <a:gd name="T7" fmla="*/ 19 h 79"/>
                <a:gd name="T8" fmla="*/ 73 w 7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9">
                  <a:moveTo>
                    <a:pt x="25" y="79"/>
                  </a:moveTo>
                  <a:lnTo>
                    <a:pt x="0" y="37"/>
                  </a:lnTo>
                  <a:lnTo>
                    <a:pt x="31" y="0"/>
                  </a:lnTo>
                  <a:lnTo>
                    <a:pt x="77" y="19"/>
                  </a:lnTo>
                  <a:lnTo>
                    <a:pt x="73" y="69"/>
                  </a:ln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6DBFA31-5AA0-4330-9E74-662598DF952E}"/>
              </a:ext>
            </a:extLst>
          </p:cNvPr>
          <p:cNvSpPr txBox="1"/>
          <p:nvPr/>
        </p:nvSpPr>
        <p:spPr>
          <a:xfrm>
            <a:off x="2729142" y="3249047"/>
            <a:ext cx="3685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Sell finished toy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9485ABF-6649-4318-88FF-8F434102F3E5}"/>
              </a:ext>
            </a:extLst>
          </p:cNvPr>
          <p:cNvGrpSpPr/>
          <p:nvPr/>
        </p:nvGrpSpPr>
        <p:grpSpPr>
          <a:xfrm>
            <a:off x="3896139" y="1478195"/>
            <a:ext cx="1343185" cy="1653369"/>
            <a:chOff x="4404360" y="746775"/>
            <a:chExt cx="2697480" cy="332041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75316E8-FDC0-4B4B-A7C4-4CB43C5CAF3E}"/>
                </a:ext>
              </a:extLst>
            </p:cNvPr>
            <p:cNvGrpSpPr/>
            <p:nvPr/>
          </p:nvGrpSpPr>
          <p:grpSpPr>
            <a:xfrm>
              <a:off x="4404360" y="746775"/>
              <a:ext cx="2697480" cy="3320413"/>
              <a:chOff x="4160520" y="746775"/>
              <a:chExt cx="2697480" cy="3320413"/>
            </a:xfrm>
          </p:grpSpPr>
          <p:sp>
            <p:nvSpPr>
              <p:cNvPr id="32" name="Rectangle 32">
                <a:extLst>
                  <a:ext uri="{FF2B5EF4-FFF2-40B4-BE49-F238E27FC236}">
                    <a16:creationId xmlns:a16="http://schemas.microsoft.com/office/drawing/2014/main" id="{BDCB9CCA-281C-4367-9DFB-74F3A8E49666}"/>
                  </a:ext>
                </a:extLst>
              </p:cNvPr>
              <p:cNvSpPr/>
              <p:nvPr/>
            </p:nvSpPr>
            <p:spPr>
              <a:xfrm>
                <a:off x="4352158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3AB469A-BD15-4109-A1D7-0E4D0E228548}"/>
                  </a:ext>
                </a:extLst>
              </p:cNvPr>
              <p:cNvSpPr/>
              <p:nvPr/>
            </p:nvSpPr>
            <p:spPr>
              <a:xfrm flipH="1">
                <a:off x="5722116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2F29EF3-53CB-49FB-A4FE-FEE942C3F55A}"/>
                  </a:ext>
                </a:extLst>
              </p:cNvPr>
              <p:cNvSpPr/>
              <p:nvPr/>
            </p:nvSpPr>
            <p:spPr>
              <a:xfrm>
                <a:off x="4274457" y="1393371"/>
                <a:ext cx="2467428" cy="246742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45B75AC-08D8-4388-A735-57D64360CCE1}"/>
                  </a:ext>
                </a:extLst>
              </p:cNvPr>
              <p:cNvSpPr/>
              <p:nvPr/>
            </p:nvSpPr>
            <p:spPr>
              <a:xfrm>
                <a:off x="4160520" y="2542267"/>
                <a:ext cx="2697480" cy="169636"/>
              </a:xfrm>
              <a:prstGeom prst="rect">
                <a:avLst/>
              </a:pr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6FEDA9AE-210F-4188-8C48-7A347DF0A8F4}"/>
                  </a:ext>
                </a:extLst>
              </p:cNvPr>
              <p:cNvSpPr/>
              <p:nvPr/>
            </p:nvSpPr>
            <p:spPr>
              <a:xfrm>
                <a:off x="5281301" y="1316052"/>
                <a:ext cx="461473" cy="936284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B900EF2-6228-4914-B428-05C2B817B2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2037" y="1487375"/>
                <a:ext cx="0" cy="589253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E39FE430-A69F-4530-A753-BFFAB30D9034}"/>
                  </a:ext>
                </a:extLst>
              </p:cNvPr>
              <p:cNvSpPr/>
              <p:nvPr/>
            </p:nvSpPr>
            <p:spPr>
              <a:xfrm rot="19708477">
                <a:off x="4646940" y="2825878"/>
                <a:ext cx="1776734" cy="1241310"/>
              </a:xfrm>
              <a:custGeom>
                <a:avLst/>
                <a:gdLst>
                  <a:gd name="connsiteX0" fmla="*/ 1228269 w 1776734"/>
                  <a:gd name="connsiteY0" fmla="*/ 0 h 1241310"/>
                  <a:gd name="connsiteX1" fmla="*/ 1776734 w 1776734"/>
                  <a:gd name="connsiteY1" fmla="*/ 1113515 h 1241310"/>
                  <a:gd name="connsiteX2" fmla="*/ 1744053 w 1776734"/>
                  <a:gd name="connsiteY2" fmla="*/ 1130308 h 1241310"/>
                  <a:gd name="connsiteX3" fmla="*/ 587617 w 1776734"/>
                  <a:gd name="connsiteY3" fmla="*/ 1059051 h 1241310"/>
                  <a:gd name="connsiteX4" fmla="*/ 0 w 1776734"/>
                  <a:gd name="connsiteY4" fmla="*/ 60486 h 1241310"/>
                  <a:gd name="connsiteX5" fmla="*/ 260 w 1776734"/>
                  <a:gd name="connsiteY5" fmla="*/ 0 h 1241310"/>
                  <a:gd name="connsiteX6" fmla="*/ 1228269 w 1776734"/>
                  <a:gd name="connsiteY6" fmla="*/ 0 h 1241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6734" h="1241310">
                    <a:moveTo>
                      <a:pt x="1228269" y="0"/>
                    </a:moveTo>
                    <a:lnTo>
                      <a:pt x="1776734" y="1113515"/>
                    </a:lnTo>
                    <a:lnTo>
                      <a:pt x="1744053" y="1130308"/>
                    </a:lnTo>
                    <a:cubicBezTo>
                      <a:pt x="1383476" y="1294116"/>
                      <a:pt x="950616" y="1281718"/>
                      <a:pt x="587617" y="1059051"/>
                    </a:cubicBezTo>
                    <a:cubicBezTo>
                      <a:pt x="224618" y="836383"/>
                      <a:pt x="17393" y="456147"/>
                      <a:pt x="0" y="60486"/>
                    </a:cubicBezTo>
                    <a:lnTo>
                      <a:pt x="260" y="0"/>
                    </a:lnTo>
                    <a:lnTo>
                      <a:pt x="122826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A4160E4-A42E-4C03-BC57-886F8B2C4E41}"/>
                  </a:ext>
                </a:extLst>
              </p:cNvPr>
              <p:cNvSpPr/>
              <p:nvPr/>
            </p:nvSpPr>
            <p:spPr>
              <a:xfrm>
                <a:off x="5065667" y="2184581"/>
                <a:ext cx="885009" cy="885009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53A2A8C2-DB56-4738-A7C2-753C0FAD944A}"/>
                  </a:ext>
                </a:extLst>
              </p:cNvPr>
              <p:cNvSpPr/>
              <p:nvPr/>
            </p:nvSpPr>
            <p:spPr>
              <a:xfrm>
                <a:off x="5283200" y="2402114"/>
                <a:ext cx="449943" cy="44994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8ECC9606-268C-4FA2-B60A-ADA1C47C540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61285" y="3056021"/>
                <a:ext cx="300789" cy="846221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613AA332-0D15-4478-BE09-BED9A93EBA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8747" y="3072063"/>
                <a:ext cx="340895" cy="814137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DE48E88A-1826-45AA-919D-D0C156BACE5C}"/>
                  </a:ext>
                </a:extLst>
              </p:cNvPr>
              <p:cNvSpPr/>
              <p:nvPr/>
            </p:nvSpPr>
            <p:spPr>
              <a:xfrm>
                <a:off x="4979505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A6148E54-6E70-4450-B4C7-D10C0DE56AD8}"/>
                  </a:ext>
                </a:extLst>
              </p:cNvPr>
              <p:cNvSpPr/>
              <p:nvPr/>
            </p:nvSpPr>
            <p:spPr>
              <a:xfrm>
                <a:off x="5880321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7F0CA4C-6BEA-43AD-A257-E0C0057073CC}"/>
                </a:ext>
              </a:extLst>
            </p:cNvPr>
            <p:cNvSpPr/>
            <p:nvPr/>
          </p:nvSpPr>
          <p:spPr>
            <a:xfrm>
              <a:off x="493776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5D8360E-9E5F-4316-B1A6-925F86B736C0}"/>
                </a:ext>
              </a:extLst>
            </p:cNvPr>
            <p:cNvSpPr/>
            <p:nvPr/>
          </p:nvSpPr>
          <p:spPr>
            <a:xfrm>
              <a:off x="5547360" y="346345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E068017-88AB-4422-B8AA-8B439A250CC7}"/>
                </a:ext>
              </a:extLst>
            </p:cNvPr>
            <p:cNvSpPr/>
            <p:nvPr/>
          </p:nvSpPr>
          <p:spPr>
            <a:xfrm>
              <a:off x="614172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7FEDB493-603A-42A9-A106-D3CC99265537}"/>
              </a:ext>
            </a:extLst>
          </p:cNvPr>
          <p:cNvSpPr txBox="1"/>
          <p:nvPr/>
        </p:nvSpPr>
        <p:spPr>
          <a:xfrm>
            <a:off x="-52439038" y="3051155"/>
            <a:ext cx="11257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Design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 prototype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5EFF2B5-8E5C-476C-ABC9-84E8BF4A48A3}"/>
              </a:ext>
            </a:extLst>
          </p:cNvPr>
          <p:cNvSpPr txBox="1"/>
          <p:nvPr/>
        </p:nvSpPr>
        <p:spPr>
          <a:xfrm>
            <a:off x="-40085077" y="3051155"/>
            <a:ext cx="1292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Carve from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modelling clay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0D47666-7533-4C19-8B4A-51D2A9C84941}"/>
              </a:ext>
            </a:extLst>
          </p:cNvPr>
          <p:cNvSpPr txBox="1"/>
          <p:nvPr/>
        </p:nvSpPr>
        <p:spPr>
          <a:xfrm>
            <a:off x="-27926501" y="3058905"/>
            <a:ext cx="11421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Make molds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344148-B07D-4DBB-876B-9CC831CC6120}"/>
              </a:ext>
            </a:extLst>
          </p:cNvPr>
          <p:cNvSpPr txBox="1"/>
          <p:nvPr/>
        </p:nvSpPr>
        <p:spPr>
          <a:xfrm>
            <a:off x="-19549132" y="3051155"/>
            <a:ext cx="15336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Produce injection molded parts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3AFB164-CC6B-4C30-8615-F4159C1F1316}"/>
              </a:ext>
            </a:extLst>
          </p:cNvPr>
          <p:cNvSpPr txBox="1"/>
          <p:nvPr/>
        </p:nvSpPr>
        <p:spPr>
          <a:xfrm>
            <a:off x="-10848434" y="3051155"/>
            <a:ext cx="11735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Assemble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parts</a:t>
            </a:r>
          </a:p>
        </p:txBody>
      </p:sp>
      <p:grpSp>
        <p:nvGrpSpPr>
          <p:cNvPr id="91" name="Group 4">
            <a:extLst>
              <a:ext uri="{FF2B5EF4-FFF2-40B4-BE49-F238E27FC236}">
                <a16:creationId xmlns:a16="http://schemas.microsoft.com/office/drawing/2014/main" id="{B16C2082-8264-4C22-934A-8368B4BBA4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52217499" y="2135826"/>
            <a:ext cx="713565" cy="464502"/>
            <a:chOff x="4" y="5"/>
            <a:chExt cx="1146" cy="746"/>
          </a:xfrm>
        </p:grpSpPr>
        <p:sp>
          <p:nvSpPr>
            <p:cNvPr id="92" name="Freeform 5">
              <a:extLst>
                <a:ext uri="{FF2B5EF4-FFF2-40B4-BE49-F238E27FC236}">
                  <a16:creationId xmlns:a16="http://schemas.microsoft.com/office/drawing/2014/main" id="{BAD2940B-C0D9-4F18-9B27-42D64DAAC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" y="5"/>
              <a:ext cx="932" cy="677"/>
            </a:xfrm>
            <a:custGeom>
              <a:avLst/>
              <a:gdLst>
                <a:gd name="T0" fmla="*/ 447 w 447"/>
                <a:gd name="T1" fmla="*/ 323 h 323"/>
                <a:gd name="T2" fmla="*/ 0 w 447"/>
                <a:gd name="T3" fmla="*/ 323 h 323"/>
                <a:gd name="T4" fmla="*/ 0 w 447"/>
                <a:gd name="T5" fmla="*/ 13 h 323"/>
                <a:gd name="T6" fmla="*/ 12 w 447"/>
                <a:gd name="T7" fmla="*/ 0 h 323"/>
                <a:gd name="T8" fmla="*/ 435 w 447"/>
                <a:gd name="T9" fmla="*/ 0 h 323"/>
                <a:gd name="T10" fmla="*/ 447 w 447"/>
                <a:gd name="T11" fmla="*/ 13 h 323"/>
                <a:gd name="T12" fmla="*/ 447 w 447"/>
                <a:gd name="T13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23">
                  <a:moveTo>
                    <a:pt x="447" y="323"/>
                  </a:moveTo>
                  <a:cubicBezTo>
                    <a:pt x="0" y="323"/>
                    <a:pt x="0" y="323"/>
                    <a:pt x="0" y="32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42" y="0"/>
                    <a:pt x="447" y="6"/>
                    <a:pt x="447" y="13"/>
                  </a:cubicBezTo>
                  <a:lnTo>
                    <a:pt x="447" y="323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Rectangle 6">
              <a:extLst>
                <a:ext uri="{FF2B5EF4-FFF2-40B4-BE49-F238E27FC236}">
                  <a16:creationId xmlns:a16="http://schemas.microsoft.com/office/drawing/2014/main" id="{07737A76-F07B-4F0F-A79A-D150318CE6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" y="49"/>
              <a:ext cx="850" cy="589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Freeform 7">
              <a:extLst>
                <a:ext uri="{FF2B5EF4-FFF2-40B4-BE49-F238E27FC236}">
                  <a16:creationId xmlns:a16="http://schemas.microsoft.com/office/drawing/2014/main" id="{D09AE4C9-AD21-42B6-94C1-5BB5FE03B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" y="682"/>
              <a:ext cx="1146" cy="69"/>
            </a:xfrm>
            <a:custGeom>
              <a:avLst/>
              <a:gdLst>
                <a:gd name="T0" fmla="*/ 319 w 549"/>
                <a:gd name="T1" fmla="*/ 0 h 33"/>
                <a:gd name="T2" fmla="*/ 319 w 549"/>
                <a:gd name="T3" fmla="*/ 11 h 33"/>
                <a:gd name="T4" fmla="*/ 230 w 549"/>
                <a:gd name="T5" fmla="*/ 11 h 33"/>
                <a:gd name="T6" fmla="*/ 230 w 549"/>
                <a:gd name="T7" fmla="*/ 0 h 33"/>
                <a:gd name="T8" fmla="*/ 0 w 549"/>
                <a:gd name="T9" fmla="*/ 0 h 33"/>
                <a:gd name="T10" fmla="*/ 0 w 549"/>
                <a:gd name="T11" fmla="*/ 21 h 33"/>
                <a:gd name="T12" fmla="*/ 12 w 549"/>
                <a:gd name="T13" fmla="*/ 33 h 33"/>
                <a:gd name="T14" fmla="*/ 537 w 549"/>
                <a:gd name="T15" fmla="*/ 33 h 33"/>
                <a:gd name="T16" fmla="*/ 549 w 549"/>
                <a:gd name="T17" fmla="*/ 21 h 33"/>
                <a:gd name="T18" fmla="*/ 549 w 549"/>
                <a:gd name="T19" fmla="*/ 0 h 33"/>
                <a:gd name="T20" fmla="*/ 319 w 549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33">
                  <a:moveTo>
                    <a:pt x="319" y="0"/>
                  </a:moveTo>
                  <a:cubicBezTo>
                    <a:pt x="319" y="11"/>
                    <a:pt x="319" y="11"/>
                    <a:pt x="319" y="11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5" y="33"/>
                    <a:pt x="12" y="33"/>
                  </a:cubicBezTo>
                  <a:cubicBezTo>
                    <a:pt x="537" y="33"/>
                    <a:pt x="537" y="33"/>
                    <a:pt x="537" y="33"/>
                  </a:cubicBezTo>
                  <a:cubicBezTo>
                    <a:pt x="544" y="33"/>
                    <a:pt x="549" y="28"/>
                    <a:pt x="549" y="21"/>
                  </a:cubicBezTo>
                  <a:cubicBezTo>
                    <a:pt x="549" y="0"/>
                    <a:pt x="549" y="0"/>
                    <a:pt x="549" y="0"/>
                  </a:cubicBezTo>
                  <a:lnTo>
                    <a:pt x="319" y="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Rectangle 8">
              <a:extLst>
                <a:ext uri="{FF2B5EF4-FFF2-40B4-BE49-F238E27FC236}">
                  <a16:creationId xmlns:a16="http://schemas.microsoft.com/office/drawing/2014/main" id="{26E60762-095E-4C52-BA38-CB5BDE4DC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188"/>
              <a:ext cx="198" cy="31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Line 9">
              <a:extLst>
                <a:ext uri="{FF2B5EF4-FFF2-40B4-BE49-F238E27FC236}">
                  <a16:creationId xmlns:a16="http://schemas.microsoft.com/office/drawing/2014/main" id="{BA03828C-ACEC-4BAD-8AE9-B281C57BC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" y="188"/>
              <a:ext cx="57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Rectangle 10">
              <a:extLst>
                <a:ext uri="{FF2B5EF4-FFF2-40B4-BE49-F238E27FC236}">
                  <a16:creationId xmlns:a16="http://schemas.microsoft.com/office/drawing/2014/main" id="{3792A016-D6F4-4F3B-95A0-0527DF8C0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" y="271"/>
              <a:ext cx="164" cy="16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Freeform 11">
              <a:extLst>
                <a:ext uri="{FF2B5EF4-FFF2-40B4-BE49-F238E27FC236}">
                  <a16:creationId xmlns:a16="http://schemas.microsoft.com/office/drawing/2014/main" id="{FF85ED96-E8DB-4354-A885-DE2B85175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" y="244"/>
              <a:ext cx="198" cy="199"/>
            </a:xfrm>
            <a:custGeom>
              <a:avLst/>
              <a:gdLst>
                <a:gd name="T0" fmla="*/ 0 w 95"/>
                <a:gd name="T1" fmla="*/ 0 h 95"/>
                <a:gd name="T2" fmla="*/ 95 w 95"/>
                <a:gd name="T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5" h="95">
                  <a:moveTo>
                    <a:pt x="0" y="0"/>
                  </a:moveTo>
                  <a:cubicBezTo>
                    <a:pt x="0" y="52"/>
                    <a:pt x="43" y="95"/>
                    <a:pt x="95" y="95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Line 12">
              <a:extLst>
                <a:ext uri="{FF2B5EF4-FFF2-40B4-BE49-F238E27FC236}">
                  <a16:creationId xmlns:a16="http://schemas.microsoft.com/office/drawing/2014/main" id="{AEBBB096-B8D4-44F4-BB2A-730679F396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" y="219"/>
              <a:ext cx="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Line 13">
              <a:extLst>
                <a:ext uri="{FF2B5EF4-FFF2-40B4-BE49-F238E27FC236}">
                  <a16:creationId xmlns:a16="http://schemas.microsoft.com/office/drawing/2014/main" id="{AD4FA07E-6766-4ABB-BF4F-160E0107BE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" y="188"/>
              <a:ext cx="0" cy="16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Freeform 14">
              <a:extLst>
                <a:ext uri="{FF2B5EF4-FFF2-40B4-BE49-F238E27FC236}">
                  <a16:creationId xmlns:a16="http://schemas.microsoft.com/office/drawing/2014/main" id="{1DE83E09-57F4-423D-906E-DF0D710B7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152"/>
              <a:ext cx="283" cy="67"/>
            </a:xfrm>
            <a:custGeom>
              <a:avLst/>
              <a:gdLst>
                <a:gd name="T0" fmla="*/ 283 w 283"/>
                <a:gd name="T1" fmla="*/ 36 h 67"/>
                <a:gd name="T2" fmla="*/ 283 w 283"/>
                <a:gd name="T3" fmla="*/ 0 h 67"/>
                <a:gd name="T4" fmla="*/ 0 w 283"/>
                <a:gd name="T5" fmla="*/ 0 h 67"/>
                <a:gd name="T6" fmla="*/ 0 w 283"/>
                <a:gd name="T7" fmla="*/ 67 h 67"/>
                <a:gd name="T8" fmla="*/ 190 w 283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67">
                  <a:moveTo>
                    <a:pt x="283" y="36"/>
                  </a:moveTo>
                  <a:lnTo>
                    <a:pt x="283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190" y="67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Line 15">
              <a:extLst>
                <a:ext uri="{FF2B5EF4-FFF2-40B4-BE49-F238E27FC236}">
                  <a16:creationId xmlns:a16="http://schemas.microsoft.com/office/drawing/2014/main" id="{7438FEEF-4AD7-4639-80B1-D49A854094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3" y="219"/>
              <a:ext cx="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Line 16">
              <a:extLst>
                <a:ext uri="{FF2B5EF4-FFF2-40B4-BE49-F238E27FC236}">
                  <a16:creationId xmlns:a16="http://schemas.microsoft.com/office/drawing/2014/main" id="{C3878422-9DF4-41C9-A550-A657EBE283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" y="188"/>
              <a:ext cx="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Freeform 17">
              <a:extLst>
                <a:ext uri="{FF2B5EF4-FFF2-40B4-BE49-F238E27FC236}">
                  <a16:creationId xmlns:a16="http://schemas.microsoft.com/office/drawing/2014/main" id="{B273706F-CF36-40FF-BAF6-A0365745B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263"/>
              <a:ext cx="154" cy="67"/>
            </a:xfrm>
            <a:custGeom>
              <a:avLst/>
              <a:gdLst>
                <a:gd name="T0" fmla="*/ 154 w 154"/>
                <a:gd name="T1" fmla="*/ 0 h 67"/>
                <a:gd name="T2" fmla="*/ 0 w 154"/>
                <a:gd name="T3" fmla="*/ 0 h 67"/>
                <a:gd name="T4" fmla="*/ 0 w 154"/>
                <a:gd name="T5" fmla="*/ 67 h 67"/>
                <a:gd name="T6" fmla="*/ 154 w 154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67">
                  <a:moveTo>
                    <a:pt x="154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154" y="67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Freeform 18">
              <a:extLst>
                <a:ext uri="{FF2B5EF4-FFF2-40B4-BE49-F238E27FC236}">
                  <a16:creationId xmlns:a16="http://schemas.microsoft.com/office/drawing/2014/main" id="{5E2BC2A5-640D-4F76-B018-C78337933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" y="299"/>
              <a:ext cx="123" cy="31"/>
            </a:xfrm>
            <a:custGeom>
              <a:avLst/>
              <a:gdLst>
                <a:gd name="T0" fmla="*/ 0 w 123"/>
                <a:gd name="T1" fmla="*/ 31 h 31"/>
                <a:gd name="T2" fmla="*/ 123 w 123"/>
                <a:gd name="T3" fmla="*/ 31 h 31"/>
                <a:gd name="T4" fmla="*/ 123 w 123"/>
                <a:gd name="T5" fmla="*/ 0 h 31"/>
                <a:gd name="T6" fmla="*/ 0 w 123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31">
                  <a:moveTo>
                    <a:pt x="0" y="31"/>
                  </a:moveTo>
                  <a:lnTo>
                    <a:pt x="123" y="31"/>
                  </a:lnTo>
                  <a:lnTo>
                    <a:pt x="123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Freeform 19">
              <a:extLst>
                <a:ext uri="{FF2B5EF4-FFF2-40B4-BE49-F238E27FC236}">
                  <a16:creationId xmlns:a16="http://schemas.microsoft.com/office/drawing/2014/main" id="{E86586D8-087B-4E69-892B-DA4893A63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374"/>
              <a:ext cx="154" cy="67"/>
            </a:xfrm>
            <a:custGeom>
              <a:avLst/>
              <a:gdLst>
                <a:gd name="T0" fmla="*/ 154 w 154"/>
                <a:gd name="T1" fmla="*/ 0 h 67"/>
                <a:gd name="T2" fmla="*/ 0 w 154"/>
                <a:gd name="T3" fmla="*/ 0 h 67"/>
                <a:gd name="T4" fmla="*/ 0 w 154"/>
                <a:gd name="T5" fmla="*/ 67 h 67"/>
                <a:gd name="T6" fmla="*/ 154 w 154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67">
                  <a:moveTo>
                    <a:pt x="154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154" y="67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Freeform 20">
              <a:extLst>
                <a:ext uri="{FF2B5EF4-FFF2-40B4-BE49-F238E27FC236}">
                  <a16:creationId xmlns:a16="http://schemas.microsoft.com/office/drawing/2014/main" id="{DC28DD66-9AE0-4208-89BE-FEBB1AF3A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" y="410"/>
              <a:ext cx="123" cy="31"/>
            </a:xfrm>
            <a:custGeom>
              <a:avLst/>
              <a:gdLst>
                <a:gd name="T0" fmla="*/ 0 w 123"/>
                <a:gd name="T1" fmla="*/ 31 h 31"/>
                <a:gd name="T2" fmla="*/ 123 w 123"/>
                <a:gd name="T3" fmla="*/ 31 h 31"/>
                <a:gd name="T4" fmla="*/ 123 w 123"/>
                <a:gd name="T5" fmla="*/ 0 h 31"/>
                <a:gd name="T6" fmla="*/ 0 w 123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31">
                  <a:moveTo>
                    <a:pt x="0" y="31"/>
                  </a:moveTo>
                  <a:lnTo>
                    <a:pt x="123" y="31"/>
                  </a:lnTo>
                  <a:lnTo>
                    <a:pt x="123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Freeform 21">
              <a:extLst>
                <a:ext uri="{FF2B5EF4-FFF2-40B4-BE49-F238E27FC236}">
                  <a16:creationId xmlns:a16="http://schemas.microsoft.com/office/drawing/2014/main" id="{40597A9F-11E7-4B4A-A2DF-34C901B27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487"/>
              <a:ext cx="283" cy="65"/>
            </a:xfrm>
            <a:custGeom>
              <a:avLst/>
              <a:gdLst>
                <a:gd name="T0" fmla="*/ 283 w 283"/>
                <a:gd name="T1" fmla="*/ 34 h 65"/>
                <a:gd name="T2" fmla="*/ 283 w 283"/>
                <a:gd name="T3" fmla="*/ 0 h 65"/>
                <a:gd name="T4" fmla="*/ 0 w 283"/>
                <a:gd name="T5" fmla="*/ 0 h 65"/>
                <a:gd name="T6" fmla="*/ 0 w 283"/>
                <a:gd name="T7" fmla="*/ 65 h 65"/>
                <a:gd name="T8" fmla="*/ 283 w 283"/>
                <a:gd name="T9" fmla="*/ 65 h 65"/>
                <a:gd name="T10" fmla="*/ 283 w 283"/>
                <a:gd name="T11" fmla="*/ 3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65">
                  <a:moveTo>
                    <a:pt x="283" y="34"/>
                  </a:moveTo>
                  <a:lnTo>
                    <a:pt x="283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283" y="65"/>
                  </a:lnTo>
                  <a:lnTo>
                    <a:pt x="283" y="34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Rectangle 22">
              <a:extLst>
                <a:ext uri="{FF2B5EF4-FFF2-40B4-BE49-F238E27FC236}">
                  <a16:creationId xmlns:a16="http://schemas.microsoft.com/office/drawing/2014/main" id="{04C93C8C-8F14-4041-AE74-C1F1FA9F5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521"/>
              <a:ext cx="198" cy="31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Line 23">
              <a:extLst>
                <a:ext uri="{FF2B5EF4-FFF2-40B4-BE49-F238E27FC236}">
                  <a16:creationId xmlns:a16="http://schemas.microsoft.com/office/drawing/2014/main" id="{C9A74E2C-3C3E-4522-99A8-470046ADE7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1" y="521"/>
              <a:ext cx="57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Line 24">
              <a:extLst>
                <a:ext uri="{FF2B5EF4-FFF2-40B4-BE49-F238E27FC236}">
                  <a16:creationId xmlns:a16="http://schemas.microsoft.com/office/drawing/2014/main" id="{73F560E2-A555-4860-81AA-995EEAEA5F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3" y="219"/>
              <a:ext cx="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Line 25">
              <a:extLst>
                <a:ext uri="{FF2B5EF4-FFF2-40B4-BE49-F238E27FC236}">
                  <a16:creationId xmlns:a16="http://schemas.microsoft.com/office/drawing/2014/main" id="{CC1B61A2-D377-407B-BC30-F88DD4B449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3" y="299"/>
              <a:ext cx="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3" name="Group 28">
            <a:extLst>
              <a:ext uri="{FF2B5EF4-FFF2-40B4-BE49-F238E27FC236}">
                <a16:creationId xmlns:a16="http://schemas.microsoft.com/office/drawing/2014/main" id="{FBC8A679-02EC-4372-982C-A867F1CBDEC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010766" y="1929401"/>
            <a:ext cx="531345" cy="806975"/>
            <a:chOff x="9" y="-1"/>
            <a:chExt cx="667" cy="1013"/>
          </a:xfrm>
        </p:grpSpPr>
        <p:sp>
          <p:nvSpPr>
            <p:cNvPr id="114" name="Freeform 29">
              <a:extLst>
                <a:ext uri="{FF2B5EF4-FFF2-40B4-BE49-F238E27FC236}">
                  <a16:creationId xmlns:a16="http://schemas.microsoft.com/office/drawing/2014/main" id="{2DEBD891-F530-43F6-996E-8A2CAE16A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334"/>
              <a:ext cx="574" cy="466"/>
            </a:xfrm>
            <a:custGeom>
              <a:avLst/>
              <a:gdLst>
                <a:gd name="T0" fmla="*/ 274 w 274"/>
                <a:gd name="T1" fmla="*/ 0 h 223"/>
                <a:gd name="T2" fmla="*/ 0 w 274"/>
                <a:gd name="T3" fmla="*/ 0 h 223"/>
                <a:gd name="T4" fmla="*/ 116 w 274"/>
                <a:gd name="T5" fmla="*/ 177 h 223"/>
                <a:gd name="T6" fmla="*/ 86 w 274"/>
                <a:gd name="T7" fmla="*/ 223 h 223"/>
                <a:gd name="T8" fmla="*/ 104 w 274"/>
                <a:gd name="T9" fmla="*/ 220 h 223"/>
                <a:gd name="T10" fmla="*/ 164 w 274"/>
                <a:gd name="T11" fmla="*/ 220 h 223"/>
                <a:gd name="T12" fmla="*/ 186 w 274"/>
                <a:gd name="T13" fmla="*/ 223 h 223"/>
                <a:gd name="T14" fmla="*/ 156 w 274"/>
                <a:gd name="T15" fmla="*/ 178 h 223"/>
                <a:gd name="T16" fmla="*/ 274 w 274"/>
                <a:gd name="T1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" h="223">
                  <a:moveTo>
                    <a:pt x="27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6" y="177"/>
                    <a:pt x="116" y="177"/>
                    <a:pt x="116" y="177"/>
                  </a:cubicBezTo>
                  <a:cubicBezTo>
                    <a:pt x="86" y="223"/>
                    <a:pt x="86" y="223"/>
                    <a:pt x="86" y="223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23" y="217"/>
                    <a:pt x="144" y="217"/>
                    <a:pt x="164" y="220"/>
                  </a:cubicBezTo>
                  <a:cubicBezTo>
                    <a:pt x="186" y="223"/>
                    <a:pt x="186" y="223"/>
                    <a:pt x="186" y="223"/>
                  </a:cubicBezTo>
                  <a:cubicBezTo>
                    <a:pt x="156" y="178"/>
                    <a:pt x="156" y="178"/>
                    <a:pt x="156" y="178"/>
                  </a:cubicBezTo>
                  <a:lnTo>
                    <a:pt x="274" y="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Rectangle 30">
              <a:extLst>
                <a:ext uri="{FF2B5EF4-FFF2-40B4-BE49-F238E27FC236}">
                  <a16:creationId xmlns:a16="http://schemas.microsoft.com/office/drawing/2014/main" id="{F69CBFFA-7576-4F1E-A03A-EAC2AEA03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" y="269"/>
              <a:ext cx="574" cy="31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Line 31">
              <a:extLst>
                <a:ext uri="{FF2B5EF4-FFF2-40B4-BE49-F238E27FC236}">
                  <a16:creationId xmlns:a16="http://schemas.microsoft.com/office/drawing/2014/main" id="{B91C53A2-3C3C-4EBC-85FE-011CFCBF6B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" y="-1"/>
              <a:ext cx="0" cy="24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Line 32">
              <a:extLst>
                <a:ext uri="{FF2B5EF4-FFF2-40B4-BE49-F238E27FC236}">
                  <a16:creationId xmlns:a16="http://schemas.microsoft.com/office/drawing/2014/main" id="{01B4E746-7016-48D4-A46A-397097AC5B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" y="74"/>
              <a:ext cx="0" cy="13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Line 33">
              <a:extLst>
                <a:ext uri="{FF2B5EF4-FFF2-40B4-BE49-F238E27FC236}">
                  <a16:creationId xmlns:a16="http://schemas.microsoft.com/office/drawing/2014/main" id="{028B4654-03B5-466E-9CF2-A41FB8CB0E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" y="74"/>
              <a:ext cx="0" cy="13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Line 34">
              <a:extLst>
                <a:ext uri="{FF2B5EF4-FFF2-40B4-BE49-F238E27FC236}">
                  <a16:creationId xmlns:a16="http://schemas.microsoft.com/office/drawing/2014/main" id="{970B9699-8F74-48EE-A683-ABFAE7B0A2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" y="828"/>
              <a:ext cx="0" cy="13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Freeform 35">
              <a:extLst>
                <a:ext uri="{FF2B5EF4-FFF2-40B4-BE49-F238E27FC236}">
                  <a16:creationId xmlns:a16="http://schemas.microsoft.com/office/drawing/2014/main" id="{03F90081-6A15-473F-8B82-4ABF7249DE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51"/>
              <a:ext cx="165" cy="42"/>
            </a:xfrm>
            <a:custGeom>
              <a:avLst/>
              <a:gdLst>
                <a:gd name="T0" fmla="*/ 69 w 79"/>
                <a:gd name="T1" fmla="*/ 20 h 20"/>
                <a:gd name="T2" fmla="*/ 10 w 79"/>
                <a:gd name="T3" fmla="*/ 20 h 20"/>
                <a:gd name="T4" fmla="*/ 0 w 79"/>
                <a:gd name="T5" fmla="*/ 10 h 20"/>
                <a:gd name="T6" fmla="*/ 0 w 79"/>
                <a:gd name="T7" fmla="*/ 10 h 20"/>
                <a:gd name="T8" fmla="*/ 10 w 79"/>
                <a:gd name="T9" fmla="*/ 0 h 20"/>
                <a:gd name="T10" fmla="*/ 69 w 79"/>
                <a:gd name="T11" fmla="*/ 0 h 20"/>
                <a:gd name="T12" fmla="*/ 79 w 79"/>
                <a:gd name="T13" fmla="*/ 10 h 20"/>
                <a:gd name="T14" fmla="*/ 79 w 79"/>
                <a:gd name="T15" fmla="*/ 10 h 20"/>
                <a:gd name="T16" fmla="*/ 69 w 79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20">
                  <a:moveTo>
                    <a:pt x="69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5" y="0"/>
                    <a:pt x="79" y="4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9" y="15"/>
                    <a:pt x="75" y="20"/>
                    <a:pt x="69" y="20"/>
                  </a:cubicBez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Freeform 36">
              <a:extLst>
                <a:ext uri="{FF2B5EF4-FFF2-40B4-BE49-F238E27FC236}">
                  <a16:creationId xmlns:a16="http://schemas.microsoft.com/office/drawing/2014/main" id="{7A236E61-FFC0-4DF2-AF71-6E8CDBBC05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" y="468"/>
              <a:ext cx="633" cy="544"/>
            </a:xfrm>
            <a:custGeom>
              <a:avLst/>
              <a:gdLst>
                <a:gd name="T0" fmla="*/ 173 w 302"/>
                <a:gd name="T1" fmla="*/ 0 h 260"/>
                <a:gd name="T2" fmla="*/ 229 w 302"/>
                <a:gd name="T3" fmla="*/ 0 h 260"/>
                <a:gd name="T4" fmla="*/ 302 w 302"/>
                <a:gd name="T5" fmla="*/ 73 h 260"/>
                <a:gd name="T6" fmla="*/ 302 w 302"/>
                <a:gd name="T7" fmla="*/ 260 h 260"/>
                <a:gd name="T8" fmla="*/ 0 w 302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" h="260">
                  <a:moveTo>
                    <a:pt x="173" y="0"/>
                  </a:moveTo>
                  <a:cubicBezTo>
                    <a:pt x="229" y="0"/>
                    <a:pt x="229" y="0"/>
                    <a:pt x="229" y="0"/>
                  </a:cubicBezTo>
                  <a:cubicBezTo>
                    <a:pt x="269" y="0"/>
                    <a:pt x="302" y="33"/>
                    <a:pt x="302" y="73"/>
                  </a:cubicBezTo>
                  <a:cubicBezTo>
                    <a:pt x="302" y="260"/>
                    <a:pt x="302" y="260"/>
                    <a:pt x="302" y="260"/>
                  </a:cubicBezTo>
                  <a:cubicBezTo>
                    <a:pt x="0" y="260"/>
                    <a:pt x="0" y="260"/>
                    <a:pt x="0" y="26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Line 37">
              <a:extLst>
                <a:ext uri="{FF2B5EF4-FFF2-40B4-BE49-F238E27FC236}">
                  <a16:creationId xmlns:a16="http://schemas.microsoft.com/office/drawing/2014/main" id="{50959D47-8D75-449B-A4B0-1BE5956B17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" y="702"/>
              <a:ext cx="81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42DF4DD-F0C1-4E44-9678-4D82FA9BF31A}"/>
              </a:ext>
            </a:extLst>
          </p:cNvPr>
          <p:cNvGrpSpPr/>
          <p:nvPr/>
        </p:nvGrpSpPr>
        <p:grpSpPr>
          <a:xfrm>
            <a:off x="-39800906" y="1999569"/>
            <a:ext cx="750728" cy="737016"/>
            <a:chOff x="2078736" y="2042296"/>
            <a:chExt cx="678796" cy="666398"/>
          </a:xfrm>
        </p:grpSpPr>
        <p:sp>
          <p:nvSpPr>
            <p:cNvPr id="124" name="Freeform 60">
              <a:extLst>
                <a:ext uri="{FF2B5EF4-FFF2-40B4-BE49-F238E27FC236}">
                  <a16:creationId xmlns:a16="http://schemas.microsoft.com/office/drawing/2014/main" id="{6029FC50-A5FB-48AE-A609-7B47B2F66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736" y="2595296"/>
              <a:ext cx="53314" cy="113398"/>
            </a:xfrm>
            <a:custGeom>
              <a:avLst/>
              <a:gdLst>
                <a:gd name="T0" fmla="*/ 63 w 63"/>
                <a:gd name="T1" fmla="*/ 134 h 134"/>
                <a:gd name="T2" fmla="*/ 0 w 63"/>
                <a:gd name="T3" fmla="*/ 134 h 134"/>
                <a:gd name="T4" fmla="*/ 0 w 63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134">
                  <a:moveTo>
                    <a:pt x="63" y="134"/>
                  </a:moveTo>
                  <a:lnTo>
                    <a:pt x="0" y="134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Freeform 57">
              <a:extLst>
                <a:ext uri="{FF2B5EF4-FFF2-40B4-BE49-F238E27FC236}">
                  <a16:creationId xmlns:a16="http://schemas.microsoft.com/office/drawing/2014/main" id="{F308D580-159B-4F0E-9616-93B265131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910" y="2042296"/>
              <a:ext cx="51622" cy="118476"/>
            </a:xfrm>
            <a:custGeom>
              <a:avLst/>
              <a:gdLst>
                <a:gd name="T0" fmla="*/ 61 w 61"/>
                <a:gd name="T1" fmla="*/ 140 h 140"/>
                <a:gd name="T2" fmla="*/ 61 w 61"/>
                <a:gd name="T3" fmla="*/ 0 h 140"/>
                <a:gd name="T4" fmla="*/ 0 w 61"/>
                <a:gd name="T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40">
                  <a:moveTo>
                    <a:pt x="61" y="140"/>
                  </a:moveTo>
                  <a:lnTo>
                    <a:pt x="61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Freeform 58">
              <a:extLst>
                <a:ext uri="{FF2B5EF4-FFF2-40B4-BE49-F238E27FC236}">
                  <a16:creationId xmlns:a16="http://schemas.microsoft.com/office/drawing/2014/main" id="{FB73E3DD-66A6-49B1-857D-2CD80FB56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736" y="2042296"/>
              <a:ext cx="53314" cy="118476"/>
            </a:xfrm>
            <a:custGeom>
              <a:avLst/>
              <a:gdLst>
                <a:gd name="T0" fmla="*/ 63 w 63"/>
                <a:gd name="T1" fmla="*/ 0 h 140"/>
                <a:gd name="T2" fmla="*/ 0 w 63"/>
                <a:gd name="T3" fmla="*/ 0 h 140"/>
                <a:gd name="T4" fmla="*/ 0 w 63"/>
                <a:gd name="T5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140">
                  <a:moveTo>
                    <a:pt x="63" y="0"/>
                  </a:moveTo>
                  <a:lnTo>
                    <a:pt x="0" y="0"/>
                  </a:lnTo>
                  <a:lnTo>
                    <a:pt x="0" y="14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Freeform 59">
              <a:extLst>
                <a:ext uri="{FF2B5EF4-FFF2-40B4-BE49-F238E27FC236}">
                  <a16:creationId xmlns:a16="http://schemas.microsoft.com/office/drawing/2014/main" id="{4B27BD55-28AB-4B25-91EF-CCC014454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910" y="2595296"/>
              <a:ext cx="51622" cy="113398"/>
            </a:xfrm>
            <a:custGeom>
              <a:avLst/>
              <a:gdLst>
                <a:gd name="T0" fmla="*/ 61 w 61"/>
                <a:gd name="T1" fmla="*/ 0 h 134"/>
                <a:gd name="T2" fmla="*/ 61 w 61"/>
                <a:gd name="T3" fmla="*/ 134 h 134"/>
                <a:gd name="T4" fmla="*/ 0 w 61"/>
                <a:gd name="T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34">
                  <a:moveTo>
                    <a:pt x="61" y="0"/>
                  </a:moveTo>
                  <a:lnTo>
                    <a:pt x="61" y="134"/>
                  </a:lnTo>
                  <a:lnTo>
                    <a:pt x="0" y="134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680EFCA7-C8FF-40A8-A0D8-5D6CF804E5B6}"/>
                </a:ext>
              </a:extLst>
            </p:cNvPr>
            <p:cNvGrpSpPr/>
            <p:nvPr/>
          </p:nvGrpSpPr>
          <p:grpSpPr>
            <a:xfrm>
              <a:off x="2195185" y="2152515"/>
              <a:ext cx="401125" cy="429897"/>
              <a:chOff x="833459" y="200035"/>
              <a:chExt cx="752475" cy="806449"/>
            </a:xfrm>
          </p:grpSpPr>
          <p:sp>
            <p:nvSpPr>
              <p:cNvPr id="129" name="Rectangle 70">
                <a:extLst>
                  <a:ext uri="{FF2B5EF4-FFF2-40B4-BE49-F238E27FC236}">
                    <a16:creationId xmlns:a16="http://schemas.microsoft.com/office/drawing/2014/main" id="{F7A760E8-9880-4954-A3D2-BA48DC58D1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284" y="555635"/>
                <a:ext cx="103188" cy="401637"/>
              </a:xfrm>
              <a:prstGeom prst="rect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Line 71">
                <a:extLst>
                  <a:ext uri="{FF2B5EF4-FFF2-40B4-BE49-F238E27FC236}">
                    <a16:creationId xmlns:a16="http://schemas.microsoft.com/office/drawing/2014/main" id="{7F5DD635-AD4A-44C0-BE1C-96CAAB1A18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5259" y="330210"/>
                <a:ext cx="0" cy="22542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1" name="Freeform 72">
                <a:extLst>
                  <a:ext uri="{FF2B5EF4-FFF2-40B4-BE49-F238E27FC236}">
                    <a16:creationId xmlns:a16="http://schemas.microsoft.com/office/drawing/2014/main" id="{8A50358E-DBE6-46CB-85EC-AC8B591EA7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747" y="200035"/>
                <a:ext cx="69850" cy="130175"/>
              </a:xfrm>
              <a:custGeom>
                <a:avLst/>
                <a:gdLst>
                  <a:gd name="T0" fmla="*/ 18 w 21"/>
                  <a:gd name="T1" fmla="*/ 0 h 39"/>
                  <a:gd name="T2" fmla="*/ 3 w 21"/>
                  <a:gd name="T3" fmla="*/ 0 h 39"/>
                  <a:gd name="T4" fmla="*/ 1 w 21"/>
                  <a:gd name="T5" fmla="*/ 28 h 39"/>
                  <a:gd name="T6" fmla="*/ 11 w 21"/>
                  <a:gd name="T7" fmla="*/ 39 h 39"/>
                  <a:gd name="T8" fmla="*/ 11 w 21"/>
                  <a:gd name="T9" fmla="*/ 39 h 39"/>
                  <a:gd name="T10" fmla="*/ 21 w 21"/>
                  <a:gd name="T11" fmla="*/ 28 h 39"/>
                  <a:gd name="T12" fmla="*/ 18 w 21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9">
                    <a:moveTo>
                      <a:pt x="1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34"/>
                      <a:pt x="5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7" y="39"/>
                      <a:pt x="21" y="34"/>
                      <a:pt x="21" y="28"/>
                    </a:cubicBezTo>
                    <a:lnTo>
                      <a:pt x="18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Freeform 73">
                <a:extLst>
                  <a:ext uri="{FF2B5EF4-FFF2-40B4-BE49-F238E27FC236}">
                    <a16:creationId xmlns:a16="http://schemas.microsoft.com/office/drawing/2014/main" id="{3B06437E-408A-44A8-AEE2-FEF56C411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447" y="765185"/>
                <a:ext cx="192088" cy="201612"/>
              </a:xfrm>
              <a:custGeom>
                <a:avLst/>
                <a:gdLst>
                  <a:gd name="T0" fmla="*/ 0 w 121"/>
                  <a:gd name="T1" fmla="*/ 0 h 127"/>
                  <a:gd name="T2" fmla="*/ 121 w 121"/>
                  <a:gd name="T3" fmla="*/ 69 h 127"/>
                  <a:gd name="T4" fmla="*/ 87 w 121"/>
                  <a:gd name="T5" fmla="*/ 127 h 127"/>
                  <a:gd name="T6" fmla="*/ 0 w 121"/>
                  <a:gd name="T7" fmla="*/ 7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27">
                    <a:moveTo>
                      <a:pt x="0" y="0"/>
                    </a:moveTo>
                    <a:lnTo>
                      <a:pt x="121" y="69"/>
                    </a:lnTo>
                    <a:lnTo>
                      <a:pt x="87" y="127"/>
                    </a:lnTo>
                    <a:lnTo>
                      <a:pt x="0" y="77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3" name="Freeform 74">
                <a:extLst>
                  <a:ext uri="{FF2B5EF4-FFF2-40B4-BE49-F238E27FC236}">
                    <a16:creationId xmlns:a16="http://schemas.microsoft.com/office/drawing/2014/main" id="{F6B529D7-8C01-4CFE-90F5-FF26878A9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72" y="588972"/>
                <a:ext cx="133350" cy="149225"/>
              </a:xfrm>
              <a:custGeom>
                <a:avLst/>
                <a:gdLst>
                  <a:gd name="T0" fmla="*/ 65 w 84"/>
                  <a:gd name="T1" fmla="*/ 94 h 94"/>
                  <a:gd name="T2" fmla="*/ 0 w 84"/>
                  <a:gd name="T3" fmla="*/ 56 h 94"/>
                  <a:gd name="T4" fmla="*/ 34 w 84"/>
                  <a:gd name="T5" fmla="*/ 0 h 94"/>
                  <a:gd name="T6" fmla="*/ 84 w 84"/>
                  <a:gd name="T7" fmla="*/ 2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94">
                    <a:moveTo>
                      <a:pt x="65" y="94"/>
                    </a:moveTo>
                    <a:lnTo>
                      <a:pt x="0" y="56"/>
                    </a:lnTo>
                    <a:lnTo>
                      <a:pt x="34" y="0"/>
                    </a:lnTo>
                    <a:lnTo>
                      <a:pt x="84" y="25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4" name="Freeform 75">
                <a:extLst>
                  <a:ext uri="{FF2B5EF4-FFF2-40B4-BE49-F238E27FC236}">
                    <a16:creationId xmlns:a16="http://schemas.microsoft.com/office/drawing/2014/main" id="{19942383-2CBA-447D-9E5A-47E31D84A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459" y="327035"/>
                <a:ext cx="334963" cy="454025"/>
              </a:xfrm>
              <a:custGeom>
                <a:avLst/>
                <a:gdLst>
                  <a:gd name="T0" fmla="*/ 101 w 101"/>
                  <a:gd name="T1" fmla="*/ 11 h 137"/>
                  <a:gd name="T2" fmla="*/ 35 w 101"/>
                  <a:gd name="T3" fmla="*/ 40 h 137"/>
                  <a:gd name="T4" fmla="*/ 0 w 101"/>
                  <a:gd name="T5" fmla="*/ 101 h 137"/>
                  <a:gd name="T6" fmla="*/ 17 w 101"/>
                  <a:gd name="T7" fmla="*/ 111 h 137"/>
                  <a:gd name="T8" fmla="*/ 5 w 101"/>
                  <a:gd name="T9" fmla="*/ 132 h 137"/>
                  <a:gd name="T10" fmla="*/ 13 w 101"/>
                  <a:gd name="T11" fmla="*/ 137 h 137"/>
                  <a:gd name="T12" fmla="*/ 53 w 101"/>
                  <a:gd name="T13" fmla="*/ 106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137">
                    <a:moveTo>
                      <a:pt x="101" y="11"/>
                    </a:moveTo>
                    <a:cubicBezTo>
                      <a:pt x="81" y="0"/>
                      <a:pt x="51" y="12"/>
                      <a:pt x="35" y="40"/>
                    </a:cubicBezTo>
                    <a:cubicBezTo>
                      <a:pt x="24" y="59"/>
                      <a:pt x="0" y="101"/>
                      <a:pt x="0" y="101"/>
                    </a:cubicBezTo>
                    <a:cubicBezTo>
                      <a:pt x="17" y="111"/>
                      <a:pt x="17" y="111"/>
                      <a:pt x="17" y="111"/>
                    </a:cubicBezTo>
                    <a:cubicBezTo>
                      <a:pt x="5" y="132"/>
                      <a:pt x="5" y="132"/>
                      <a:pt x="5" y="132"/>
                    </a:cubicBezTo>
                    <a:cubicBezTo>
                      <a:pt x="13" y="137"/>
                      <a:pt x="13" y="137"/>
                      <a:pt x="13" y="137"/>
                    </a:cubicBezTo>
                    <a:cubicBezTo>
                      <a:pt x="53" y="106"/>
                      <a:pt x="53" y="106"/>
                      <a:pt x="53" y="106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Freeform 76">
                <a:extLst>
                  <a:ext uri="{FF2B5EF4-FFF2-40B4-BE49-F238E27FC236}">
                    <a16:creationId xmlns:a16="http://schemas.microsoft.com/office/drawing/2014/main" id="{E4149F4A-2520-4E41-B46C-F8F388A85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684" y="466735"/>
                <a:ext cx="80963" cy="122237"/>
              </a:xfrm>
              <a:custGeom>
                <a:avLst/>
                <a:gdLst>
                  <a:gd name="T0" fmla="*/ 51 w 51"/>
                  <a:gd name="T1" fmla="*/ 77 h 77"/>
                  <a:gd name="T2" fmla="*/ 0 w 51"/>
                  <a:gd name="T3" fmla="*/ 48 h 77"/>
                  <a:gd name="T4" fmla="*/ 28 w 51"/>
                  <a:gd name="T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77">
                    <a:moveTo>
                      <a:pt x="51" y="77"/>
                    </a:moveTo>
                    <a:lnTo>
                      <a:pt x="0" y="48"/>
                    </a:lnTo>
                    <a:lnTo>
                      <a:pt x="28" y="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8" name="Freeform 78">
                <a:extLst>
                  <a:ext uri="{FF2B5EF4-FFF2-40B4-BE49-F238E27FC236}">
                    <a16:creationId xmlns:a16="http://schemas.microsoft.com/office/drawing/2014/main" id="{9D25B62D-D697-421D-B944-8ABB6E479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634" y="390535"/>
                <a:ext cx="241300" cy="274637"/>
              </a:xfrm>
              <a:custGeom>
                <a:avLst/>
                <a:gdLst>
                  <a:gd name="T0" fmla="*/ 0 w 73"/>
                  <a:gd name="T1" fmla="*/ 83 h 83"/>
                  <a:gd name="T2" fmla="*/ 23 w 73"/>
                  <a:gd name="T3" fmla="*/ 62 h 83"/>
                  <a:gd name="T4" fmla="*/ 30 w 73"/>
                  <a:gd name="T5" fmla="*/ 60 h 83"/>
                  <a:gd name="T6" fmla="*/ 54 w 73"/>
                  <a:gd name="T7" fmla="*/ 55 h 83"/>
                  <a:gd name="T8" fmla="*/ 73 w 73"/>
                  <a:gd name="T9" fmla="*/ 37 h 83"/>
                  <a:gd name="T10" fmla="*/ 68 w 73"/>
                  <a:gd name="T11" fmla="*/ 33 h 83"/>
                  <a:gd name="T12" fmla="*/ 55 w 73"/>
                  <a:gd name="T13" fmla="*/ 34 h 83"/>
                  <a:gd name="T14" fmla="*/ 48 w 73"/>
                  <a:gd name="T15" fmla="*/ 41 h 83"/>
                  <a:gd name="T16" fmla="*/ 32 w 73"/>
                  <a:gd name="T17" fmla="*/ 41 h 83"/>
                  <a:gd name="T18" fmla="*/ 32 w 73"/>
                  <a:gd name="T19" fmla="*/ 41 h 83"/>
                  <a:gd name="T20" fmla="*/ 33 w 73"/>
                  <a:gd name="T21" fmla="*/ 25 h 83"/>
                  <a:gd name="T22" fmla="*/ 39 w 73"/>
                  <a:gd name="T23" fmla="*/ 18 h 83"/>
                  <a:gd name="T24" fmla="*/ 41 w 73"/>
                  <a:gd name="T25" fmla="*/ 4 h 83"/>
                  <a:gd name="T26" fmla="*/ 38 w 73"/>
                  <a:gd name="T27" fmla="*/ 0 h 83"/>
                  <a:gd name="T28" fmla="*/ 19 w 73"/>
                  <a:gd name="T29" fmla="*/ 17 h 83"/>
                  <a:gd name="T30" fmla="*/ 12 w 73"/>
                  <a:gd name="T31" fmla="*/ 42 h 83"/>
                  <a:gd name="T32" fmla="*/ 10 w 73"/>
                  <a:gd name="T33" fmla="*/ 48 h 83"/>
                  <a:gd name="T34" fmla="*/ 0 w 73"/>
                  <a:gd name="T35" fmla="*/ 5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3" h="83">
                    <a:moveTo>
                      <a:pt x="0" y="83"/>
                    </a:moveTo>
                    <a:cubicBezTo>
                      <a:pt x="23" y="62"/>
                      <a:pt x="23" y="62"/>
                      <a:pt x="23" y="62"/>
                    </a:cubicBezTo>
                    <a:cubicBezTo>
                      <a:pt x="25" y="60"/>
                      <a:pt x="27" y="60"/>
                      <a:pt x="30" y="60"/>
                    </a:cubicBezTo>
                    <a:cubicBezTo>
                      <a:pt x="38" y="63"/>
                      <a:pt x="47" y="61"/>
                      <a:pt x="54" y="55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64" y="30"/>
                      <a:pt x="59" y="31"/>
                      <a:pt x="55" y="34"/>
                    </a:cubicBezTo>
                    <a:cubicBezTo>
                      <a:pt x="48" y="41"/>
                      <a:pt x="48" y="41"/>
                      <a:pt x="48" y="41"/>
                    </a:cubicBezTo>
                    <a:cubicBezTo>
                      <a:pt x="43" y="45"/>
                      <a:pt x="37" y="46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7" y="35"/>
                      <a:pt x="28" y="29"/>
                      <a:pt x="33" y="25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3" y="15"/>
                      <a:pt x="44" y="9"/>
                      <a:pt x="41" y="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2" y="24"/>
                      <a:pt x="10" y="33"/>
                      <a:pt x="12" y="42"/>
                    </a:cubicBezTo>
                    <a:cubicBezTo>
                      <a:pt x="12" y="44"/>
                      <a:pt x="12" y="46"/>
                      <a:pt x="10" y="48"/>
                    </a:cubicBezTo>
                    <a:cubicBezTo>
                      <a:pt x="0" y="58"/>
                      <a:pt x="0" y="58"/>
                      <a:pt x="0" y="5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9" name="Freeform 79">
                <a:extLst>
                  <a:ext uri="{FF2B5EF4-FFF2-40B4-BE49-F238E27FC236}">
                    <a16:creationId xmlns:a16="http://schemas.microsoft.com/office/drawing/2014/main" id="{E7057F96-508F-4D2A-A58B-96C32907C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147" y="871547"/>
                <a:ext cx="82550" cy="79375"/>
              </a:xfrm>
              <a:custGeom>
                <a:avLst/>
                <a:gdLst>
                  <a:gd name="T0" fmla="*/ 20 w 25"/>
                  <a:gd name="T1" fmla="*/ 4 h 24"/>
                  <a:gd name="T2" fmla="*/ 5 w 25"/>
                  <a:gd name="T3" fmla="*/ 4 h 24"/>
                  <a:gd name="T4" fmla="*/ 4 w 25"/>
                  <a:gd name="T5" fmla="*/ 19 h 24"/>
                  <a:gd name="T6" fmla="*/ 20 w 25"/>
                  <a:gd name="T7" fmla="*/ 20 h 24"/>
                  <a:gd name="T8" fmla="*/ 20 w 25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0" y="4"/>
                    </a:moveTo>
                    <a:cubicBezTo>
                      <a:pt x="16" y="0"/>
                      <a:pt x="9" y="0"/>
                      <a:pt x="5" y="4"/>
                    </a:cubicBezTo>
                    <a:cubicBezTo>
                      <a:pt x="1" y="8"/>
                      <a:pt x="0" y="15"/>
                      <a:pt x="4" y="19"/>
                    </a:cubicBezTo>
                    <a:cubicBezTo>
                      <a:pt x="9" y="24"/>
                      <a:pt x="16" y="24"/>
                      <a:pt x="20" y="20"/>
                    </a:cubicBezTo>
                    <a:cubicBezTo>
                      <a:pt x="24" y="16"/>
                      <a:pt x="25" y="9"/>
                      <a:pt x="20" y="4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0" name="Freeform 80">
                <a:extLst>
                  <a:ext uri="{FF2B5EF4-FFF2-40B4-BE49-F238E27FC236}">
                    <a16:creationId xmlns:a16="http://schemas.microsoft.com/office/drawing/2014/main" id="{12361B9D-87C7-460C-A5E6-FC5732287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34" y="741372"/>
                <a:ext cx="223838" cy="265112"/>
              </a:xfrm>
              <a:custGeom>
                <a:avLst/>
                <a:gdLst>
                  <a:gd name="T0" fmla="*/ 68 w 68"/>
                  <a:gd name="T1" fmla="*/ 0 h 80"/>
                  <a:gd name="T2" fmla="*/ 40 w 68"/>
                  <a:gd name="T3" fmla="*/ 28 h 80"/>
                  <a:gd name="T4" fmla="*/ 6 w 68"/>
                  <a:gd name="T5" fmla="*/ 36 h 80"/>
                  <a:gd name="T6" fmla="*/ 5 w 68"/>
                  <a:gd name="T7" fmla="*/ 64 h 80"/>
                  <a:gd name="T8" fmla="*/ 45 w 68"/>
                  <a:gd name="T9" fmla="*/ 69 h 80"/>
                  <a:gd name="T10" fmla="*/ 51 w 68"/>
                  <a:gd name="T11" fmla="*/ 40 h 80"/>
                  <a:gd name="T12" fmla="*/ 68 w 68"/>
                  <a:gd name="T13" fmla="*/ 2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80">
                    <a:moveTo>
                      <a:pt x="68" y="0"/>
                    </a:moveTo>
                    <a:cubicBezTo>
                      <a:pt x="40" y="28"/>
                      <a:pt x="40" y="28"/>
                      <a:pt x="40" y="28"/>
                    </a:cubicBezTo>
                    <a:cubicBezTo>
                      <a:pt x="29" y="22"/>
                      <a:pt x="14" y="25"/>
                      <a:pt x="6" y="36"/>
                    </a:cubicBezTo>
                    <a:cubicBezTo>
                      <a:pt x="0" y="44"/>
                      <a:pt x="0" y="55"/>
                      <a:pt x="5" y="64"/>
                    </a:cubicBezTo>
                    <a:cubicBezTo>
                      <a:pt x="14" y="78"/>
                      <a:pt x="33" y="80"/>
                      <a:pt x="45" y="69"/>
                    </a:cubicBezTo>
                    <a:cubicBezTo>
                      <a:pt x="53" y="62"/>
                      <a:pt x="55" y="50"/>
                      <a:pt x="51" y="40"/>
                    </a:cubicBezTo>
                    <a:cubicBezTo>
                      <a:pt x="68" y="24"/>
                      <a:pt x="68" y="24"/>
                      <a:pt x="68" y="24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1" name="Group 89">
            <a:extLst>
              <a:ext uri="{FF2B5EF4-FFF2-40B4-BE49-F238E27FC236}">
                <a16:creationId xmlns:a16="http://schemas.microsoft.com/office/drawing/2014/main" id="{943C309C-E43D-432C-8A82-C778558E0D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27808797" y="2118985"/>
            <a:ext cx="965158" cy="624215"/>
            <a:chOff x="3631" y="1098"/>
            <a:chExt cx="1138" cy="736"/>
          </a:xfrm>
        </p:grpSpPr>
        <p:sp>
          <p:nvSpPr>
            <p:cNvPr id="142" name="Oval 90">
              <a:extLst>
                <a:ext uri="{FF2B5EF4-FFF2-40B4-BE49-F238E27FC236}">
                  <a16:creationId xmlns:a16="http://schemas.microsoft.com/office/drawing/2014/main" id="{D3D27445-F63C-4908-ABAF-A55E866FE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" y="1691"/>
              <a:ext cx="73" cy="71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Line 91">
              <a:extLst>
                <a:ext uri="{FF2B5EF4-FFF2-40B4-BE49-F238E27FC236}">
                  <a16:creationId xmlns:a16="http://schemas.microsoft.com/office/drawing/2014/main" id="{AF4BA45F-A6B1-4917-946D-5D367782B9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5" y="1727"/>
              <a:ext cx="0" cy="107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Freeform 92">
              <a:extLst>
                <a:ext uri="{FF2B5EF4-FFF2-40B4-BE49-F238E27FC236}">
                  <a16:creationId xmlns:a16="http://schemas.microsoft.com/office/drawing/2014/main" id="{3C9E55FE-7BB4-4038-A089-7587F4F29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1324"/>
              <a:ext cx="549" cy="210"/>
            </a:xfrm>
            <a:custGeom>
              <a:avLst/>
              <a:gdLst>
                <a:gd name="T0" fmla="*/ 549 w 549"/>
                <a:gd name="T1" fmla="*/ 210 h 210"/>
                <a:gd name="T2" fmla="*/ 494 w 549"/>
                <a:gd name="T3" fmla="*/ 0 h 210"/>
                <a:gd name="T4" fmla="*/ 54 w 549"/>
                <a:gd name="T5" fmla="*/ 0 h 210"/>
                <a:gd name="T6" fmla="*/ 0 w 549"/>
                <a:gd name="T7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9" h="210">
                  <a:moveTo>
                    <a:pt x="549" y="210"/>
                  </a:moveTo>
                  <a:lnTo>
                    <a:pt x="494" y="0"/>
                  </a:lnTo>
                  <a:lnTo>
                    <a:pt x="54" y="0"/>
                  </a:lnTo>
                  <a:lnTo>
                    <a:pt x="0" y="21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Line 93">
              <a:extLst>
                <a:ext uri="{FF2B5EF4-FFF2-40B4-BE49-F238E27FC236}">
                  <a16:creationId xmlns:a16="http://schemas.microsoft.com/office/drawing/2014/main" id="{A7340DCE-8D46-47B9-ABEC-483610E9B5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9" y="1557"/>
              <a:ext cx="0" cy="5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Line 94">
              <a:extLst>
                <a:ext uri="{FF2B5EF4-FFF2-40B4-BE49-F238E27FC236}">
                  <a16:creationId xmlns:a16="http://schemas.microsoft.com/office/drawing/2014/main" id="{0C078F8A-0E4F-42B9-A1F3-F3063371BC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8" y="1557"/>
              <a:ext cx="0" cy="5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Line 95">
              <a:extLst>
                <a:ext uri="{FF2B5EF4-FFF2-40B4-BE49-F238E27FC236}">
                  <a16:creationId xmlns:a16="http://schemas.microsoft.com/office/drawing/2014/main" id="{67F726EA-E85F-42C0-9039-F5DAE1B9A0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4" y="1557"/>
              <a:ext cx="0" cy="5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Line 96">
              <a:extLst>
                <a:ext uri="{FF2B5EF4-FFF2-40B4-BE49-F238E27FC236}">
                  <a16:creationId xmlns:a16="http://schemas.microsoft.com/office/drawing/2014/main" id="{6952B0CA-27A7-40D8-8485-B14EBE4776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1" y="1557"/>
              <a:ext cx="0" cy="5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Line 97">
              <a:extLst>
                <a:ext uri="{FF2B5EF4-FFF2-40B4-BE49-F238E27FC236}">
                  <a16:creationId xmlns:a16="http://schemas.microsoft.com/office/drawing/2014/main" id="{4BC2C087-567C-41D2-9EC9-B7A4F480A2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5" y="1324"/>
              <a:ext cx="0" cy="17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Freeform 98">
              <a:extLst>
                <a:ext uri="{FF2B5EF4-FFF2-40B4-BE49-F238E27FC236}">
                  <a16:creationId xmlns:a16="http://schemas.microsoft.com/office/drawing/2014/main" id="{B17F20A9-935E-4F9A-92F4-524628DC0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1534"/>
              <a:ext cx="549" cy="233"/>
            </a:xfrm>
            <a:custGeom>
              <a:avLst/>
              <a:gdLst>
                <a:gd name="T0" fmla="*/ 334 w 549"/>
                <a:gd name="T1" fmla="*/ 233 h 233"/>
                <a:gd name="T2" fmla="*/ 549 w 549"/>
                <a:gd name="T3" fmla="*/ 233 h 233"/>
                <a:gd name="T4" fmla="*/ 549 w 549"/>
                <a:gd name="T5" fmla="*/ 0 h 233"/>
                <a:gd name="T6" fmla="*/ 421 w 549"/>
                <a:gd name="T7" fmla="*/ 0 h 233"/>
                <a:gd name="T8" fmla="*/ 421 w 549"/>
                <a:gd name="T9" fmla="*/ 109 h 233"/>
                <a:gd name="T10" fmla="*/ 127 w 549"/>
                <a:gd name="T11" fmla="*/ 109 h 233"/>
                <a:gd name="T12" fmla="*/ 127 w 549"/>
                <a:gd name="T13" fmla="*/ 0 h 233"/>
                <a:gd name="T14" fmla="*/ 0 w 549"/>
                <a:gd name="T15" fmla="*/ 0 h 233"/>
                <a:gd name="T16" fmla="*/ 0 w 549"/>
                <a:gd name="T17" fmla="*/ 233 h 233"/>
                <a:gd name="T18" fmla="*/ 202 w 549"/>
                <a:gd name="T1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9" h="233">
                  <a:moveTo>
                    <a:pt x="334" y="233"/>
                  </a:moveTo>
                  <a:lnTo>
                    <a:pt x="549" y="233"/>
                  </a:lnTo>
                  <a:lnTo>
                    <a:pt x="549" y="0"/>
                  </a:lnTo>
                  <a:lnTo>
                    <a:pt x="421" y="0"/>
                  </a:lnTo>
                  <a:lnTo>
                    <a:pt x="421" y="109"/>
                  </a:lnTo>
                  <a:lnTo>
                    <a:pt x="127" y="109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0" y="233"/>
                  </a:lnTo>
                  <a:lnTo>
                    <a:pt x="202" y="233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Freeform 99">
              <a:extLst>
                <a:ext uri="{FF2B5EF4-FFF2-40B4-BE49-F238E27FC236}">
                  <a16:creationId xmlns:a16="http://schemas.microsoft.com/office/drawing/2014/main" id="{CCD0BD01-EE08-4A16-8091-5134F7380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" y="1098"/>
              <a:ext cx="704" cy="58"/>
            </a:xfrm>
            <a:custGeom>
              <a:avLst/>
              <a:gdLst>
                <a:gd name="T0" fmla="*/ 0 w 704"/>
                <a:gd name="T1" fmla="*/ 58 h 58"/>
                <a:gd name="T2" fmla="*/ 0 w 704"/>
                <a:gd name="T3" fmla="*/ 0 h 58"/>
                <a:gd name="T4" fmla="*/ 704 w 704"/>
                <a:gd name="T5" fmla="*/ 0 h 58"/>
                <a:gd name="T6" fmla="*/ 704 w 704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58">
                  <a:moveTo>
                    <a:pt x="0" y="58"/>
                  </a:moveTo>
                  <a:lnTo>
                    <a:pt x="0" y="0"/>
                  </a:lnTo>
                  <a:lnTo>
                    <a:pt x="704" y="0"/>
                  </a:lnTo>
                  <a:lnTo>
                    <a:pt x="704" y="58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Freeform 100">
              <a:extLst>
                <a:ext uri="{FF2B5EF4-FFF2-40B4-BE49-F238E27FC236}">
                  <a16:creationId xmlns:a16="http://schemas.microsoft.com/office/drawing/2014/main" id="{2F694C44-3348-4B55-A5F2-FFC63417E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" y="1163"/>
              <a:ext cx="594" cy="197"/>
            </a:xfrm>
            <a:custGeom>
              <a:avLst/>
              <a:gdLst>
                <a:gd name="T0" fmla="*/ 559 w 594"/>
                <a:gd name="T1" fmla="*/ 197 h 197"/>
                <a:gd name="T2" fmla="*/ 594 w 594"/>
                <a:gd name="T3" fmla="*/ 197 h 197"/>
                <a:gd name="T4" fmla="*/ 594 w 594"/>
                <a:gd name="T5" fmla="*/ 0 h 197"/>
                <a:gd name="T6" fmla="*/ 0 w 594"/>
                <a:gd name="T7" fmla="*/ 0 h 197"/>
                <a:gd name="T8" fmla="*/ 0 w 594"/>
                <a:gd name="T9" fmla="*/ 197 h 197"/>
                <a:gd name="T10" fmla="*/ 35 w 594"/>
                <a:gd name="T1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4" h="197">
                  <a:moveTo>
                    <a:pt x="559" y="197"/>
                  </a:moveTo>
                  <a:lnTo>
                    <a:pt x="594" y="197"/>
                  </a:lnTo>
                  <a:lnTo>
                    <a:pt x="594" y="0"/>
                  </a:lnTo>
                  <a:lnTo>
                    <a:pt x="0" y="0"/>
                  </a:lnTo>
                  <a:lnTo>
                    <a:pt x="0" y="197"/>
                  </a:lnTo>
                  <a:lnTo>
                    <a:pt x="35" y="197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 101">
              <a:extLst>
                <a:ext uri="{FF2B5EF4-FFF2-40B4-BE49-F238E27FC236}">
                  <a16:creationId xmlns:a16="http://schemas.microsoft.com/office/drawing/2014/main" id="{8DDB9A83-8A9C-4AD5-8987-C9A8F8083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" y="1364"/>
              <a:ext cx="71" cy="61"/>
            </a:xfrm>
            <a:custGeom>
              <a:avLst/>
              <a:gdLst>
                <a:gd name="T0" fmla="*/ 71 w 71"/>
                <a:gd name="T1" fmla="*/ 61 h 61"/>
                <a:gd name="T2" fmla="*/ 0 w 71"/>
                <a:gd name="T3" fmla="*/ 61 h 61"/>
                <a:gd name="T4" fmla="*/ 0 w 71"/>
                <a:gd name="T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1">
                  <a:moveTo>
                    <a:pt x="71" y="61"/>
                  </a:moveTo>
                  <a:lnTo>
                    <a:pt x="0" y="61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Freeform 102">
              <a:extLst>
                <a:ext uri="{FF2B5EF4-FFF2-40B4-BE49-F238E27FC236}">
                  <a16:creationId xmlns:a16="http://schemas.microsoft.com/office/drawing/2014/main" id="{38AA0807-D9B7-4B77-9839-2CE04A109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" y="1364"/>
              <a:ext cx="73" cy="61"/>
            </a:xfrm>
            <a:custGeom>
              <a:avLst/>
              <a:gdLst>
                <a:gd name="T0" fmla="*/ 73 w 73"/>
                <a:gd name="T1" fmla="*/ 0 h 61"/>
                <a:gd name="T2" fmla="*/ 73 w 73"/>
                <a:gd name="T3" fmla="*/ 61 h 61"/>
                <a:gd name="T4" fmla="*/ 0 w 73"/>
                <a:gd name="T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61">
                  <a:moveTo>
                    <a:pt x="73" y="0"/>
                  </a:moveTo>
                  <a:lnTo>
                    <a:pt x="73" y="61"/>
                  </a:lnTo>
                  <a:lnTo>
                    <a:pt x="0" y="61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Line 103">
              <a:extLst>
                <a:ext uri="{FF2B5EF4-FFF2-40B4-BE49-F238E27FC236}">
                  <a16:creationId xmlns:a16="http://schemas.microsoft.com/office/drawing/2014/main" id="{00212C91-4E6D-43E7-8CF2-A4DC933A5E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3" y="1224"/>
              <a:ext cx="0" cy="5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Line 104">
              <a:extLst>
                <a:ext uri="{FF2B5EF4-FFF2-40B4-BE49-F238E27FC236}">
                  <a16:creationId xmlns:a16="http://schemas.microsoft.com/office/drawing/2014/main" id="{4BDF9D21-42E6-4873-8C1C-5BED68D4FC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224"/>
              <a:ext cx="0" cy="5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Line 105">
              <a:extLst>
                <a:ext uri="{FF2B5EF4-FFF2-40B4-BE49-F238E27FC236}">
                  <a16:creationId xmlns:a16="http://schemas.microsoft.com/office/drawing/2014/main" id="{EC246C61-B2D0-4FD5-88B6-B46BC7B800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6" y="1224"/>
              <a:ext cx="0" cy="5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Line 106">
              <a:extLst>
                <a:ext uri="{FF2B5EF4-FFF2-40B4-BE49-F238E27FC236}">
                  <a16:creationId xmlns:a16="http://schemas.microsoft.com/office/drawing/2014/main" id="{240F658E-B536-4E2A-BDC9-A7C0BA3382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9" y="1224"/>
              <a:ext cx="0" cy="5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Rectangle 107">
              <a:extLst>
                <a:ext uri="{FF2B5EF4-FFF2-40B4-BE49-F238E27FC236}">
                  <a16:creationId xmlns:a16="http://schemas.microsoft.com/office/drawing/2014/main" id="{561D449C-FBF9-4A84-A610-89AC4D61DF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" y="1230"/>
              <a:ext cx="132" cy="4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Line 108">
              <a:extLst>
                <a:ext uri="{FF2B5EF4-FFF2-40B4-BE49-F238E27FC236}">
                  <a16:creationId xmlns:a16="http://schemas.microsoft.com/office/drawing/2014/main" id="{871E0BB0-EECD-4CBB-82F1-D8555B2C4B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9" y="1257"/>
              <a:ext cx="84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Rectangle 109">
              <a:extLst>
                <a:ext uri="{FF2B5EF4-FFF2-40B4-BE49-F238E27FC236}">
                  <a16:creationId xmlns:a16="http://schemas.microsoft.com/office/drawing/2014/main" id="{4A1903A5-FF87-44C1-8192-A8EA2BF17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1" y="1230"/>
              <a:ext cx="132" cy="4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Line 110">
              <a:extLst>
                <a:ext uri="{FF2B5EF4-FFF2-40B4-BE49-F238E27FC236}">
                  <a16:creationId xmlns:a16="http://schemas.microsoft.com/office/drawing/2014/main" id="{A6535030-F38B-4064-BC7E-16E7AD8F5D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65" y="1251"/>
              <a:ext cx="85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88512AA-1EDE-43F5-835C-27D5E476E89A}"/>
              </a:ext>
            </a:extLst>
          </p:cNvPr>
          <p:cNvGrpSpPr/>
          <p:nvPr/>
        </p:nvGrpSpPr>
        <p:grpSpPr>
          <a:xfrm>
            <a:off x="-10580504" y="2065084"/>
            <a:ext cx="649692" cy="678116"/>
            <a:chOff x="4329550" y="3461900"/>
            <a:chExt cx="274811" cy="286834"/>
          </a:xfrm>
        </p:grpSpPr>
        <p:sp>
          <p:nvSpPr>
            <p:cNvPr id="164" name="Rectangle 57">
              <a:extLst>
                <a:ext uri="{FF2B5EF4-FFF2-40B4-BE49-F238E27FC236}">
                  <a16:creationId xmlns:a16="http://schemas.microsoft.com/office/drawing/2014/main" id="{D05562C6-C6B8-4EDB-9916-B601AE3AD8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550" y="3705795"/>
              <a:ext cx="274811" cy="42939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 58">
              <a:extLst>
                <a:ext uri="{FF2B5EF4-FFF2-40B4-BE49-F238E27FC236}">
                  <a16:creationId xmlns:a16="http://schemas.microsoft.com/office/drawing/2014/main" id="{9FE3384D-F677-400A-B9DC-089F67CB1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909" y="3632512"/>
              <a:ext cx="187215" cy="73283"/>
            </a:xfrm>
            <a:custGeom>
              <a:avLst/>
              <a:gdLst>
                <a:gd name="T0" fmla="*/ 0 w 327"/>
                <a:gd name="T1" fmla="*/ 128 h 128"/>
                <a:gd name="T2" fmla="*/ 327 w 327"/>
                <a:gd name="T3" fmla="*/ 128 h 128"/>
                <a:gd name="T4" fmla="*/ 264 w 327"/>
                <a:gd name="T5" fmla="*/ 0 h 128"/>
                <a:gd name="T6" fmla="*/ 59 w 327"/>
                <a:gd name="T7" fmla="*/ 0 h 128"/>
                <a:gd name="T8" fmla="*/ 0 w 327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128">
                  <a:moveTo>
                    <a:pt x="0" y="128"/>
                  </a:moveTo>
                  <a:lnTo>
                    <a:pt x="327" y="128"/>
                  </a:lnTo>
                  <a:lnTo>
                    <a:pt x="264" y="0"/>
                  </a:lnTo>
                  <a:lnTo>
                    <a:pt x="59" y="0"/>
                  </a:lnTo>
                  <a:lnTo>
                    <a:pt x="0" y="128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Freeform 59">
              <a:extLst>
                <a:ext uri="{FF2B5EF4-FFF2-40B4-BE49-F238E27FC236}">
                  <a16:creationId xmlns:a16="http://schemas.microsoft.com/office/drawing/2014/main" id="{D8BC3067-8670-456A-B1D6-EEC013ADC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8520" y="3557511"/>
              <a:ext cx="97329" cy="75001"/>
            </a:xfrm>
            <a:custGeom>
              <a:avLst/>
              <a:gdLst>
                <a:gd name="T0" fmla="*/ 61 w 170"/>
                <a:gd name="T1" fmla="*/ 131 h 131"/>
                <a:gd name="T2" fmla="*/ 0 w 170"/>
                <a:gd name="T3" fmla="*/ 52 h 131"/>
                <a:gd name="T4" fmla="*/ 67 w 170"/>
                <a:gd name="T5" fmla="*/ 0 h 131"/>
                <a:gd name="T6" fmla="*/ 170 w 170"/>
                <a:gd name="T7" fmla="*/ 131 h 131"/>
                <a:gd name="T8" fmla="*/ 61 w 170"/>
                <a:gd name="T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31">
                  <a:moveTo>
                    <a:pt x="61" y="131"/>
                  </a:moveTo>
                  <a:lnTo>
                    <a:pt x="0" y="52"/>
                  </a:lnTo>
                  <a:lnTo>
                    <a:pt x="67" y="0"/>
                  </a:lnTo>
                  <a:lnTo>
                    <a:pt x="170" y="131"/>
                  </a:lnTo>
                  <a:lnTo>
                    <a:pt x="61" y="131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Freeform 60">
              <a:extLst>
                <a:ext uri="{FF2B5EF4-FFF2-40B4-BE49-F238E27FC236}">
                  <a16:creationId xmlns:a16="http://schemas.microsoft.com/office/drawing/2014/main" id="{D048174D-1513-4780-AC4F-1E2B04D08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039" y="3522587"/>
              <a:ext cx="79008" cy="79008"/>
            </a:xfrm>
            <a:custGeom>
              <a:avLst/>
              <a:gdLst>
                <a:gd name="T0" fmla="*/ 33 w 66"/>
                <a:gd name="T1" fmla="*/ 0 h 66"/>
                <a:gd name="T2" fmla="*/ 66 w 66"/>
                <a:gd name="T3" fmla="*/ 33 h 66"/>
                <a:gd name="T4" fmla="*/ 65 w 66"/>
                <a:gd name="T5" fmla="*/ 42 h 66"/>
                <a:gd name="T6" fmla="*/ 55 w 66"/>
                <a:gd name="T7" fmla="*/ 29 h 66"/>
                <a:gd name="T8" fmla="*/ 23 w 66"/>
                <a:gd name="T9" fmla="*/ 54 h 66"/>
                <a:gd name="T10" fmla="*/ 31 w 66"/>
                <a:gd name="T11" fmla="*/ 66 h 66"/>
                <a:gd name="T12" fmla="*/ 0 w 66"/>
                <a:gd name="T13" fmla="*/ 33 h 66"/>
                <a:gd name="T14" fmla="*/ 33 w 66"/>
                <a:gd name="T1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66">
                  <a:moveTo>
                    <a:pt x="33" y="0"/>
                  </a:moveTo>
                  <a:cubicBezTo>
                    <a:pt x="51" y="0"/>
                    <a:pt x="66" y="14"/>
                    <a:pt x="66" y="33"/>
                  </a:cubicBezTo>
                  <a:cubicBezTo>
                    <a:pt x="66" y="36"/>
                    <a:pt x="66" y="39"/>
                    <a:pt x="65" y="4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14" y="65"/>
                    <a:pt x="0" y="50"/>
                    <a:pt x="0" y="33"/>
                  </a:cubicBezTo>
                  <a:cubicBezTo>
                    <a:pt x="0" y="14"/>
                    <a:pt x="15" y="0"/>
                    <a:pt x="33" y="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Freeform 61">
              <a:extLst>
                <a:ext uri="{FF2B5EF4-FFF2-40B4-BE49-F238E27FC236}">
                  <a16:creationId xmlns:a16="http://schemas.microsoft.com/office/drawing/2014/main" id="{2CBCFA8C-C3E2-46C2-843C-0336CCC8C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673" y="3461900"/>
              <a:ext cx="46947" cy="46374"/>
            </a:xfrm>
            <a:custGeom>
              <a:avLst/>
              <a:gdLst>
                <a:gd name="T0" fmla="*/ 23 w 39"/>
                <a:gd name="T1" fmla="*/ 31 h 39"/>
                <a:gd name="T2" fmla="*/ 11 w 39"/>
                <a:gd name="T3" fmla="*/ 12 h 39"/>
                <a:gd name="T4" fmla="*/ 0 w 39"/>
                <a:gd name="T5" fmla="*/ 19 h 39"/>
                <a:gd name="T6" fmla="*/ 19 w 39"/>
                <a:gd name="T7" fmla="*/ 0 h 39"/>
                <a:gd name="T8" fmla="*/ 39 w 39"/>
                <a:gd name="T9" fmla="*/ 20 h 39"/>
                <a:gd name="T10" fmla="*/ 19 w 39"/>
                <a:gd name="T11" fmla="*/ 39 h 39"/>
                <a:gd name="T12" fmla="*/ 14 w 39"/>
                <a:gd name="T13" fmla="*/ 38 h 39"/>
                <a:gd name="T14" fmla="*/ 23 w 39"/>
                <a:gd name="T1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9">
                  <a:moveTo>
                    <a:pt x="23" y="31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19" y="39"/>
                  </a:cubicBezTo>
                  <a:cubicBezTo>
                    <a:pt x="17" y="39"/>
                    <a:pt x="15" y="38"/>
                    <a:pt x="14" y="38"/>
                  </a:cubicBezTo>
                  <a:lnTo>
                    <a:pt x="23" y="31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Freeform 62">
              <a:extLst>
                <a:ext uri="{FF2B5EF4-FFF2-40B4-BE49-F238E27FC236}">
                  <a16:creationId xmlns:a16="http://schemas.microsoft.com/office/drawing/2014/main" id="{3042B91D-3CFF-4EDA-A628-C9A9A5D83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421" y="3476213"/>
              <a:ext cx="85306" cy="64123"/>
            </a:xfrm>
            <a:custGeom>
              <a:avLst/>
              <a:gdLst>
                <a:gd name="T0" fmla="*/ 0 w 71"/>
                <a:gd name="T1" fmla="*/ 40 h 54"/>
                <a:gd name="T2" fmla="*/ 59 w 71"/>
                <a:gd name="T3" fmla="*/ 0 h 54"/>
                <a:gd name="T4" fmla="*/ 71 w 71"/>
                <a:gd name="T5" fmla="*/ 19 h 54"/>
                <a:gd name="T6" fmla="*/ 19 w 71"/>
                <a:gd name="T7" fmla="*/ 54 h 54"/>
                <a:gd name="T8" fmla="*/ 0 w 71"/>
                <a:gd name="T9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4">
                  <a:moveTo>
                    <a:pt x="0" y="4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5" y="47"/>
                    <a:pt x="8" y="42"/>
                    <a:pt x="0" y="4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Line 63">
              <a:extLst>
                <a:ext uri="{FF2B5EF4-FFF2-40B4-BE49-F238E27FC236}">
                  <a16:creationId xmlns:a16="http://schemas.microsoft.com/office/drawing/2014/main" id="{F5FEFC1A-BEE2-47DC-9E1C-44FC43381A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3330" y="3478503"/>
              <a:ext cx="3206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Freeform 64">
              <a:extLst>
                <a:ext uri="{FF2B5EF4-FFF2-40B4-BE49-F238E27FC236}">
                  <a16:creationId xmlns:a16="http://schemas.microsoft.com/office/drawing/2014/main" id="{72AFB55B-C88D-446E-A5C0-76AD3C614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498" y="3478503"/>
              <a:ext cx="44084" cy="45229"/>
            </a:xfrm>
            <a:custGeom>
              <a:avLst/>
              <a:gdLst>
                <a:gd name="T0" fmla="*/ 25 w 77"/>
                <a:gd name="T1" fmla="*/ 79 h 79"/>
                <a:gd name="T2" fmla="*/ 0 w 77"/>
                <a:gd name="T3" fmla="*/ 37 h 79"/>
                <a:gd name="T4" fmla="*/ 31 w 77"/>
                <a:gd name="T5" fmla="*/ 0 h 79"/>
                <a:gd name="T6" fmla="*/ 77 w 77"/>
                <a:gd name="T7" fmla="*/ 19 h 79"/>
                <a:gd name="T8" fmla="*/ 73 w 7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9">
                  <a:moveTo>
                    <a:pt x="25" y="79"/>
                  </a:moveTo>
                  <a:lnTo>
                    <a:pt x="0" y="37"/>
                  </a:lnTo>
                  <a:lnTo>
                    <a:pt x="31" y="0"/>
                  </a:lnTo>
                  <a:lnTo>
                    <a:pt x="77" y="19"/>
                  </a:lnTo>
                  <a:lnTo>
                    <a:pt x="73" y="69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15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DB651D-B53A-4F0F-89B4-93BB2A557DBB}"/>
              </a:ext>
            </a:extLst>
          </p:cNvPr>
          <p:cNvCxnSpPr>
            <a:cxnSpLocks/>
          </p:cNvCxnSpPr>
          <p:nvPr/>
        </p:nvCxnSpPr>
        <p:spPr>
          <a:xfrm>
            <a:off x="1586960" y="2368078"/>
            <a:ext cx="180496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3">
            <a:extLst>
              <a:ext uri="{FF2B5EF4-FFF2-40B4-BE49-F238E27FC236}">
                <a16:creationId xmlns:a16="http://schemas.microsoft.com/office/drawing/2014/main" id="{A093BE15-B8C3-439E-A749-E5EF6F697007}"/>
              </a:ext>
            </a:extLst>
          </p:cNvPr>
          <p:cNvSpPr/>
          <p:nvPr/>
        </p:nvSpPr>
        <p:spPr bwMode="auto">
          <a:xfrm rot="2700000">
            <a:off x="1628035" y="2309775"/>
            <a:ext cx="116605" cy="116605"/>
          </a:xfrm>
          <a:custGeom>
            <a:avLst/>
            <a:gdLst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  <a:gd name="connsiteX3" fmla="*/ 0 w 371366"/>
              <a:gd name="connsiteY3" fmla="*/ 371366 h 371366"/>
              <a:gd name="connsiteX4" fmla="*/ 0 w 371366"/>
              <a:gd name="connsiteY4" fmla="*/ 0 h 371366"/>
              <a:gd name="connsiteX0" fmla="*/ 0 w 371366"/>
              <a:gd name="connsiteY0" fmla="*/ 371366 h 462806"/>
              <a:gd name="connsiteX1" fmla="*/ 0 w 371366"/>
              <a:gd name="connsiteY1" fmla="*/ 0 h 462806"/>
              <a:gd name="connsiteX2" fmla="*/ 371366 w 371366"/>
              <a:gd name="connsiteY2" fmla="*/ 0 h 462806"/>
              <a:gd name="connsiteX3" fmla="*/ 371366 w 371366"/>
              <a:gd name="connsiteY3" fmla="*/ 371366 h 462806"/>
              <a:gd name="connsiteX4" fmla="*/ 91440 w 371366"/>
              <a:gd name="connsiteY4" fmla="*/ 462806 h 462806"/>
              <a:gd name="connsiteX0" fmla="*/ 0 w 371366"/>
              <a:gd name="connsiteY0" fmla="*/ 0 h 462806"/>
              <a:gd name="connsiteX1" fmla="*/ 371366 w 371366"/>
              <a:gd name="connsiteY1" fmla="*/ 0 h 462806"/>
              <a:gd name="connsiteX2" fmla="*/ 371366 w 371366"/>
              <a:gd name="connsiteY2" fmla="*/ 371366 h 462806"/>
              <a:gd name="connsiteX3" fmla="*/ 91440 w 371366"/>
              <a:gd name="connsiteY3" fmla="*/ 462806 h 462806"/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366" h="371366">
                <a:moveTo>
                  <a:pt x="0" y="0"/>
                </a:moveTo>
                <a:lnTo>
                  <a:pt x="371366" y="0"/>
                </a:lnTo>
                <a:lnTo>
                  <a:pt x="371366" y="371366"/>
                </a:ln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F7A2F13-993A-494C-B8FB-6E6188F36051}"/>
              </a:ext>
            </a:extLst>
          </p:cNvPr>
          <p:cNvCxnSpPr>
            <a:cxnSpLocks/>
          </p:cNvCxnSpPr>
          <p:nvPr/>
        </p:nvCxnSpPr>
        <p:spPr>
          <a:xfrm>
            <a:off x="3046794" y="2368078"/>
            <a:ext cx="180496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3">
            <a:extLst>
              <a:ext uri="{FF2B5EF4-FFF2-40B4-BE49-F238E27FC236}">
                <a16:creationId xmlns:a16="http://schemas.microsoft.com/office/drawing/2014/main" id="{A4A3FD47-EAEF-4A4E-B061-2E3B79BA705B}"/>
              </a:ext>
            </a:extLst>
          </p:cNvPr>
          <p:cNvSpPr/>
          <p:nvPr/>
        </p:nvSpPr>
        <p:spPr bwMode="auto">
          <a:xfrm rot="2700000">
            <a:off x="3087869" y="2309775"/>
            <a:ext cx="116605" cy="116605"/>
          </a:xfrm>
          <a:custGeom>
            <a:avLst/>
            <a:gdLst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  <a:gd name="connsiteX3" fmla="*/ 0 w 371366"/>
              <a:gd name="connsiteY3" fmla="*/ 371366 h 371366"/>
              <a:gd name="connsiteX4" fmla="*/ 0 w 371366"/>
              <a:gd name="connsiteY4" fmla="*/ 0 h 371366"/>
              <a:gd name="connsiteX0" fmla="*/ 0 w 371366"/>
              <a:gd name="connsiteY0" fmla="*/ 371366 h 462806"/>
              <a:gd name="connsiteX1" fmla="*/ 0 w 371366"/>
              <a:gd name="connsiteY1" fmla="*/ 0 h 462806"/>
              <a:gd name="connsiteX2" fmla="*/ 371366 w 371366"/>
              <a:gd name="connsiteY2" fmla="*/ 0 h 462806"/>
              <a:gd name="connsiteX3" fmla="*/ 371366 w 371366"/>
              <a:gd name="connsiteY3" fmla="*/ 371366 h 462806"/>
              <a:gd name="connsiteX4" fmla="*/ 91440 w 371366"/>
              <a:gd name="connsiteY4" fmla="*/ 462806 h 462806"/>
              <a:gd name="connsiteX0" fmla="*/ 0 w 371366"/>
              <a:gd name="connsiteY0" fmla="*/ 0 h 462806"/>
              <a:gd name="connsiteX1" fmla="*/ 371366 w 371366"/>
              <a:gd name="connsiteY1" fmla="*/ 0 h 462806"/>
              <a:gd name="connsiteX2" fmla="*/ 371366 w 371366"/>
              <a:gd name="connsiteY2" fmla="*/ 371366 h 462806"/>
              <a:gd name="connsiteX3" fmla="*/ 91440 w 371366"/>
              <a:gd name="connsiteY3" fmla="*/ 462806 h 462806"/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366" h="371366">
                <a:moveTo>
                  <a:pt x="0" y="0"/>
                </a:moveTo>
                <a:lnTo>
                  <a:pt x="371366" y="0"/>
                </a:lnTo>
                <a:lnTo>
                  <a:pt x="371366" y="371366"/>
                </a:ln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999702-61BD-4EB8-8EDF-5856B8E85EA2}"/>
              </a:ext>
            </a:extLst>
          </p:cNvPr>
          <p:cNvCxnSpPr>
            <a:cxnSpLocks/>
          </p:cNvCxnSpPr>
          <p:nvPr/>
        </p:nvCxnSpPr>
        <p:spPr>
          <a:xfrm>
            <a:off x="4571584" y="2368078"/>
            <a:ext cx="180496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3">
            <a:extLst>
              <a:ext uri="{FF2B5EF4-FFF2-40B4-BE49-F238E27FC236}">
                <a16:creationId xmlns:a16="http://schemas.microsoft.com/office/drawing/2014/main" id="{4B028DC7-B5CB-4B3F-B56F-6ACAB7224FD6}"/>
              </a:ext>
            </a:extLst>
          </p:cNvPr>
          <p:cNvSpPr/>
          <p:nvPr/>
        </p:nvSpPr>
        <p:spPr bwMode="auto">
          <a:xfrm rot="2700000">
            <a:off x="4612659" y="2309775"/>
            <a:ext cx="116605" cy="116605"/>
          </a:xfrm>
          <a:custGeom>
            <a:avLst/>
            <a:gdLst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  <a:gd name="connsiteX3" fmla="*/ 0 w 371366"/>
              <a:gd name="connsiteY3" fmla="*/ 371366 h 371366"/>
              <a:gd name="connsiteX4" fmla="*/ 0 w 371366"/>
              <a:gd name="connsiteY4" fmla="*/ 0 h 371366"/>
              <a:gd name="connsiteX0" fmla="*/ 0 w 371366"/>
              <a:gd name="connsiteY0" fmla="*/ 371366 h 462806"/>
              <a:gd name="connsiteX1" fmla="*/ 0 w 371366"/>
              <a:gd name="connsiteY1" fmla="*/ 0 h 462806"/>
              <a:gd name="connsiteX2" fmla="*/ 371366 w 371366"/>
              <a:gd name="connsiteY2" fmla="*/ 0 h 462806"/>
              <a:gd name="connsiteX3" fmla="*/ 371366 w 371366"/>
              <a:gd name="connsiteY3" fmla="*/ 371366 h 462806"/>
              <a:gd name="connsiteX4" fmla="*/ 91440 w 371366"/>
              <a:gd name="connsiteY4" fmla="*/ 462806 h 462806"/>
              <a:gd name="connsiteX0" fmla="*/ 0 w 371366"/>
              <a:gd name="connsiteY0" fmla="*/ 0 h 462806"/>
              <a:gd name="connsiteX1" fmla="*/ 371366 w 371366"/>
              <a:gd name="connsiteY1" fmla="*/ 0 h 462806"/>
              <a:gd name="connsiteX2" fmla="*/ 371366 w 371366"/>
              <a:gd name="connsiteY2" fmla="*/ 371366 h 462806"/>
              <a:gd name="connsiteX3" fmla="*/ 91440 w 371366"/>
              <a:gd name="connsiteY3" fmla="*/ 462806 h 462806"/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366" h="371366">
                <a:moveTo>
                  <a:pt x="0" y="0"/>
                </a:moveTo>
                <a:lnTo>
                  <a:pt x="371366" y="0"/>
                </a:lnTo>
                <a:lnTo>
                  <a:pt x="371366" y="371366"/>
                </a:ln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3EC487A-C2D1-4F69-B07C-33218DE6343F}"/>
              </a:ext>
            </a:extLst>
          </p:cNvPr>
          <p:cNvCxnSpPr>
            <a:cxnSpLocks/>
          </p:cNvCxnSpPr>
          <p:nvPr/>
        </p:nvCxnSpPr>
        <p:spPr>
          <a:xfrm>
            <a:off x="5897764" y="2368078"/>
            <a:ext cx="180496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3">
            <a:extLst>
              <a:ext uri="{FF2B5EF4-FFF2-40B4-BE49-F238E27FC236}">
                <a16:creationId xmlns:a16="http://schemas.microsoft.com/office/drawing/2014/main" id="{45382088-8B42-48DC-8CF2-DB71641B0C4C}"/>
              </a:ext>
            </a:extLst>
          </p:cNvPr>
          <p:cNvSpPr/>
          <p:nvPr/>
        </p:nvSpPr>
        <p:spPr bwMode="auto">
          <a:xfrm rot="2700000">
            <a:off x="5938839" y="2309775"/>
            <a:ext cx="116605" cy="116605"/>
          </a:xfrm>
          <a:custGeom>
            <a:avLst/>
            <a:gdLst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  <a:gd name="connsiteX3" fmla="*/ 0 w 371366"/>
              <a:gd name="connsiteY3" fmla="*/ 371366 h 371366"/>
              <a:gd name="connsiteX4" fmla="*/ 0 w 371366"/>
              <a:gd name="connsiteY4" fmla="*/ 0 h 371366"/>
              <a:gd name="connsiteX0" fmla="*/ 0 w 371366"/>
              <a:gd name="connsiteY0" fmla="*/ 371366 h 462806"/>
              <a:gd name="connsiteX1" fmla="*/ 0 w 371366"/>
              <a:gd name="connsiteY1" fmla="*/ 0 h 462806"/>
              <a:gd name="connsiteX2" fmla="*/ 371366 w 371366"/>
              <a:gd name="connsiteY2" fmla="*/ 0 h 462806"/>
              <a:gd name="connsiteX3" fmla="*/ 371366 w 371366"/>
              <a:gd name="connsiteY3" fmla="*/ 371366 h 462806"/>
              <a:gd name="connsiteX4" fmla="*/ 91440 w 371366"/>
              <a:gd name="connsiteY4" fmla="*/ 462806 h 462806"/>
              <a:gd name="connsiteX0" fmla="*/ 0 w 371366"/>
              <a:gd name="connsiteY0" fmla="*/ 0 h 462806"/>
              <a:gd name="connsiteX1" fmla="*/ 371366 w 371366"/>
              <a:gd name="connsiteY1" fmla="*/ 0 h 462806"/>
              <a:gd name="connsiteX2" fmla="*/ 371366 w 371366"/>
              <a:gd name="connsiteY2" fmla="*/ 371366 h 462806"/>
              <a:gd name="connsiteX3" fmla="*/ 91440 w 371366"/>
              <a:gd name="connsiteY3" fmla="*/ 462806 h 462806"/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366" h="371366">
                <a:moveTo>
                  <a:pt x="0" y="0"/>
                </a:moveTo>
                <a:lnTo>
                  <a:pt x="371366" y="0"/>
                </a:lnTo>
                <a:lnTo>
                  <a:pt x="371366" y="371366"/>
                </a:ln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A95DC2-A6F1-49E0-B382-422AF0569E6F}"/>
              </a:ext>
            </a:extLst>
          </p:cNvPr>
          <p:cNvCxnSpPr>
            <a:cxnSpLocks/>
          </p:cNvCxnSpPr>
          <p:nvPr/>
        </p:nvCxnSpPr>
        <p:spPr>
          <a:xfrm>
            <a:off x="7311540" y="2368078"/>
            <a:ext cx="180496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">
            <a:extLst>
              <a:ext uri="{FF2B5EF4-FFF2-40B4-BE49-F238E27FC236}">
                <a16:creationId xmlns:a16="http://schemas.microsoft.com/office/drawing/2014/main" id="{F7EAADF6-4586-4998-8E47-E04AA445D0A4}"/>
              </a:ext>
            </a:extLst>
          </p:cNvPr>
          <p:cNvSpPr/>
          <p:nvPr/>
        </p:nvSpPr>
        <p:spPr bwMode="auto">
          <a:xfrm rot="2700000">
            <a:off x="7352615" y="2309775"/>
            <a:ext cx="116605" cy="116605"/>
          </a:xfrm>
          <a:custGeom>
            <a:avLst/>
            <a:gdLst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  <a:gd name="connsiteX3" fmla="*/ 0 w 371366"/>
              <a:gd name="connsiteY3" fmla="*/ 371366 h 371366"/>
              <a:gd name="connsiteX4" fmla="*/ 0 w 371366"/>
              <a:gd name="connsiteY4" fmla="*/ 0 h 371366"/>
              <a:gd name="connsiteX0" fmla="*/ 0 w 371366"/>
              <a:gd name="connsiteY0" fmla="*/ 371366 h 462806"/>
              <a:gd name="connsiteX1" fmla="*/ 0 w 371366"/>
              <a:gd name="connsiteY1" fmla="*/ 0 h 462806"/>
              <a:gd name="connsiteX2" fmla="*/ 371366 w 371366"/>
              <a:gd name="connsiteY2" fmla="*/ 0 h 462806"/>
              <a:gd name="connsiteX3" fmla="*/ 371366 w 371366"/>
              <a:gd name="connsiteY3" fmla="*/ 371366 h 462806"/>
              <a:gd name="connsiteX4" fmla="*/ 91440 w 371366"/>
              <a:gd name="connsiteY4" fmla="*/ 462806 h 462806"/>
              <a:gd name="connsiteX0" fmla="*/ 0 w 371366"/>
              <a:gd name="connsiteY0" fmla="*/ 0 h 462806"/>
              <a:gd name="connsiteX1" fmla="*/ 371366 w 371366"/>
              <a:gd name="connsiteY1" fmla="*/ 0 h 462806"/>
              <a:gd name="connsiteX2" fmla="*/ 371366 w 371366"/>
              <a:gd name="connsiteY2" fmla="*/ 371366 h 462806"/>
              <a:gd name="connsiteX3" fmla="*/ 91440 w 371366"/>
              <a:gd name="connsiteY3" fmla="*/ 462806 h 462806"/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366" h="371366">
                <a:moveTo>
                  <a:pt x="0" y="0"/>
                </a:moveTo>
                <a:lnTo>
                  <a:pt x="371366" y="0"/>
                </a:lnTo>
                <a:lnTo>
                  <a:pt x="371366" y="371366"/>
                </a:ln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9642" tIns="44821" rIns="89642" bIns="44821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96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E47FC1-39D3-4CCC-ADA0-B82385B9398E}"/>
              </a:ext>
            </a:extLst>
          </p:cNvPr>
          <p:cNvSpPr txBox="1"/>
          <p:nvPr/>
        </p:nvSpPr>
        <p:spPr>
          <a:xfrm>
            <a:off x="437140" y="3051155"/>
            <a:ext cx="11257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Design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 prototype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570CC71-796B-4769-AFCA-81FDF33837D6}"/>
              </a:ext>
            </a:extLst>
          </p:cNvPr>
          <p:cNvSpPr txBox="1"/>
          <p:nvPr/>
        </p:nvSpPr>
        <p:spPr>
          <a:xfrm>
            <a:off x="1778542" y="3051155"/>
            <a:ext cx="12924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Carve from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modelling clay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7DDA44-ADEC-4367-92C6-C7015F294A17}"/>
              </a:ext>
            </a:extLst>
          </p:cNvPr>
          <p:cNvSpPr txBox="1"/>
          <p:nvPr/>
        </p:nvSpPr>
        <p:spPr>
          <a:xfrm>
            <a:off x="3282370" y="3058905"/>
            <a:ext cx="11421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Make molds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DF8FD7-4B6F-4495-AE64-3C5932426C60}"/>
              </a:ext>
            </a:extLst>
          </p:cNvPr>
          <p:cNvSpPr txBox="1"/>
          <p:nvPr/>
        </p:nvSpPr>
        <p:spPr>
          <a:xfrm>
            <a:off x="4503564" y="3051155"/>
            <a:ext cx="15336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Produce injection molded parts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6BD3F1C-00A0-46F1-BF6F-FFD32BF7BE6F}"/>
              </a:ext>
            </a:extLst>
          </p:cNvPr>
          <p:cNvSpPr txBox="1"/>
          <p:nvPr/>
        </p:nvSpPr>
        <p:spPr>
          <a:xfrm>
            <a:off x="6127601" y="3051155"/>
            <a:ext cx="117356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Assemble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parts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97A13B-ACD1-4E40-8EA6-29A9ABB14E80}"/>
              </a:ext>
            </a:extLst>
          </p:cNvPr>
          <p:cNvSpPr txBox="1"/>
          <p:nvPr/>
        </p:nvSpPr>
        <p:spPr>
          <a:xfrm>
            <a:off x="7550217" y="3051155"/>
            <a:ext cx="11937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Sell finished toy</a:t>
            </a:r>
          </a:p>
        </p:txBody>
      </p:sp>
      <p:grpSp>
        <p:nvGrpSpPr>
          <p:cNvPr id="108" name="Group 4">
            <a:extLst>
              <a:ext uri="{FF2B5EF4-FFF2-40B4-BE49-F238E27FC236}">
                <a16:creationId xmlns:a16="http://schemas.microsoft.com/office/drawing/2014/main" id="{473482A5-3C09-433A-A94E-4DB9C39734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8679" y="2135826"/>
            <a:ext cx="713565" cy="464502"/>
            <a:chOff x="4" y="5"/>
            <a:chExt cx="1146" cy="746"/>
          </a:xfrm>
        </p:grpSpPr>
        <p:sp>
          <p:nvSpPr>
            <p:cNvPr id="110" name="Freeform 5">
              <a:extLst>
                <a:ext uri="{FF2B5EF4-FFF2-40B4-BE49-F238E27FC236}">
                  <a16:creationId xmlns:a16="http://schemas.microsoft.com/office/drawing/2014/main" id="{E7993EE4-3CDE-45DA-822D-855338FDE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" y="5"/>
              <a:ext cx="932" cy="677"/>
            </a:xfrm>
            <a:custGeom>
              <a:avLst/>
              <a:gdLst>
                <a:gd name="T0" fmla="*/ 447 w 447"/>
                <a:gd name="T1" fmla="*/ 323 h 323"/>
                <a:gd name="T2" fmla="*/ 0 w 447"/>
                <a:gd name="T3" fmla="*/ 323 h 323"/>
                <a:gd name="T4" fmla="*/ 0 w 447"/>
                <a:gd name="T5" fmla="*/ 13 h 323"/>
                <a:gd name="T6" fmla="*/ 12 w 447"/>
                <a:gd name="T7" fmla="*/ 0 h 323"/>
                <a:gd name="T8" fmla="*/ 435 w 447"/>
                <a:gd name="T9" fmla="*/ 0 h 323"/>
                <a:gd name="T10" fmla="*/ 447 w 447"/>
                <a:gd name="T11" fmla="*/ 13 h 323"/>
                <a:gd name="T12" fmla="*/ 447 w 447"/>
                <a:gd name="T13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323">
                  <a:moveTo>
                    <a:pt x="447" y="323"/>
                  </a:moveTo>
                  <a:cubicBezTo>
                    <a:pt x="0" y="323"/>
                    <a:pt x="0" y="323"/>
                    <a:pt x="0" y="32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442" y="0"/>
                    <a:pt x="447" y="6"/>
                    <a:pt x="447" y="13"/>
                  </a:cubicBezTo>
                  <a:lnTo>
                    <a:pt x="447" y="323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Rectangle 6">
              <a:extLst>
                <a:ext uri="{FF2B5EF4-FFF2-40B4-BE49-F238E27FC236}">
                  <a16:creationId xmlns:a16="http://schemas.microsoft.com/office/drawing/2014/main" id="{163E7FA1-1CDC-47BA-B60D-7A45F49DD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" y="49"/>
              <a:ext cx="850" cy="589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729F50CC-FF35-4EFC-9B53-F603BA986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" y="682"/>
              <a:ext cx="1146" cy="69"/>
            </a:xfrm>
            <a:custGeom>
              <a:avLst/>
              <a:gdLst>
                <a:gd name="T0" fmla="*/ 319 w 549"/>
                <a:gd name="T1" fmla="*/ 0 h 33"/>
                <a:gd name="T2" fmla="*/ 319 w 549"/>
                <a:gd name="T3" fmla="*/ 11 h 33"/>
                <a:gd name="T4" fmla="*/ 230 w 549"/>
                <a:gd name="T5" fmla="*/ 11 h 33"/>
                <a:gd name="T6" fmla="*/ 230 w 549"/>
                <a:gd name="T7" fmla="*/ 0 h 33"/>
                <a:gd name="T8" fmla="*/ 0 w 549"/>
                <a:gd name="T9" fmla="*/ 0 h 33"/>
                <a:gd name="T10" fmla="*/ 0 w 549"/>
                <a:gd name="T11" fmla="*/ 21 h 33"/>
                <a:gd name="T12" fmla="*/ 12 w 549"/>
                <a:gd name="T13" fmla="*/ 33 h 33"/>
                <a:gd name="T14" fmla="*/ 537 w 549"/>
                <a:gd name="T15" fmla="*/ 33 h 33"/>
                <a:gd name="T16" fmla="*/ 549 w 549"/>
                <a:gd name="T17" fmla="*/ 21 h 33"/>
                <a:gd name="T18" fmla="*/ 549 w 549"/>
                <a:gd name="T19" fmla="*/ 0 h 33"/>
                <a:gd name="T20" fmla="*/ 319 w 549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33">
                  <a:moveTo>
                    <a:pt x="319" y="0"/>
                  </a:moveTo>
                  <a:cubicBezTo>
                    <a:pt x="319" y="11"/>
                    <a:pt x="319" y="11"/>
                    <a:pt x="319" y="11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8"/>
                    <a:pt x="5" y="33"/>
                    <a:pt x="12" y="33"/>
                  </a:cubicBezTo>
                  <a:cubicBezTo>
                    <a:pt x="537" y="33"/>
                    <a:pt x="537" y="33"/>
                    <a:pt x="537" y="33"/>
                  </a:cubicBezTo>
                  <a:cubicBezTo>
                    <a:pt x="544" y="33"/>
                    <a:pt x="549" y="28"/>
                    <a:pt x="549" y="21"/>
                  </a:cubicBezTo>
                  <a:cubicBezTo>
                    <a:pt x="549" y="0"/>
                    <a:pt x="549" y="0"/>
                    <a:pt x="549" y="0"/>
                  </a:cubicBezTo>
                  <a:lnTo>
                    <a:pt x="319" y="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Rectangle 8">
              <a:extLst>
                <a:ext uri="{FF2B5EF4-FFF2-40B4-BE49-F238E27FC236}">
                  <a16:creationId xmlns:a16="http://schemas.microsoft.com/office/drawing/2014/main" id="{649BAC69-F548-4141-A3BA-22821DF5C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188"/>
              <a:ext cx="198" cy="31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Line 9">
              <a:extLst>
                <a:ext uri="{FF2B5EF4-FFF2-40B4-BE49-F238E27FC236}">
                  <a16:creationId xmlns:a16="http://schemas.microsoft.com/office/drawing/2014/main" id="{B0D28B4F-9F4E-439E-AFA9-A671D70162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" y="188"/>
              <a:ext cx="57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Rectangle 10">
              <a:extLst>
                <a:ext uri="{FF2B5EF4-FFF2-40B4-BE49-F238E27FC236}">
                  <a16:creationId xmlns:a16="http://schemas.microsoft.com/office/drawing/2014/main" id="{6BFA7B0B-458B-431F-A990-68284764D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" y="271"/>
              <a:ext cx="164" cy="16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Freeform 11">
              <a:extLst>
                <a:ext uri="{FF2B5EF4-FFF2-40B4-BE49-F238E27FC236}">
                  <a16:creationId xmlns:a16="http://schemas.microsoft.com/office/drawing/2014/main" id="{24C75097-3199-494A-877A-76FD50AAD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" y="244"/>
              <a:ext cx="198" cy="199"/>
            </a:xfrm>
            <a:custGeom>
              <a:avLst/>
              <a:gdLst>
                <a:gd name="T0" fmla="*/ 0 w 95"/>
                <a:gd name="T1" fmla="*/ 0 h 95"/>
                <a:gd name="T2" fmla="*/ 95 w 95"/>
                <a:gd name="T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95" h="95">
                  <a:moveTo>
                    <a:pt x="0" y="0"/>
                  </a:moveTo>
                  <a:cubicBezTo>
                    <a:pt x="0" y="52"/>
                    <a:pt x="43" y="95"/>
                    <a:pt x="95" y="95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Line 12">
              <a:extLst>
                <a:ext uri="{FF2B5EF4-FFF2-40B4-BE49-F238E27FC236}">
                  <a16:creationId xmlns:a16="http://schemas.microsoft.com/office/drawing/2014/main" id="{86839F06-F5DF-473D-9357-54EF7B5045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" y="219"/>
              <a:ext cx="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Line 13">
              <a:extLst>
                <a:ext uri="{FF2B5EF4-FFF2-40B4-BE49-F238E27FC236}">
                  <a16:creationId xmlns:a16="http://schemas.microsoft.com/office/drawing/2014/main" id="{538B92DB-9F55-4C7D-9BB6-EF69AAD24A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" y="188"/>
              <a:ext cx="0" cy="16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Freeform 14">
              <a:extLst>
                <a:ext uri="{FF2B5EF4-FFF2-40B4-BE49-F238E27FC236}">
                  <a16:creationId xmlns:a16="http://schemas.microsoft.com/office/drawing/2014/main" id="{3CE5A9A8-CC2B-4C38-9422-6E5BC85AEC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152"/>
              <a:ext cx="283" cy="67"/>
            </a:xfrm>
            <a:custGeom>
              <a:avLst/>
              <a:gdLst>
                <a:gd name="T0" fmla="*/ 283 w 283"/>
                <a:gd name="T1" fmla="*/ 36 h 67"/>
                <a:gd name="T2" fmla="*/ 283 w 283"/>
                <a:gd name="T3" fmla="*/ 0 h 67"/>
                <a:gd name="T4" fmla="*/ 0 w 283"/>
                <a:gd name="T5" fmla="*/ 0 h 67"/>
                <a:gd name="T6" fmla="*/ 0 w 283"/>
                <a:gd name="T7" fmla="*/ 67 h 67"/>
                <a:gd name="T8" fmla="*/ 190 w 283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67">
                  <a:moveTo>
                    <a:pt x="283" y="36"/>
                  </a:moveTo>
                  <a:lnTo>
                    <a:pt x="283" y="0"/>
                  </a:lnTo>
                  <a:lnTo>
                    <a:pt x="0" y="0"/>
                  </a:lnTo>
                  <a:lnTo>
                    <a:pt x="0" y="67"/>
                  </a:lnTo>
                  <a:lnTo>
                    <a:pt x="190" y="67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Line 15">
              <a:extLst>
                <a:ext uri="{FF2B5EF4-FFF2-40B4-BE49-F238E27FC236}">
                  <a16:creationId xmlns:a16="http://schemas.microsoft.com/office/drawing/2014/main" id="{6ABC22CB-5B1A-4C0B-AB7C-1B41EA4ED4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3" y="219"/>
              <a:ext cx="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Line 16">
              <a:extLst>
                <a:ext uri="{FF2B5EF4-FFF2-40B4-BE49-F238E27FC236}">
                  <a16:creationId xmlns:a16="http://schemas.microsoft.com/office/drawing/2014/main" id="{4F2930CB-9E2E-4E4D-BE70-AF2C8C3252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8" y="188"/>
              <a:ext cx="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Freeform 17">
              <a:extLst>
                <a:ext uri="{FF2B5EF4-FFF2-40B4-BE49-F238E27FC236}">
                  <a16:creationId xmlns:a16="http://schemas.microsoft.com/office/drawing/2014/main" id="{4FA91B87-3805-4B8E-92A3-B6F6E11DB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263"/>
              <a:ext cx="154" cy="67"/>
            </a:xfrm>
            <a:custGeom>
              <a:avLst/>
              <a:gdLst>
                <a:gd name="T0" fmla="*/ 154 w 154"/>
                <a:gd name="T1" fmla="*/ 0 h 67"/>
                <a:gd name="T2" fmla="*/ 0 w 154"/>
                <a:gd name="T3" fmla="*/ 0 h 67"/>
                <a:gd name="T4" fmla="*/ 0 w 154"/>
                <a:gd name="T5" fmla="*/ 67 h 67"/>
                <a:gd name="T6" fmla="*/ 154 w 154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67">
                  <a:moveTo>
                    <a:pt x="154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154" y="67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Freeform 18">
              <a:extLst>
                <a:ext uri="{FF2B5EF4-FFF2-40B4-BE49-F238E27FC236}">
                  <a16:creationId xmlns:a16="http://schemas.microsoft.com/office/drawing/2014/main" id="{56AB3A29-8F0C-4606-8E6E-E9A43B3E8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" y="299"/>
              <a:ext cx="123" cy="31"/>
            </a:xfrm>
            <a:custGeom>
              <a:avLst/>
              <a:gdLst>
                <a:gd name="T0" fmla="*/ 0 w 123"/>
                <a:gd name="T1" fmla="*/ 31 h 31"/>
                <a:gd name="T2" fmla="*/ 123 w 123"/>
                <a:gd name="T3" fmla="*/ 31 h 31"/>
                <a:gd name="T4" fmla="*/ 123 w 123"/>
                <a:gd name="T5" fmla="*/ 0 h 31"/>
                <a:gd name="T6" fmla="*/ 0 w 123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31">
                  <a:moveTo>
                    <a:pt x="0" y="31"/>
                  </a:moveTo>
                  <a:lnTo>
                    <a:pt x="123" y="31"/>
                  </a:lnTo>
                  <a:lnTo>
                    <a:pt x="123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Freeform 19">
              <a:extLst>
                <a:ext uri="{FF2B5EF4-FFF2-40B4-BE49-F238E27FC236}">
                  <a16:creationId xmlns:a16="http://schemas.microsoft.com/office/drawing/2014/main" id="{DC4C031D-B912-4C19-8D7D-1671BBC05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374"/>
              <a:ext cx="154" cy="67"/>
            </a:xfrm>
            <a:custGeom>
              <a:avLst/>
              <a:gdLst>
                <a:gd name="T0" fmla="*/ 154 w 154"/>
                <a:gd name="T1" fmla="*/ 0 h 67"/>
                <a:gd name="T2" fmla="*/ 0 w 154"/>
                <a:gd name="T3" fmla="*/ 0 h 67"/>
                <a:gd name="T4" fmla="*/ 0 w 154"/>
                <a:gd name="T5" fmla="*/ 67 h 67"/>
                <a:gd name="T6" fmla="*/ 154 w 154"/>
                <a:gd name="T7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4" h="67">
                  <a:moveTo>
                    <a:pt x="154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154" y="67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Freeform 20">
              <a:extLst>
                <a:ext uri="{FF2B5EF4-FFF2-40B4-BE49-F238E27FC236}">
                  <a16:creationId xmlns:a16="http://schemas.microsoft.com/office/drawing/2014/main" id="{03CC5925-1DCA-47FE-AE1B-B7AE1E4ED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" y="410"/>
              <a:ext cx="123" cy="31"/>
            </a:xfrm>
            <a:custGeom>
              <a:avLst/>
              <a:gdLst>
                <a:gd name="T0" fmla="*/ 0 w 123"/>
                <a:gd name="T1" fmla="*/ 31 h 31"/>
                <a:gd name="T2" fmla="*/ 123 w 123"/>
                <a:gd name="T3" fmla="*/ 31 h 31"/>
                <a:gd name="T4" fmla="*/ 123 w 123"/>
                <a:gd name="T5" fmla="*/ 0 h 31"/>
                <a:gd name="T6" fmla="*/ 0 w 123"/>
                <a:gd name="T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31">
                  <a:moveTo>
                    <a:pt x="0" y="31"/>
                  </a:moveTo>
                  <a:lnTo>
                    <a:pt x="123" y="31"/>
                  </a:lnTo>
                  <a:lnTo>
                    <a:pt x="123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Freeform 21">
              <a:extLst>
                <a:ext uri="{FF2B5EF4-FFF2-40B4-BE49-F238E27FC236}">
                  <a16:creationId xmlns:a16="http://schemas.microsoft.com/office/drawing/2014/main" id="{F0C07BE0-7D13-4A3C-89E2-E06356A1E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" y="487"/>
              <a:ext cx="283" cy="65"/>
            </a:xfrm>
            <a:custGeom>
              <a:avLst/>
              <a:gdLst>
                <a:gd name="T0" fmla="*/ 283 w 283"/>
                <a:gd name="T1" fmla="*/ 34 h 65"/>
                <a:gd name="T2" fmla="*/ 283 w 283"/>
                <a:gd name="T3" fmla="*/ 0 h 65"/>
                <a:gd name="T4" fmla="*/ 0 w 283"/>
                <a:gd name="T5" fmla="*/ 0 h 65"/>
                <a:gd name="T6" fmla="*/ 0 w 283"/>
                <a:gd name="T7" fmla="*/ 65 h 65"/>
                <a:gd name="T8" fmla="*/ 283 w 283"/>
                <a:gd name="T9" fmla="*/ 65 h 65"/>
                <a:gd name="T10" fmla="*/ 283 w 283"/>
                <a:gd name="T11" fmla="*/ 34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3" h="65">
                  <a:moveTo>
                    <a:pt x="283" y="34"/>
                  </a:moveTo>
                  <a:lnTo>
                    <a:pt x="283" y="0"/>
                  </a:lnTo>
                  <a:lnTo>
                    <a:pt x="0" y="0"/>
                  </a:lnTo>
                  <a:lnTo>
                    <a:pt x="0" y="65"/>
                  </a:lnTo>
                  <a:lnTo>
                    <a:pt x="283" y="65"/>
                  </a:lnTo>
                  <a:lnTo>
                    <a:pt x="283" y="34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Rectangle 22">
              <a:extLst>
                <a:ext uri="{FF2B5EF4-FFF2-40B4-BE49-F238E27FC236}">
                  <a16:creationId xmlns:a16="http://schemas.microsoft.com/office/drawing/2014/main" id="{4F911095-7D07-4C57-8F9F-D56ECE13A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521"/>
              <a:ext cx="198" cy="31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Line 23">
              <a:extLst>
                <a:ext uri="{FF2B5EF4-FFF2-40B4-BE49-F238E27FC236}">
                  <a16:creationId xmlns:a16="http://schemas.microsoft.com/office/drawing/2014/main" id="{6C79EC47-2C3A-44A3-9931-17C94FCDA0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1" y="521"/>
              <a:ext cx="57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Line 24">
              <a:extLst>
                <a:ext uri="{FF2B5EF4-FFF2-40B4-BE49-F238E27FC236}">
                  <a16:creationId xmlns:a16="http://schemas.microsoft.com/office/drawing/2014/main" id="{684ECB8D-A5CA-41DC-AD2C-42EE4E3744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3" y="219"/>
              <a:ext cx="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Line 25">
              <a:extLst>
                <a:ext uri="{FF2B5EF4-FFF2-40B4-BE49-F238E27FC236}">
                  <a16:creationId xmlns:a16="http://schemas.microsoft.com/office/drawing/2014/main" id="{C520895E-99B8-4D9F-BA07-9BB1E71C2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3" y="299"/>
              <a:ext cx="0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C33335D-12C3-4464-A85D-145F9A45A5F7}"/>
              </a:ext>
            </a:extLst>
          </p:cNvPr>
          <p:cNvSpPr/>
          <p:nvPr/>
        </p:nvSpPr>
        <p:spPr>
          <a:xfrm>
            <a:off x="2684996" y="619699"/>
            <a:ext cx="1871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Traditional 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FBFB6E5-AA0A-4445-99EF-B58B54F1C513}"/>
              </a:ext>
            </a:extLst>
          </p:cNvPr>
          <p:cNvSpPr/>
          <p:nvPr/>
        </p:nvSpPr>
        <p:spPr>
          <a:xfrm>
            <a:off x="4345905" y="619699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Development</a:t>
            </a:r>
          </a:p>
        </p:txBody>
      </p:sp>
      <p:grpSp>
        <p:nvGrpSpPr>
          <p:cNvPr id="138" name="Group 28">
            <a:extLst>
              <a:ext uri="{FF2B5EF4-FFF2-40B4-BE49-F238E27FC236}">
                <a16:creationId xmlns:a16="http://schemas.microsoft.com/office/drawing/2014/main" id="{A1CC549E-292C-49A5-8809-395F65A5E7E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41930" y="1929401"/>
            <a:ext cx="531345" cy="806975"/>
            <a:chOff x="9" y="-1"/>
            <a:chExt cx="667" cy="1013"/>
          </a:xfrm>
        </p:grpSpPr>
        <p:sp>
          <p:nvSpPr>
            <p:cNvPr id="140" name="Freeform 29">
              <a:extLst>
                <a:ext uri="{FF2B5EF4-FFF2-40B4-BE49-F238E27FC236}">
                  <a16:creationId xmlns:a16="http://schemas.microsoft.com/office/drawing/2014/main" id="{E44C3628-76FF-45CC-ADB4-295D833B8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" y="334"/>
              <a:ext cx="574" cy="466"/>
            </a:xfrm>
            <a:custGeom>
              <a:avLst/>
              <a:gdLst>
                <a:gd name="T0" fmla="*/ 274 w 274"/>
                <a:gd name="T1" fmla="*/ 0 h 223"/>
                <a:gd name="T2" fmla="*/ 0 w 274"/>
                <a:gd name="T3" fmla="*/ 0 h 223"/>
                <a:gd name="T4" fmla="*/ 116 w 274"/>
                <a:gd name="T5" fmla="*/ 177 h 223"/>
                <a:gd name="T6" fmla="*/ 86 w 274"/>
                <a:gd name="T7" fmla="*/ 223 h 223"/>
                <a:gd name="T8" fmla="*/ 104 w 274"/>
                <a:gd name="T9" fmla="*/ 220 h 223"/>
                <a:gd name="T10" fmla="*/ 164 w 274"/>
                <a:gd name="T11" fmla="*/ 220 h 223"/>
                <a:gd name="T12" fmla="*/ 186 w 274"/>
                <a:gd name="T13" fmla="*/ 223 h 223"/>
                <a:gd name="T14" fmla="*/ 156 w 274"/>
                <a:gd name="T15" fmla="*/ 178 h 223"/>
                <a:gd name="T16" fmla="*/ 274 w 274"/>
                <a:gd name="T17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" h="223">
                  <a:moveTo>
                    <a:pt x="27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6" y="177"/>
                    <a:pt x="116" y="177"/>
                    <a:pt x="116" y="177"/>
                  </a:cubicBezTo>
                  <a:cubicBezTo>
                    <a:pt x="86" y="223"/>
                    <a:pt x="86" y="223"/>
                    <a:pt x="86" y="223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23" y="217"/>
                    <a:pt x="144" y="217"/>
                    <a:pt x="164" y="220"/>
                  </a:cubicBezTo>
                  <a:cubicBezTo>
                    <a:pt x="186" y="223"/>
                    <a:pt x="186" y="223"/>
                    <a:pt x="186" y="223"/>
                  </a:cubicBezTo>
                  <a:cubicBezTo>
                    <a:pt x="156" y="178"/>
                    <a:pt x="156" y="178"/>
                    <a:pt x="156" y="178"/>
                  </a:cubicBezTo>
                  <a:lnTo>
                    <a:pt x="274" y="0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Rectangle 30">
              <a:extLst>
                <a:ext uri="{FF2B5EF4-FFF2-40B4-BE49-F238E27FC236}">
                  <a16:creationId xmlns:a16="http://schemas.microsoft.com/office/drawing/2014/main" id="{B9A8407E-FAB0-4453-9680-F188041FE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" y="269"/>
              <a:ext cx="574" cy="31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Line 31">
              <a:extLst>
                <a:ext uri="{FF2B5EF4-FFF2-40B4-BE49-F238E27FC236}">
                  <a16:creationId xmlns:a16="http://schemas.microsoft.com/office/drawing/2014/main" id="{E7F04714-361D-4BB7-AAB2-B0F014FC55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9" y="-1"/>
              <a:ext cx="0" cy="243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Line 32">
              <a:extLst>
                <a:ext uri="{FF2B5EF4-FFF2-40B4-BE49-F238E27FC236}">
                  <a16:creationId xmlns:a16="http://schemas.microsoft.com/office/drawing/2014/main" id="{D3B6BBA4-899E-48B3-A281-8D8A8428B6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" y="74"/>
              <a:ext cx="0" cy="13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Line 33">
              <a:extLst>
                <a:ext uri="{FF2B5EF4-FFF2-40B4-BE49-F238E27FC236}">
                  <a16:creationId xmlns:a16="http://schemas.microsoft.com/office/drawing/2014/main" id="{36AF26C9-C473-4D72-AD64-829C6FA52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" y="74"/>
              <a:ext cx="0" cy="13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Line 34">
              <a:extLst>
                <a:ext uri="{FF2B5EF4-FFF2-40B4-BE49-F238E27FC236}">
                  <a16:creationId xmlns:a16="http://schemas.microsoft.com/office/drawing/2014/main" id="{E4B8C02A-FC1F-4CAE-9D0F-95A80494F8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3" y="828"/>
              <a:ext cx="0" cy="13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Freeform 35">
              <a:extLst>
                <a:ext uri="{FF2B5EF4-FFF2-40B4-BE49-F238E27FC236}">
                  <a16:creationId xmlns:a16="http://schemas.microsoft.com/office/drawing/2014/main" id="{929A9D7C-B116-4801-BBA9-3362CC500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" y="451"/>
              <a:ext cx="165" cy="42"/>
            </a:xfrm>
            <a:custGeom>
              <a:avLst/>
              <a:gdLst>
                <a:gd name="T0" fmla="*/ 69 w 79"/>
                <a:gd name="T1" fmla="*/ 20 h 20"/>
                <a:gd name="T2" fmla="*/ 10 w 79"/>
                <a:gd name="T3" fmla="*/ 20 h 20"/>
                <a:gd name="T4" fmla="*/ 0 w 79"/>
                <a:gd name="T5" fmla="*/ 10 h 20"/>
                <a:gd name="T6" fmla="*/ 0 w 79"/>
                <a:gd name="T7" fmla="*/ 10 h 20"/>
                <a:gd name="T8" fmla="*/ 10 w 79"/>
                <a:gd name="T9" fmla="*/ 0 h 20"/>
                <a:gd name="T10" fmla="*/ 69 w 79"/>
                <a:gd name="T11" fmla="*/ 0 h 20"/>
                <a:gd name="T12" fmla="*/ 79 w 79"/>
                <a:gd name="T13" fmla="*/ 10 h 20"/>
                <a:gd name="T14" fmla="*/ 79 w 79"/>
                <a:gd name="T15" fmla="*/ 10 h 20"/>
                <a:gd name="T16" fmla="*/ 69 w 79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20">
                  <a:moveTo>
                    <a:pt x="69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5" y="0"/>
                    <a:pt x="79" y="4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9" y="15"/>
                    <a:pt x="75" y="20"/>
                    <a:pt x="69" y="20"/>
                  </a:cubicBez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Freeform 36">
              <a:extLst>
                <a:ext uri="{FF2B5EF4-FFF2-40B4-BE49-F238E27FC236}">
                  <a16:creationId xmlns:a16="http://schemas.microsoft.com/office/drawing/2014/main" id="{2F708E37-D374-414B-8CC4-AF1EEB8C0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" y="468"/>
              <a:ext cx="633" cy="544"/>
            </a:xfrm>
            <a:custGeom>
              <a:avLst/>
              <a:gdLst>
                <a:gd name="T0" fmla="*/ 173 w 302"/>
                <a:gd name="T1" fmla="*/ 0 h 260"/>
                <a:gd name="T2" fmla="*/ 229 w 302"/>
                <a:gd name="T3" fmla="*/ 0 h 260"/>
                <a:gd name="T4" fmla="*/ 302 w 302"/>
                <a:gd name="T5" fmla="*/ 73 h 260"/>
                <a:gd name="T6" fmla="*/ 302 w 302"/>
                <a:gd name="T7" fmla="*/ 260 h 260"/>
                <a:gd name="T8" fmla="*/ 0 w 302"/>
                <a:gd name="T9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" h="260">
                  <a:moveTo>
                    <a:pt x="173" y="0"/>
                  </a:moveTo>
                  <a:cubicBezTo>
                    <a:pt x="229" y="0"/>
                    <a:pt x="229" y="0"/>
                    <a:pt x="229" y="0"/>
                  </a:cubicBezTo>
                  <a:cubicBezTo>
                    <a:pt x="269" y="0"/>
                    <a:pt x="302" y="33"/>
                    <a:pt x="302" y="73"/>
                  </a:cubicBezTo>
                  <a:cubicBezTo>
                    <a:pt x="302" y="260"/>
                    <a:pt x="302" y="260"/>
                    <a:pt x="302" y="260"/>
                  </a:cubicBezTo>
                  <a:cubicBezTo>
                    <a:pt x="0" y="260"/>
                    <a:pt x="0" y="260"/>
                    <a:pt x="0" y="260"/>
                  </a:cubicBez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Line 37">
              <a:extLst>
                <a:ext uri="{FF2B5EF4-FFF2-40B4-BE49-F238E27FC236}">
                  <a16:creationId xmlns:a16="http://schemas.microsoft.com/office/drawing/2014/main" id="{2ADE293F-94F9-4932-BB47-0062C96057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" y="702"/>
              <a:ext cx="81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717B33A1-60BE-4C3E-B83E-86A8DD446C1A}"/>
              </a:ext>
            </a:extLst>
          </p:cNvPr>
          <p:cNvGrpSpPr/>
          <p:nvPr/>
        </p:nvGrpSpPr>
        <p:grpSpPr>
          <a:xfrm>
            <a:off x="2090729" y="2027073"/>
            <a:ext cx="694696" cy="682008"/>
            <a:chOff x="2078736" y="2042296"/>
            <a:chExt cx="678796" cy="666398"/>
          </a:xfrm>
        </p:grpSpPr>
        <p:sp>
          <p:nvSpPr>
            <p:cNvPr id="171" name="Freeform 60">
              <a:extLst>
                <a:ext uri="{FF2B5EF4-FFF2-40B4-BE49-F238E27FC236}">
                  <a16:creationId xmlns:a16="http://schemas.microsoft.com/office/drawing/2014/main" id="{C6A5DC1A-2C62-40E2-8B81-35A069F33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736" y="2595296"/>
              <a:ext cx="53314" cy="113398"/>
            </a:xfrm>
            <a:custGeom>
              <a:avLst/>
              <a:gdLst>
                <a:gd name="T0" fmla="*/ 63 w 63"/>
                <a:gd name="T1" fmla="*/ 134 h 134"/>
                <a:gd name="T2" fmla="*/ 0 w 63"/>
                <a:gd name="T3" fmla="*/ 134 h 134"/>
                <a:gd name="T4" fmla="*/ 0 w 63"/>
                <a:gd name="T5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134">
                  <a:moveTo>
                    <a:pt x="63" y="134"/>
                  </a:moveTo>
                  <a:lnTo>
                    <a:pt x="0" y="134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Freeform 57">
              <a:extLst>
                <a:ext uri="{FF2B5EF4-FFF2-40B4-BE49-F238E27FC236}">
                  <a16:creationId xmlns:a16="http://schemas.microsoft.com/office/drawing/2014/main" id="{E07CA77A-D81A-4036-B830-6E9FDAD47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910" y="2042296"/>
              <a:ext cx="51622" cy="118476"/>
            </a:xfrm>
            <a:custGeom>
              <a:avLst/>
              <a:gdLst>
                <a:gd name="T0" fmla="*/ 61 w 61"/>
                <a:gd name="T1" fmla="*/ 140 h 140"/>
                <a:gd name="T2" fmla="*/ 61 w 61"/>
                <a:gd name="T3" fmla="*/ 0 h 140"/>
                <a:gd name="T4" fmla="*/ 0 w 61"/>
                <a:gd name="T5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40">
                  <a:moveTo>
                    <a:pt x="61" y="140"/>
                  </a:moveTo>
                  <a:lnTo>
                    <a:pt x="61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Freeform 58">
              <a:extLst>
                <a:ext uri="{FF2B5EF4-FFF2-40B4-BE49-F238E27FC236}">
                  <a16:creationId xmlns:a16="http://schemas.microsoft.com/office/drawing/2014/main" id="{F53AB982-077A-4CDF-81D1-3EF60D8E1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736" y="2042296"/>
              <a:ext cx="53314" cy="118476"/>
            </a:xfrm>
            <a:custGeom>
              <a:avLst/>
              <a:gdLst>
                <a:gd name="T0" fmla="*/ 63 w 63"/>
                <a:gd name="T1" fmla="*/ 0 h 140"/>
                <a:gd name="T2" fmla="*/ 0 w 63"/>
                <a:gd name="T3" fmla="*/ 0 h 140"/>
                <a:gd name="T4" fmla="*/ 0 w 63"/>
                <a:gd name="T5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140">
                  <a:moveTo>
                    <a:pt x="63" y="0"/>
                  </a:moveTo>
                  <a:lnTo>
                    <a:pt x="0" y="0"/>
                  </a:lnTo>
                  <a:lnTo>
                    <a:pt x="0" y="14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Freeform 59">
              <a:extLst>
                <a:ext uri="{FF2B5EF4-FFF2-40B4-BE49-F238E27FC236}">
                  <a16:creationId xmlns:a16="http://schemas.microsoft.com/office/drawing/2014/main" id="{88B0E8D5-7A3D-4589-95BF-ED875B7BA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910" y="2595296"/>
              <a:ext cx="51622" cy="113398"/>
            </a:xfrm>
            <a:custGeom>
              <a:avLst/>
              <a:gdLst>
                <a:gd name="T0" fmla="*/ 61 w 61"/>
                <a:gd name="T1" fmla="*/ 0 h 134"/>
                <a:gd name="T2" fmla="*/ 61 w 61"/>
                <a:gd name="T3" fmla="*/ 134 h 134"/>
                <a:gd name="T4" fmla="*/ 0 w 61"/>
                <a:gd name="T5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1" h="134">
                  <a:moveTo>
                    <a:pt x="61" y="0"/>
                  </a:moveTo>
                  <a:lnTo>
                    <a:pt x="61" y="134"/>
                  </a:lnTo>
                  <a:lnTo>
                    <a:pt x="0" y="134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51546962-70C8-4C1B-A868-0D27D72E099B}"/>
                </a:ext>
              </a:extLst>
            </p:cNvPr>
            <p:cNvGrpSpPr/>
            <p:nvPr/>
          </p:nvGrpSpPr>
          <p:grpSpPr>
            <a:xfrm>
              <a:off x="2195185" y="2152515"/>
              <a:ext cx="401125" cy="429897"/>
              <a:chOff x="833459" y="200035"/>
              <a:chExt cx="752475" cy="806449"/>
            </a:xfrm>
          </p:grpSpPr>
          <p:sp>
            <p:nvSpPr>
              <p:cNvPr id="182" name="Rectangle 70">
                <a:extLst>
                  <a:ext uri="{FF2B5EF4-FFF2-40B4-BE49-F238E27FC236}">
                    <a16:creationId xmlns:a16="http://schemas.microsoft.com/office/drawing/2014/main" id="{58A71CB8-D805-46F7-8350-CEEF32B40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1284" y="555635"/>
                <a:ext cx="103188" cy="401637"/>
              </a:xfrm>
              <a:prstGeom prst="rect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Line 71">
                <a:extLst>
                  <a:ext uri="{FF2B5EF4-FFF2-40B4-BE49-F238E27FC236}">
                    <a16:creationId xmlns:a16="http://schemas.microsoft.com/office/drawing/2014/main" id="{3A9BF49D-5C56-4529-82F3-D7D26B883F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65259" y="330210"/>
                <a:ext cx="0" cy="225425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Freeform 72">
                <a:extLst>
                  <a:ext uri="{FF2B5EF4-FFF2-40B4-BE49-F238E27FC236}">
                    <a16:creationId xmlns:a16="http://schemas.microsoft.com/office/drawing/2014/main" id="{898CFA7D-F67C-4287-94AE-EEC75EABA6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8747" y="200035"/>
                <a:ext cx="69850" cy="130175"/>
              </a:xfrm>
              <a:custGeom>
                <a:avLst/>
                <a:gdLst>
                  <a:gd name="T0" fmla="*/ 18 w 21"/>
                  <a:gd name="T1" fmla="*/ 0 h 39"/>
                  <a:gd name="T2" fmla="*/ 3 w 21"/>
                  <a:gd name="T3" fmla="*/ 0 h 39"/>
                  <a:gd name="T4" fmla="*/ 1 w 21"/>
                  <a:gd name="T5" fmla="*/ 28 h 39"/>
                  <a:gd name="T6" fmla="*/ 11 w 21"/>
                  <a:gd name="T7" fmla="*/ 39 h 39"/>
                  <a:gd name="T8" fmla="*/ 11 w 21"/>
                  <a:gd name="T9" fmla="*/ 39 h 39"/>
                  <a:gd name="T10" fmla="*/ 21 w 21"/>
                  <a:gd name="T11" fmla="*/ 28 h 39"/>
                  <a:gd name="T12" fmla="*/ 18 w 21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9">
                    <a:moveTo>
                      <a:pt x="18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34"/>
                      <a:pt x="5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7" y="39"/>
                      <a:pt x="21" y="34"/>
                      <a:pt x="21" y="28"/>
                    </a:cubicBezTo>
                    <a:lnTo>
                      <a:pt x="18" y="0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Freeform 73">
                <a:extLst>
                  <a:ext uri="{FF2B5EF4-FFF2-40B4-BE49-F238E27FC236}">
                    <a16:creationId xmlns:a16="http://schemas.microsoft.com/office/drawing/2014/main" id="{7C885FBC-B41E-44D8-AA21-581A3980A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8447" y="765185"/>
                <a:ext cx="192088" cy="201612"/>
              </a:xfrm>
              <a:custGeom>
                <a:avLst/>
                <a:gdLst>
                  <a:gd name="T0" fmla="*/ 0 w 121"/>
                  <a:gd name="T1" fmla="*/ 0 h 127"/>
                  <a:gd name="T2" fmla="*/ 121 w 121"/>
                  <a:gd name="T3" fmla="*/ 69 h 127"/>
                  <a:gd name="T4" fmla="*/ 87 w 121"/>
                  <a:gd name="T5" fmla="*/ 127 h 127"/>
                  <a:gd name="T6" fmla="*/ 0 w 121"/>
                  <a:gd name="T7" fmla="*/ 7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1" h="127">
                    <a:moveTo>
                      <a:pt x="0" y="0"/>
                    </a:moveTo>
                    <a:lnTo>
                      <a:pt x="121" y="69"/>
                    </a:lnTo>
                    <a:lnTo>
                      <a:pt x="87" y="127"/>
                    </a:lnTo>
                    <a:lnTo>
                      <a:pt x="0" y="77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Freeform 74">
                <a:extLst>
                  <a:ext uri="{FF2B5EF4-FFF2-40B4-BE49-F238E27FC236}">
                    <a16:creationId xmlns:a16="http://schemas.microsoft.com/office/drawing/2014/main" id="{75274BE4-38D0-4A88-BCB6-4C550E08C5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672" y="588972"/>
                <a:ext cx="133350" cy="149225"/>
              </a:xfrm>
              <a:custGeom>
                <a:avLst/>
                <a:gdLst>
                  <a:gd name="T0" fmla="*/ 65 w 84"/>
                  <a:gd name="T1" fmla="*/ 94 h 94"/>
                  <a:gd name="T2" fmla="*/ 0 w 84"/>
                  <a:gd name="T3" fmla="*/ 56 h 94"/>
                  <a:gd name="T4" fmla="*/ 34 w 84"/>
                  <a:gd name="T5" fmla="*/ 0 h 94"/>
                  <a:gd name="T6" fmla="*/ 84 w 84"/>
                  <a:gd name="T7" fmla="*/ 2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94">
                    <a:moveTo>
                      <a:pt x="65" y="94"/>
                    </a:moveTo>
                    <a:lnTo>
                      <a:pt x="0" y="56"/>
                    </a:lnTo>
                    <a:lnTo>
                      <a:pt x="34" y="0"/>
                    </a:lnTo>
                    <a:lnTo>
                      <a:pt x="84" y="25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Freeform 75">
                <a:extLst>
                  <a:ext uri="{FF2B5EF4-FFF2-40B4-BE49-F238E27FC236}">
                    <a16:creationId xmlns:a16="http://schemas.microsoft.com/office/drawing/2014/main" id="{783CDC88-1289-41F8-8CAE-7440A8449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459" y="327035"/>
                <a:ext cx="334963" cy="454025"/>
              </a:xfrm>
              <a:custGeom>
                <a:avLst/>
                <a:gdLst>
                  <a:gd name="T0" fmla="*/ 101 w 101"/>
                  <a:gd name="T1" fmla="*/ 11 h 137"/>
                  <a:gd name="T2" fmla="*/ 35 w 101"/>
                  <a:gd name="T3" fmla="*/ 40 h 137"/>
                  <a:gd name="T4" fmla="*/ 0 w 101"/>
                  <a:gd name="T5" fmla="*/ 101 h 137"/>
                  <a:gd name="T6" fmla="*/ 17 w 101"/>
                  <a:gd name="T7" fmla="*/ 111 h 137"/>
                  <a:gd name="T8" fmla="*/ 5 w 101"/>
                  <a:gd name="T9" fmla="*/ 132 h 137"/>
                  <a:gd name="T10" fmla="*/ 13 w 101"/>
                  <a:gd name="T11" fmla="*/ 137 h 137"/>
                  <a:gd name="T12" fmla="*/ 53 w 101"/>
                  <a:gd name="T13" fmla="*/ 106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1" h="137">
                    <a:moveTo>
                      <a:pt x="101" y="11"/>
                    </a:moveTo>
                    <a:cubicBezTo>
                      <a:pt x="81" y="0"/>
                      <a:pt x="51" y="12"/>
                      <a:pt x="35" y="40"/>
                    </a:cubicBezTo>
                    <a:cubicBezTo>
                      <a:pt x="24" y="59"/>
                      <a:pt x="0" y="101"/>
                      <a:pt x="0" y="101"/>
                    </a:cubicBezTo>
                    <a:cubicBezTo>
                      <a:pt x="17" y="111"/>
                      <a:pt x="17" y="111"/>
                      <a:pt x="17" y="111"/>
                    </a:cubicBezTo>
                    <a:cubicBezTo>
                      <a:pt x="5" y="132"/>
                      <a:pt x="5" y="132"/>
                      <a:pt x="5" y="132"/>
                    </a:cubicBezTo>
                    <a:cubicBezTo>
                      <a:pt x="13" y="137"/>
                      <a:pt x="13" y="137"/>
                      <a:pt x="13" y="137"/>
                    </a:cubicBezTo>
                    <a:cubicBezTo>
                      <a:pt x="53" y="106"/>
                      <a:pt x="53" y="106"/>
                      <a:pt x="53" y="106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Freeform 76">
                <a:extLst>
                  <a:ext uri="{FF2B5EF4-FFF2-40B4-BE49-F238E27FC236}">
                    <a16:creationId xmlns:a16="http://schemas.microsoft.com/office/drawing/2014/main" id="{EE3CDDFF-8AE9-4CF2-9C99-E54B5B85F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684" y="466735"/>
                <a:ext cx="80963" cy="122237"/>
              </a:xfrm>
              <a:custGeom>
                <a:avLst/>
                <a:gdLst>
                  <a:gd name="T0" fmla="*/ 51 w 51"/>
                  <a:gd name="T1" fmla="*/ 77 h 77"/>
                  <a:gd name="T2" fmla="*/ 0 w 51"/>
                  <a:gd name="T3" fmla="*/ 48 h 77"/>
                  <a:gd name="T4" fmla="*/ 28 w 51"/>
                  <a:gd name="T5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1" h="77">
                    <a:moveTo>
                      <a:pt x="51" y="77"/>
                    </a:moveTo>
                    <a:lnTo>
                      <a:pt x="0" y="48"/>
                    </a:lnTo>
                    <a:lnTo>
                      <a:pt x="28" y="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Freeform 78">
                <a:extLst>
                  <a:ext uri="{FF2B5EF4-FFF2-40B4-BE49-F238E27FC236}">
                    <a16:creationId xmlns:a16="http://schemas.microsoft.com/office/drawing/2014/main" id="{D44FE9BF-2E23-4141-AC2D-A3105FE5D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4634" y="390535"/>
                <a:ext cx="241300" cy="274637"/>
              </a:xfrm>
              <a:custGeom>
                <a:avLst/>
                <a:gdLst>
                  <a:gd name="T0" fmla="*/ 0 w 73"/>
                  <a:gd name="T1" fmla="*/ 83 h 83"/>
                  <a:gd name="T2" fmla="*/ 23 w 73"/>
                  <a:gd name="T3" fmla="*/ 62 h 83"/>
                  <a:gd name="T4" fmla="*/ 30 w 73"/>
                  <a:gd name="T5" fmla="*/ 60 h 83"/>
                  <a:gd name="T6" fmla="*/ 54 w 73"/>
                  <a:gd name="T7" fmla="*/ 55 h 83"/>
                  <a:gd name="T8" fmla="*/ 73 w 73"/>
                  <a:gd name="T9" fmla="*/ 37 h 83"/>
                  <a:gd name="T10" fmla="*/ 68 w 73"/>
                  <a:gd name="T11" fmla="*/ 33 h 83"/>
                  <a:gd name="T12" fmla="*/ 55 w 73"/>
                  <a:gd name="T13" fmla="*/ 34 h 83"/>
                  <a:gd name="T14" fmla="*/ 48 w 73"/>
                  <a:gd name="T15" fmla="*/ 41 h 83"/>
                  <a:gd name="T16" fmla="*/ 32 w 73"/>
                  <a:gd name="T17" fmla="*/ 41 h 83"/>
                  <a:gd name="T18" fmla="*/ 32 w 73"/>
                  <a:gd name="T19" fmla="*/ 41 h 83"/>
                  <a:gd name="T20" fmla="*/ 33 w 73"/>
                  <a:gd name="T21" fmla="*/ 25 h 83"/>
                  <a:gd name="T22" fmla="*/ 39 w 73"/>
                  <a:gd name="T23" fmla="*/ 18 h 83"/>
                  <a:gd name="T24" fmla="*/ 41 w 73"/>
                  <a:gd name="T25" fmla="*/ 4 h 83"/>
                  <a:gd name="T26" fmla="*/ 38 w 73"/>
                  <a:gd name="T27" fmla="*/ 0 h 83"/>
                  <a:gd name="T28" fmla="*/ 19 w 73"/>
                  <a:gd name="T29" fmla="*/ 17 h 83"/>
                  <a:gd name="T30" fmla="*/ 12 w 73"/>
                  <a:gd name="T31" fmla="*/ 42 h 83"/>
                  <a:gd name="T32" fmla="*/ 10 w 73"/>
                  <a:gd name="T33" fmla="*/ 48 h 83"/>
                  <a:gd name="T34" fmla="*/ 0 w 73"/>
                  <a:gd name="T35" fmla="*/ 58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3" h="83">
                    <a:moveTo>
                      <a:pt x="0" y="83"/>
                    </a:moveTo>
                    <a:cubicBezTo>
                      <a:pt x="23" y="62"/>
                      <a:pt x="23" y="62"/>
                      <a:pt x="23" y="62"/>
                    </a:cubicBezTo>
                    <a:cubicBezTo>
                      <a:pt x="25" y="60"/>
                      <a:pt x="27" y="60"/>
                      <a:pt x="30" y="60"/>
                    </a:cubicBezTo>
                    <a:cubicBezTo>
                      <a:pt x="38" y="63"/>
                      <a:pt x="47" y="61"/>
                      <a:pt x="54" y="55"/>
                    </a:cubicBezTo>
                    <a:cubicBezTo>
                      <a:pt x="73" y="37"/>
                      <a:pt x="73" y="37"/>
                      <a:pt x="73" y="37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64" y="30"/>
                      <a:pt x="59" y="31"/>
                      <a:pt x="55" y="34"/>
                    </a:cubicBezTo>
                    <a:cubicBezTo>
                      <a:pt x="48" y="41"/>
                      <a:pt x="48" y="41"/>
                      <a:pt x="48" y="41"/>
                    </a:cubicBezTo>
                    <a:cubicBezTo>
                      <a:pt x="43" y="45"/>
                      <a:pt x="37" y="46"/>
                      <a:pt x="32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7" y="35"/>
                      <a:pt x="28" y="29"/>
                      <a:pt x="33" y="25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43" y="15"/>
                      <a:pt x="44" y="9"/>
                      <a:pt x="41" y="4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2" y="24"/>
                      <a:pt x="10" y="33"/>
                      <a:pt x="12" y="42"/>
                    </a:cubicBezTo>
                    <a:cubicBezTo>
                      <a:pt x="12" y="44"/>
                      <a:pt x="12" y="46"/>
                      <a:pt x="10" y="48"/>
                    </a:cubicBezTo>
                    <a:cubicBezTo>
                      <a:pt x="0" y="58"/>
                      <a:pt x="0" y="58"/>
                      <a:pt x="0" y="58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Freeform 79">
                <a:extLst>
                  <a:ext uri="{FF2B5EF4-FFF2-40B4-BE49-F238E27FC236}">
                    <a16:creationId xmlns:a16="http://schemas.microsoft.com/office/drawing/2014/main" id="{276C3C66-6C5B-4E1A-ACB2-E02768E56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147" y="871547"/>
                <a:ext cx="82550" cy="79375"/>
              </a:xfrm>
              <a:custGeom>
                <a:avLst/>
                <a:gdLst>
                  <a:gd name="T0" fmla="*/ 20 w 25"/>
                  <a:gd name="T1" fmla="*/ 4 h 24"/>
                  <a:gd name="T2" fmla="*/ 5 w 25"/>
                  <a:gd name="T3" fmla="*/ 4 h 24"/>
                  <a:gd name="T4" fmla="*/ 4 w 25"/>
                  <a:gd name="T5" fmla="*/ 19 h 24"/>
                  <a:gd name="T6" fmla="*/ 20 w 25"/>
                  <a:gd name="T7" fmla="*/ 20 h 24"/>
                  <a:gd name="T8" fmla="*/ 20 w 25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4">
                    <a:moveTo>
                      <a:pt x="20" y="4"/>
                    </a:moveTo>
                    <a:cubicBezTo>
                      <a:pt x="16" y="0"/>
                      <a:pt x="9" y="0"/>
                      <a:pt x="5" y="4"/>
                    </a:cubicBezTo>
                    <a:cubicBezTo>
                      <a:pt x="1" y="8"/>
                      <a:pt x="0" y="15"/>
                      <a:pt x="4" y="19"/>
                    </a:cubicBezTo>
                    <a:cubicBezTo>
                      <a:pt x="9" y="24"/>
                      <a:pt x="16" y="24"/>
                      <a:pt x="20" y="20"/>
                    </a:cubicBezTo>
                    <a:cubicBezTo>
                      <a:pt x="24" y="16"/>
                      <a:pt x="25" y="9"/>
                      <a:pt x="20" y="4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Freeform 80">
                <a:extLst>
                  <a:ext uri="{FF2B5EF4-FFF2-40B4-BE49-F238E27FC236}">
                    <a16:creationId xmlns:a16="http://schemas.microsoft.com/office/drawing/2014/main" id="{4DCC4DC2-6A26-4F96-93B3-617E255A2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934" y="741372"/>
                <a:ext cx="223838" cy="265112"/>
              </a:xfrm>
              <a:custGeom>
                <a:avLst/>
                <a:gdLst>
                  <a:gd name="T0" fmla="*/ 68 w 68"/>
                  <a:gd name="T1" fmla="*/ 0 h 80"/>
                  <a:gd name="T2" fmla="*/ 40 w 68"/>
                  <a:gd name="T3" fmla="*/ 28 h 80"/>
                  <a:gd name="T4" fmla="*/ 6 w 68"/>
                  <a:gd name="T5" fmla="*/ 36 h 80"/>
                  <a:gd name="T6" fmla="*/ 5 w 68"/>
                  <a:gd name="T7" fmla="*/ 64 h 80"/>
                  <a:gd name="T8" fmla="*/ 45 w 68"/>
                  <a:gd name="T9" fmla="*/ 69 h 80"/>
                  <a:gd name="T10" fmla="*/ 51 w 68"/>
                  <a:gd name="T11" fmla="*/ 40 h 80"/>
                  <a:gd name="T12" fmla="*/ 68 w 68"/>
                  <a:gd name="T13" fmla="*/ 2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80">
                    <a:moveTo>
                      <a:pt x="68" y="0"/>
                    </a:moveTo>
                    <a:cubicBezTo>
                      <a:pt x="40" y="28"/>
                      <a:pt x="40" y="28"/>
                      <a:pt x="40" y="28"/>
                    </a:cubicBezTo>
                    <a:cubicBezTo>
                      <a:pt x="29" y="22"/>
                      <a:pt x="14" y="25"/>
                      <a:pt x="6" y="36"/>
                    </a:cubicBezTo>
                    <a:cubicBezTo>
                      <a:pt x="0" y="44"/>
                      <a:pt x="0" y="55"/>
                      <a:pt x="5" y="64"/>
                    </a:cubicBezTo>
                    <a:cubicBezTo>
                      <a:pt x="14" y="78"/>
                      <a:pt x="33" y="80"/>
                      <a:pt x="45" y="69"/>
                    </a:cubicBezTo>
                    <a:cubicBezTo>
                      <a:pt x="53" y="62"/>
                      <a:pt x="55" y="50"/>
                      <a:pt x="51" y="40"/>
                    </a:cubicBezTo>
                    <a:cubicBezTo>
                      <a:pt x="68" y="24"/>
                      <a:pt x="68" y="24"/>
                      <a:pt x="68" y="24"/>
                    </a:cubicBez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" name="Group 89">
            <a:extLst>
              <a:ext uri="{FF2B5EF4-FFF2-40B4-BE49-F238E27FC236}">
                <a16:creationId xmlns:a16="http://schemas.microsoft.com/office/drawing/2014/main" id="{58AC2012-AED9-4DFA-ACB4-D09B4B0CD3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52613" y="2152965"/>
            <a:ext cx="860080" cy="556256"/>
            <a:chOff x="3631" y="1098"/>
            <a:chExt cx="1138" cy="736"/>
          </a:xfrm>
        </p:grpSpPr>
        <p:sp>
          <p:nvSpPr>
            <p:cNvPr id="206" name="Oval 90">
              <a:extLst>
                <a:ext uri="{FF2B5EF4-FFF2-40B4-BE49-F238E27FC236}">
                  <a16:creationId xmlns:a16="http://schemas.microsoft.com/office/drawing/2014/main" id="{1F4BB023-6355-4564-95B8-50C8B836D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" y="1691"/>
              <a:ext cx="73" cy="71"/>
            </a:xfrm>
            <a:prstGeom prst="ellips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Line 91">
              <a:extLst>
                <a:ext uri="{FF2B5EF4-FFF2-40B4-BE49-F238E27FC236}">
                  <a16:creationId xmlns:a16="http://schemas.microsoft.com/office/drawing/2014/main" id="{84D3698F-3922-4692-98F4-399AFE1228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5" y="1727"/>
              <a:ext cx="0" cy="107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Freeform 92">
              <a:extLst>
                <a:ext uri="{FF2B5EF4-FFF2-40B4-BE49-F238E27FC236}">
                  <a16:creationId xmlns:a16="http://schemas.microsoft.com/office/drawing/2014/main" id="{5D3FF76D-761E-4837-B494-F518D2A5C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1324"/>
              <a:ext cx="549" cy="210"/>
            </a:xfrm>
            <a:custGeom>
              <a:avLst/>
              <a:gdLst>
                <a:gd name="T0" fmla="*/ 549 w 549"/>
                <a:gd name="T1" fmla="*/ 210 h 210"/>
                <a:gd name="T2" fmla="*/ 494 w 549"/>
                <a:gd name="T3" fmla="*/ 0 h 210"/>
                <a:gd name="T4" fmla="*/ 54 w 549"/>
                <a:gd name="T5" fmla="*/ 0 h 210"/>
                <a:gd name="T6" fmla="*/ 0 w 549"/>
                <a:gd name="T7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9" h="210">
                  <a:moveTo>
                    <a:pt x="549" y="210"/>
                  </a:moveTo>
                  <a:lnTo>
                    <a:pt x="494" y="0"/>
                  </a:lnTo>
                  <a:lnTo>
                    <a:pt x="54" y="0"/>
                  </a:lnTo>
                  <a:lnTo>
                    <a:pt x="0" y="21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Line 93">
              <a:extLst>
                <a:ext uri="{FF2B5EF4-FFF2-40B4-BE49-F238E27FC236}">
                  <a16:creationId xmlns:a16="http://schemas.microsoft.com/office/drawing/2014/main" id="{840F703A-5583-448B-B908-21FD6D3DAD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9" y="1557"/>
              <a:ext cx="0" cy="5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Line 94">
              <a:extLst>
                <a:ext uri="{FF2B5EF4-FFF2-40B4-BE49-F238E27FC236}">
                  <a16:creationId xmlns:a16="http://schemas.microsoft.com/office/drawing/2014/main" id="{51850DC2-62C5-4D93-8E96-EE4780DBA2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8" y="1557"/>
              <a:ext cx="0" cy="5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Line 95">
              <a:extLst>
                <a:ext uri="{FF2B5EF4-FFF2-40B4-BE49-F238E27FC236}">
                  <a16:creationId xmlns:a16="http://schemas.microsoft.com/office/drawing/2014/main" id="{BA1C3F2A-1DB1-4060-846B-A6E93E5674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4" y="1557"/>
              <a:ext cx="0" cy="5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Line 96">
              <a:extLst>
                <a:ext uri="{FF2B5EF4-FFF2-40B4-BE49-F238E27FC236}">
                  <a16:creationId xmlns:a16="http://schemas.microsoft.com/office/drawing/2014/main" id="{5660B7EE-9772-4276-B9C1-D6F643867E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1" y="1557"/>
              <a:ext cx="0" cy="5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Line 97">
              <a:extLst>
                <a:ext uri="{FF2B5EF4-FFF2-40B4-BE49-F238E27FC236}">
                  <a16:creationId xmlns:a16="http://schemas.microsoft.com/office/drawing/2014/main" id="{EEFB7759-FFC7-44A4-9D48-115AED2247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05" y="1324"/>
              <a:ext cx="0" cy="172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Freeform 98">
              <a:extLst>
                <a:ext uri="{FF2B5EF4-FFF2-40B4-BE49-F238E27FC236}">
                  <a16:creationId xmlns:a16="http://schemas.microsoft.com/office/drawing/2014/main" id="{5FB8D7EA-4866-440F-9530-21F184EB01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" y="1534"/>
              <a:ext cx="549" cy="233"/>
            </a:xfrm>
            <a:custGeom>
              <a:avLst/>
              <a:gdLst>
                <a:gd name="T0" fmla="*/ 334 w 549"/>
                <a:gd name="T1" fmla="*/ 233 h 233"/>
                <a:gd name="T2" fmla="*/ 549 w 549"/>
                <a:gd name="T3" fmla="*/ 233 h 233"/>
                <a:gd name="T4" fmla="*/ 549 w 549"/>
                <a:gd name="T5" fmla="*/ 0 h 233"/>
                <a:gd name="T6" fmla="*/ 421 w 549"/>
                <a:gd name="T7" fmla="*/ 0 h 233"/>
                <a:gd name="T8" fmla="*/ 421 w 549"/>
                <a:gd name="T9" fmla="*/ 109 h 233"/>
                <a:gd name="T10" fmla="*/ 127 w 549"/>
                <a:gd name="T11" fmla="*/ 109 h 233"/>
                <a:gd name="T12" fmla="*/ 127 w 549"/>
                <a:gd name="T13" fmla="*/ 0 h 233"/>
                <a:gd name="T14" fmla="*/ 0 w 549"/>
                <a:gd name="T15" fmla="*/ 0 h 233"/>
                <a:gd name="T16" fmla="*/ 0 w 549"/>
                <a:gd name="T17" fmla="*/ 233 h 233"/>
                <a:gd name="T18" fmla="*/ 202 w 549"/>
                <a:gd name="T19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9" h="233">
                  <a:moveTo>
                    <a:pt x="334" y="233"/>
                  </a:moveTo>
                  <a:lnTo>
                    <a:pt x="549" y="233"/>
                  </a:lnTo>
                  <a:lnTo>
                    <a:pt x="549" y="0"/>
                  </a:lnTo>
                  <a:lnTo>
                    <a:pt x="421" y="0"/>
                  </a:lnTo>
                  <a:lnTo>
                    <a:pt x="421" y="109"/>
                  </a:lnTo>
                  <a:lnTo>
                    <a:pt x="127" y="109"/>
                  </a:lnTo>
                  <a:lnTo>
                    <a:pt x="127" y="0"/>
                  </a:lnTo>
                  <a:lnTo>
                    <a:pt x="0" y="0"/>
                  </a:lnTo>
                  <a:lnTo>
                    <a:pt x="0" y="233"/>
                  </a:lnTo>
                  <a:lnTo>
                    <a:pt x="202" y="233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Freeform 99">
              <a:extLst>
                <a:ext uri="{FF2B5EF4-FFF2-40B4-BE49-F238E27FC236}">
                  <a16:creationId xmlns:a16="http://schemas.microsoft.com/office/drawing/2014/main" id="{32255552-4532-495E-8546-5C31D0A0A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" y="1098"/>
              <a:ext cx="704" cy="58"/>
            </a:xfrm>
            <a:custGeom>
              <a:avLst/>
              <a:gdLst>
                <a:gd name="T0" fmla="*/ 0 w 704"/>
                <a:gd name="T1" fmla="*/ 58 h 58"/>
                <a:gd name="T2" fmla="*/ 0 w 704"/>
                <a:gd name="T3" fmla="*/ 0 h 58"/>
                <a:gd name="T4" fmla="*/ 704 w 704"/>
                <a:gd name="T5" fmla="*/ 0 h 58"/>
                <a:gd name="T6" fmla="*/ 704 w 704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4" h="58">
                  <a:moveTo>
                    <a:pt x="0" y="58"/>
                  </a:moveTo>
                  <a:lnTo>
                    <a:pt x="0" y="0"/>
                  </a:lnTo>
                  <a:lnTo>
                    <a:pt x="704" y="0"/>
                  </a:lnTo>
                  <a:lnTo>
                    <a:pt x="704" y="58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Freeform 100">
              <a:extLst>
                <a:ext uri="{FF2B5EF4-FFF2-40B4-BE49-F238E27FC236}">
                  <a16:creationId xmlns:a16="http://schemas.microsoft.com/office/drawing/2014/main" id="{CF230EBB-C10B-4AC3-AA2A-F6E20BA6E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" y="1163"/>
              <a:ext cx="594" cy="197"/>
            </a:xfrm>
            <a:custGeom>
              <a:avLst/>
              <a:gdLst>
                <a:gd name="T0" fmla="*/ 559 w 594"/>
                <a:gd name="T1" fmla="*/ 197 h 197"/>
                <a:gd name="T2" fmla="*/ 594 w 594"/>
                <a:gd name="T3" fmla="*/ 197 h 197"/>
                <a:gd name="T4" fmla="*/ 594 w 594"/>
                <a:gd name="T5" fmla="*/ 0 h 197"/>
                <a:gd name="T6" fmla="*/ 0 w 594"/>
                <a:gd name="T7" fmla="*/ 0 h 197"/>
                <a:gd name="T8" fmla="*/ 0 w 594"/>
                <a:gd name="T9" fmla="*/ 197 h 197"/>
                <a:gd name="T10" fmla="*/ 35 w 594"/>
                <a:gd name="T1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4" h="197">
                  <a:moveTo>
                    <a:pt x="559" y="197"/>
                  </a:moveTo>
                  <a:lnTo>
                    <a:pt x="594" y="197"/>
                  </a:lnTo>
                  <a:lnTo>
                    <a:pt x="594" y="0"/>
                  </a:lnTo>
                  <a:lnTo>
                    <a:pt x="0" y="0"/>
                  </a:lnTo>
                  <a:lnTo>
                    <a:pt x="0" y="197"/>
                  </a:lnTo>
                  <a:lnTo>
                    <a:pt x="35" y="197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Freeform 101">
              <a:extLst>
                <a:ext uri="{FF2B5EF4-FFF2-40B4-BE49-F238E27FC236}">
                  <a16:creationId xmlns:a16="http://schemas.microsoft.com/office/drawing/2014/main" id="{8CCEE8A6-CA0A-44EB-84E9-039B4AE7F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" y="1364"/>
              <a:ext cx="71" cy="61"/>
            </a:xfrm>
            <a:custGeom>
              <a:avLst/>
              <a:gdLst>
                <a:gd name="T0" fmla="*/ 71 w 71"/>
                <a:gd name="T1" fmla="*/ 61 h 61"/>
                <a:gd name="T2" fmla="*/ 0 w 71"/>
                <a:gd name="T3" fmla="*/ 61 h 61"/>
                <a:gd name="T4" fmla="*/ 0 w 71"/>
                <a:gd name="T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61">
                  <a:moveTo>
                    <a:pt x="71" y="61"/>
                  </a:moveTo>
                  <a:lnTo>
                    <a:pt x="0" y="61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Freeform 102">
              <a:extLst>
                <a:ext uri="{FF2B5EF4-FFF2-40B4-BE49-F238E27FC236}">
                  <a16:creationId xmlns:a16="http://schemas.microsoft.com/office/drawing/2014/main" id="{73B3F000-1F4E-46E7-A0C2-6FF973C0F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" y="1364"/>
              <a:ext cx="73" cy="61"/>
            </a:xfrm>
            <a:custGeom>
              <a:avLst/>
              <a:gdLst>
                <a:gd name="T0" fmla="*/ 73 w 73"/>
                <a:gd name="T1" fmla="*/ 0 h 61"/>
                <a:gd name="T2" fmla="*/ 73 w 73"/>
                <a:gd name="T3" fmla="*/ 61 h 61"/>
                <a:gd name="T4" fmla="*/ 0 w 73"/>
                <a:gd name="T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61">
                  <a:moveTo>
                    <a:pt x="73" y="0"/>
                  </a:moveTo>
                  <a:lnTo>
                    <a:pt x="73" y="61"/>
                  </a:lnTo>
                  <a:lnTo>
                    <a:pt x="0" y="61"/>
                  </a:ln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Line 103">
              <a:extLst>
                <a:ext uri="{FF2B5EF4-FFF2-40B4-BE49-F238E27FC236}">
                  <a16:creationId xmlns:a16="http://schemas.microsoft.com/office/drawing/2014/main" id="{1E2EB86D-569D-4D94-933B-980BD51014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13" y="1224"/>
              <a:ext cx="0" cy="5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Line 104">
              <a:extLst>
                <a:ext uri="{FF2B5EF4-FFF2-40B4-BE49-F238E27FC236}">
                  <a16:creationId xmlns:a16="http://schemas.microsoft.com/office/drawing/2014/main" id="{E0F1C67A-DFA5-4556-80BE-B4D1D61FEA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224"/>
              <a:ext cx="0" cy="5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Line 105">
              <a:extLst>
                <a:ext uri="{FF2B5EF4-FFF2-40B4-BE49-F238E27FC236}">
                  <a16:creationId xmlns:a16="http://schemas.microsoft.com/office/drawing/2014/main" id="{656DF253-941E-4FCA-B202-A1CE3A80F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6" y="1224"/>
              <a:ext cx="0" cy="5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Line 106">
              <a:extLst>
                <a:ext uri="{FF2B5EF4-FFF2-40B4-BE49-F238E27FC236}">
                  <a16:creationId xmlns:a16="http://schemas.microsoft.com/office/drawing/2014/main" id="{C0DB3219-42E7-411A-B1AF-5B5B944E88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9" y="1224"/>
              <a:ext cx="0" cy="54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Rectangle 107">
              <a:extLst>
                <a:ext uri="{FF2B5EF4-FFF2-40B4-BE49-F238E27FC236}">
                  <a16:creationId xmlns:a16="http://schemas.microsoft.com/office/drawing/2014/main" id="{B05F1099-C9A8-4511-ABBC-B8A316863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7" y="1230"/>
              <a:ext cx="132" cy="4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Line 108">
              <a:extLst>
                <a:ext uri="{FF2B5EF4-FFF2-40B4-BE49-F238E27FC236}">
                  <a16:creationId xmlns:a16="http://schemas.microsoft.com/office/drawing/2014/main" id="{CEE9F13D-12D8-4A14-AE3E-7CF3433161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9" y="1257"/>
              <a:ext cx="84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Rectangle 109">
              <a:extLst>
                <a:ext uri="{FF2B5EF4-FFF2-40B4-BE49-F238E27FC236}">
                  <a16:creationId xmlns:a16="http://schemas.microsoft.com/office/drawing/2014/main" id="{30305502-199B-4983-B6A3-BCF354D0A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1" y="1230"/>
              <a:ext cx="132" cy="48"/>
            </a:xfrm>
            <a:prstGeom prst="rect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Line 110">
              <a:extLst>
                <a:ext uri="{FF2B5EF4-FFF2-40B4-BE49-F238E27FC236}">
                  <a16:creationId xmlns:a16="http://schemas.microsoft.com/office/drawing/2014/main" id="{5EAF0BFA-1927-4577-AFEA-09ECED3A52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65" y="1251"/>
              <a:ext cx="85" cy="0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A4A9E69-9DCB-4493-B62D-0E82030639AF}"/>
              </a:ext>
            </a:extLst>
          </p:cNvPr>
          <p:cNvGrpSpPr/>
          <p:nvPr/>
        </p:nvGrpSpPr>
        <p:grpSpPr>
          <a:xfrm>
            <a:off x="6395531" y="2065084"/>
            <a:ext cx="649692" cy="678116"/>
            <a:chOff x="4329550" y="3461900"/>
            <a:chExt cx="274811" cy="286834"/>
          </a:xfrm>
        </p:grpSpPr>
        <p:sp>
          <p:nvSpPr>
            <p:cNvPr id="292" name="Rectangle 57">
              <a:extLst>
                <a:ext uri="{FF2B5EF4-FFF2-40B4-BE49-F238E27FC236}">
                  <a16:creationId xmlns:a16="http://schemas.microsoft.com/office/drawing/2014/main" id="{6188C4B5-8F84-459D-97CB-B4568C345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550" y="3705795"/>
              <a:ext cx="274811" cy="42939"/>
            </a:xfrm>
            <a:prstGeom prst="rect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3" name="Freeform 58">
              <a:extLst>
                <a:ext uri="{FF2B5EF4-FFF2-40B4-BE49-F238E27FC236}">
                  <a16:creationId xmlns:a16="http://schemas.microsoft.com/office/drawing/2014/main" id="{52416408-BFD0-4C31-A86F-95CEBEF72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7909" y="3632512"/>
              <a:ext cx="187215" cy="73283"/>
            </a:xfrm>
            <a:custGeom>
              <a:avLst/>
              <a:gdLst>
                <a:gd name="T0" fmla="*/ 0 w 327"/>
                <a:gd name="T1" fmla="*/ 128 h 128"/>
                <a:gd name="T2" fmla="*/ 327 w 327"/>
                <a:gd name="T3" fmla="*/ 128 h 128"/>
                <a:gd name="T4" fmla="*/ 264 w 327"/>
                <a:gd name="T5" fmla="*/ 0 h 128"/>
                <a:gd name="T6" fmla="*/ 59 w 327"/>
                <a:gd name="T7" fmla="*/ 0 h 128"/>
                <a:gd name="T8" fmla="*/ 0 w 327"/>
                <a:gd name="T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128">
                  <a:moveTo>
                    <a:pt x="0" y="128"/>
                  </a:moveTo>
                  <a:lnTo>
                    <a:pt x="327" y="128"/>
                  </a:lnTo>
                  <a:lnTo>
                    <a:pt x="264" y="0"/>
                  </a:lnTo>
                  <a:lnTo>
                    <a:pt x="59" y="0"/>
                  </a:lnTo>
                  <a:lnTo>
                    <a:pt x="0" y="128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Freeform 59">
              <a:extLst>
                <a:ext uri="{FF2B5EF4-FFF2-40B4-BE49-F238E27FC236}">
                  <a16:creationId xmlns:a16="http://schemas.microsoft.com/office/drawing/2014/main" id="{97949491-676B-4755-A113-67DCACE99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8520" y="3557511"/>
              <a:ext cx="97329" cy="75001"/>
            </a:xfrm>
            <a:custGeom>
              <a:avLst/>
              <a:gdLst>
                <a:gd name="T0" fmla="*/ 61 w 170"/>
                <a:gd name="T1" fmla="*/ 131 h 131"/>
                <a:gd name="T2" fmla="*/ 0 w 170"/>
                <a:gd name="T3" fmla="*/ 52 h 131"/>
                <a:gd name="T4" fmla="*/ 67 w 170"/>
                <a:gd name="T5" fmla="*/ 0 h 131"/>
                <a:gd name="T6" fmla="*/ 170 w 170"/>
                <a:gd name="T7" fmla="*/ 131 h 131"/>
                <a:gd name="T8" fmla="*/ 61 w 170"/>
                <a:gd name="T9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0" h="131">
                  <a:moveTo>
                    <a:pt x="61" y="131"/>
                  </a:moveTo>
                  <a:lnTo>
                    <a:pt x="0" y="52"/>
                  </a:lnTo>
                  <a:lnTo>
                    <a:pt x="67" y="0"/>
                  </a:lnTo>
                  <a:lnTo>
                    <a:pt x="170" y="131"/>
                  </a:lnTo>
                  <a:lnTo>
                    <a:pt x="61" y="131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Freeform 60">
              <a:extLst>
                <a:ext uri="{FF2B5EF4-FFF2-40B4-BE49-F238E27FC236}">
                  <a16:creationId xmlns:a16="http://schemas.microsoft.com/office/drawing/2014/main" id="{8B52E7F6-9209-465C-9335-E57385B22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039" y="3522587"/>
              <a:ext cx="79008" cy="79008"/>
            </a:xfrm>
            <a:custGeom>
              <a:avLst/>
              <a:gdLst>
                <a:gd name="T0" fmla="*/ 33 w 66"/>
                <a:gd name="T1" fmla="*/ 0 h 66"/>
                <a:gd name="T2" fmla="*/ 66 w 66"/>
                <a:gd name="T3" fmla="*/ 33 h 66"/>
                <a:gd name="T4" fmla="*/ 65 w 66"/>
                <a:gd name="T5" fmla="*/ 42 h 66"/>
                <a:gd name="T6" fmla="*/ 55 w 66"/>
                <a:gd name="T7" fmla="*/ 29 h 66"/>
                <a:gd name="T8" fmla="*/ 23 w 66"/>
                <a:gd name="T9" fmla="*/ 54 h 66"/>
                <a:gd name="T10" fmla="*/ 31 w 66"/>
                <a:gd name="T11" fmla="*/ 66 h 66"/>
                <a:gd name="T12" fmla="*/ 0 w 66"/>
                <a:gd name="T13" fmla="*/ 33 h 66"/>
                <a:gd name="T14" fmla="*/ 33 w 66"/>
                <a:gd name="T1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66">
                  <a:moveTo>
                    <a:pt x="33" y="0"/>
                  </a:moveTo>
                  <a:cubicBezTo>
                    <a:pt x="51" y="0"/>
                    <a:pt x="66" y="14"/>
                    <a:pt x="66" y="33"/>
                  </a:cubicBezTo>
                  <a:cubicBezTo>
                    <a:pt x="66" y="36"/>
                    <a:pt x="66" y="39"/>
                    <a:pt x="65" y="42"/>
                  </a:cubicBezTo>
                  <a:cubicBezTo>
                    <a:pt x="55" y="29"/>
                    <a:pt x="55" y="29"/>
                    <a:pt x="55" y="29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14" y="65"/>
                    <a:pt x="0" y="50"/>
                    <a:pt x="0" y="33"/>
                  </a:cubicBezTo>
                  <a:cubicBezTo>
                    <a:pt x="0" y="14"/>
                    <a:pt x="15" y="0"/>
                    <a:pt x="33" y="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Freeform 61">
              <a:extLst>
                <a:ext uri="{FF2B5EF4-FFF2-40B4-BE49-F238E27FC236}">
                  <a16:creationId xmlns:a16="http://schemas.microsoft.com/office/drawing/2014/main" id="{7A4115E4-AACA-4ED9-8432-463733C62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8673" y="3461900"/>
              <a:ext cx="46947" cy="46374"/>
            </a:xfrm>
            <a:custGeom>
              <a:avLst/>
              <a:gdLst>
                <a:gd name="T0" fmla="*/ 23 w 39"/>
                <a:gd name="T1" fmla="*/ 31 h 39"/>
                <a:gd name="T2" fmla="*/ 11 w 39"/>
                <a:gd name="T3" fmla="*/ 12 h 39"/>
                <a:gd name="T4" fmla="*/ 0 w 39"/>
                <a:gd name="T5" fmla="*/ 19 h 39"/>
                <a:gd name="T6" fmla="*/ 19 w 39"/>
                <a:gd name="T7" fmla="*/ 0 h 39"/>
                <a:gd name="T8" fmla="*/ 39 w 39"/>
                <a:gd name="T9" fmla="*/ 20 h 39"/>
                <a:gd name="T10" fmla="*/ 19 w 39"/>
                <a:gd name="T11" fmla="*/ 39 h 39"/>
                <a:gd name="T12" fmla="*/ 14 w 39"/>
                <a:gd name="T13" fmla="*/ 38 h 39"/>
                <a:gd name="T14" fmla="*/ 23 w 39"/>
                <a:gd name="T15" fmla="*/ 3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9">
                  <a:moveTo>
                    <a:pt x="23" y="31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19" y="39"/>
                  </a:cubicBezTo>
                  <a:cubicBezTo>
                    <a:pt x="17" y="39"/>
                    <a:pt x="15" y="38"/>
                    <a:pt x="14" y="38"/>
                  </a:cubicBezTo>
                  <a:lnTo>
                    <a:pt x="23" y="31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Freeform 62">
              <a:extLst>
                <a:ext uri="{FF2B5EF4-FFF2-40B4-BE49-F238E27FC236}">
                  <a16:creationId xmlns:a16="http://schemas.microsoft.com/office/drawing/2014/main" id="{88EB41E5-0A09-4497-BF5C-96BA2ADC1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1421" y="3476213"/>
              <a:ext cx="85306" cy="64123"/>
            </a:xfrm>
            <a:custGeom>
              <a:avLst/>
              <a:gdLst>
                <a:gd name="T0" fmla="*/ 0 w 71"/>
                <a:gd name="T1" fmla="*/ 40 h 54"/>
                <a:gd name="T2" fmla="*/ 59 w 71"/>
                <a:gd name="T3" fmla="*/ 0 h 54"/>
                <a:gd name="T4" fmla="*/ 71 w 71"/>
                <a:gd name="T5" fmla="*/ 19 h 54"/>
                <a:gd name="T6" fmla="*/ 19 w 71"/>
                <a:gd name="T7" fmla="*/ 54 h 54"/>
                <a:gd name="T8" fmla="*/ 0 w 71"/>
                <a:gd name="T9" fmla="*/ 4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54">
                  <a:moveTo>
                    <a:pt x="0" y="40"/>
                  </a:moveTo>
                  <a:cubicBezTo>
                    <a:pt x="59" y="0"/>
                    <a:pt x="59" y="0"/>
                    <a:pt x="59" y="0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5" y="47"/>
                    <a:pt x="8" y="42"/>
                    <a:pt x="0" y="40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Line 63">
              <a:extLst>
                <a:ext uri="{FF2B5EF4-FFF2-40B4-BE49-F238E27FC236}">
                  <a16:creationId xmlns:a16="http://schemas.microsoft.com/office/drawing/2014/main" id="{3A56E32C-5888-459B-A10B-DC1A45371A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3330" y="3478503"/>
              <a:ext cx="32061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Freeform 64">
              <a:extLst>
                <a:ext uri="{FF2B5EF4-FFF2-40B4-BE49-F238E27FC236}">
                  <a16:creationId xmlns:a16="http://schemas.microsoft.com/office/drawing/2014/main" id="{C67203F5-A110-4D80-A48C-30EC2EAF1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6498" y="3478503"/>
              <a:ext cx="44084" cy="45229"/>
            </a:xfrm>
            <a:custGeom>
              <a:avLst/>
              <a:gdLst>
                <a:gd name="T0" fmla="*/ 25 w 77"/>
                <a:gd name="T1" fmla="*/ 79 h 79"/>
                <a:gd name="T2" fmla="*/ 0 w 77"/>
                <a:gd name="T3" fmla="*/ 37 h 79"/>
                <a:gd name="T4" fmla="*/ 31 w 77"/>
                <a:gd name="T5" fmla="*/ 0 h 79"/>
                <a:gd name="T6" fmla="*/ 77 w 77"/>
                <a:gd name="T7" fmla="*/ 19 h 79"/>
                <a:gd name="T8" fmla="*/ 73 w 7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9">
                  <a:moveTo>
                    <a:pt x="25" y="79"/>
                  </a:moveTo>
                  <a:lnTo>
                    <a:pt x="0" y="37"/>
                  </a:lnTo>
                  <a:lnTo>
                    <a:pt x="31" y="0"/>
                  </a:lnTo>
                  <a:lnTo>
                    <a:pt x="77" y="19"/>
                  </a:lnTo>
                  <a:lnTo>
                    <a:pt x="73" y="69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8BD60DF-AF26-4BDF-8275-283CC9DACC7B}"/>
              </a:ext>
            </a:extLst>
          </p:cNvPr>
          <p:cNvGrpSpPr/>
          <p:nvPr/>
        </p:nvGrpSpPr>
        <p:grpSpPr>
          <a:xfrm>
            <a:off x="7810500" y="1996356"/>
            <a:ext cx="682564" cy="840190"/>
            <a:chOff x="4404360" y="746775"/>
            <a:chExt cx="2697480" cy="3320413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2DF5433A-CA98-43EE-B145-9BF718517D60}"/>
                </a:ext>
              </a:extLst>
            </p:cNvPr>
            <p:cNvGrpSpPr/>
            <p:nvPr/>
          </p:nvGrpSpPr>
          <p:grpSpPr>
            <a:xfrm>
              <a:off x="4404360" y="746775"/>
              <a:ext cx="2697480" cy="3320413"/>
              <a:chOff x="4160520" y="746775"/>
              <a:chExt cx="2697480" cy="3320413"/>
            </a:xfrm>
          </p:grpSpPr>
          <p:sp>
            <p:nvSpPr>
              <p:cNvPr id="199" name="Rectangle 32">
                <a:extLst>
                  <a:ext uri="{FF2B5EF4-FFF2-40B4-BE49-F238E27FC236}">
                    <a16:creationId xmlns:a16="http://schemas.microsoft.com/office/drawing/2014/main" id="{6DC0470D-BCED-45A1-AF3F-E6D4EDCD4EFA}"/>
                  </a:ext>
                </a:extLst>
              </p:cNvPr>
              <p:cNvSpPr/>
              <p:nvPr/>
            </p:nvSpPr>
            <p:spPr>
              <a:xfrm>
                <a:off x="4352158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Rectangle 32">
                <a:extLst>
                  <a:ext uri="{FF2B5EF4-FFF2-40B4-BE49-F238E27FC236}">
                    <a16:creationId xmlns:a16="http://schemas.microsoft.com/office/drawing/2014/main" id="{0A5DAB12-A7D5-4132-AF29-B5484B1CEA95}"/>
                  </a:ext>
                </a:extLst>
              </p:cNvPr>
              <p:cNvSpPr/>
              <p:nvPr/>
            </p:nvSpPr>
            <p:spPr>
              <a:xfrm flipH="1">
                <a:off x="5722116" y="746775"/>
                <a:ext cx="952500" cy="1643531"/>
              </a:xfrm>
              <a:custGeom>
                <a:avLst/>
                <a:gdLst>
                  <a:gd name="connsiteX0" fmla="*/ 0 w 365760"/>
                  <a:gd name="connsiteY0" fmla="*/ 0 h 1643531"/>
                  <a:gd name="connsiteX1" fmla="*/ 365760 w 365760"/>
                  <a:gd name="connsiteY1" fmla="*/ 0 h 1643531"/>
                  <a:gd name="connsiteX2" fmla="*/ 365760 w 365760"/>
                  <a:gd name="connsiteY2" fmla="*/ 1643531 h 1643531"/>
                  <a:gd name="connsiteX3" fmla="*/ 0 w 365760"/>
                  <a:gd name="connsiteY3" fmla="*/ 1643531 h 1643531"/>
                  <a:gd name="connsiteX4" fmla="*/ 0 w 365760"/>
                  <a:gd name="connsiteY4" fmla="*/ 0 h 1643531"/>
                  <a:gd name="connsiteX0" fmla="*/ 525780 w 891540"/>
                  <a:gd name="connsiteY0" fmla="*/ 0 h 1643531"/>
                  <a:gd name="connsiteX1" fmla="*/ 891540 w 891540"/>
                  <a:gd name="connsiteY1" fmla="*/ 0 h 1643531"/>
                  <a:gd name="connsiteX2" fmla="*/ 891540 w 891540"/>
                  <a:gd name="connsiteY2" fmla="*/ 1643531 h 1643531"/>
                  <a:gd name="connsiteX3" fmla="*/ 0 w 891540"/>
                  <a:gd name="connsiteY3" fmla="*/ 1506371 h 1643531"/>
                  <a:gd name="connsiteX4" fmla="*/ 525780 w 891540"/>
                  <a:gd name="connsiteY4" fmla="*/ 0 h 164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540" h="1643531">
                    <a:moveTo>
                      <a:pt x="525780" y="0"/>
                    </a:moveTo>
                    <a:lnTo>
                      <a:pt x="891540" y="0"/>
                    </a:lnTo>
                    <a:lnTo>
                      <a:pt x="891540" y="1643531"/>
                    </a:lnTo>
                    <a:lnTo>
                      <a:pt x="0" y="1506371"/>
                    </a:lnTo>
                    <a:lnTo>
                      <a:pt x="5257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B98AA3F5-3343-42D3-A07A-742579C89947}"/>
                  </a:ext>
                </a:extLst>
              </p:cNvPr>
              <p:cNvSpPr/>
              <p:nvPr/>
            </p:nvSpPr>
            <p:spPr>
              <a:xfrm>
                <a:off x="4274457" y="1393371"/>
                <a:ext cx="2467428" cy="246742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D5D2B592-1473-4C9A-AA9D-B5A66EC0C3F8}"/>
                  </a:ext>
                </a:extLst>
              </p:cNvPr>
              <p:cNvSpPr/>
              <p:nvPr/>
            </p:nvSpPr>
            <p:spPr>
              <a:xfrm>
                <a:off x="4160520" y="2542267"/>
                <a:ext cx="2697480" cy="169636"/>
              </a:xfrm>
              <a:prstGeom prst="rect">
                <a:avLst/>
              </a:pr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" name="Trapezoid 244">
                <a:extLst>
                  <a:ext uri="{FF2B5EF4-FFF2-40B4-BE49-F238E27FC236}">
                    <a16:creationId xmlns:a16="http://schemas.microsoft.com/office/drawing/2014/main" id="{4E162F98-5DED-4021-934B-354F1CDBD505}"/>
                  </a:ext>
                </a:extLst>
              </p:cNvPr>
              <p:cNvSpPr/>
              <p:nvPr/>
            </p:nvSpPr>
            <p:spPr>
              <a:xfrm>
                <a:off x="5281301" y="1316052"/>
                <a:ext cx="461473" cy="936284"/>
              </a:xfrm>
              <a:prstGeom prst="trapezoid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3E72CB13-5E8F-4FAB-AF1C-8E18F2D513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2037" y="1487375"/>
                <a:ext cx="0" cy="589253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A7E2750C-5BCE-4EC3-922B-B7554FE984F6}"/>
                  </a:ext>
                </a:extLst>
              </p:cNvPr>
              <p:cNvSpPr/>
              <p:nvPr/>
            </p:nvSpPr>
            <p:spPr>
              <a:xfrm rot="19708477">
                <a:off x="4646940" y="2825878"/>
                <a:ext cx="1776734" cy="1241310"/>
              </a:xfrm>
              <a:custGeom>
                <a:avLst/>
                <a:gdLst>
                  <a:gd name="connsiteX0" fmla="*/ 1228269 w 1776734"/>
                  <a:gd name="connsiteY0" fmla="*/ 0 h 1241310"/>
                  <a:gd name="connsiteX1" fmla="*/ 1776734 w 1776734"/>
                  <a:gd name="connsiteY1" fmla="*/ 1113515 h 1241310"/>
                  <a:gd name="connsiteX2" fmla="*/ 1744053 w 1776734"/>
                  <a:gd name="connsiteY2" fmla="*/ 1130308 h 1241310"/>
                  <a:gd name="connsiteX3" fmla="*/ 587617 w 1776734"/>
                  <a:gd name="connsiteY3" fmla="*/ 1059051 h 1241310"/>
                  <a:gd name="connsiteX4" fmla="*/ 0 w 1776734"/>
                  <a:gd name="connsiteY4" fmla="*/ 60486 h 1241310"/>
                  <a:gd name="connsiteX5" fmla="*/ 260 w 1776734"/>
                  <a:gd name="connsiteY5" fmla="*/ 0 h 1241310"/>
                  <a:gd name="connsiteX6" fmla="*/ 1228269 w 1776734"/>
                  <a:gd name="connsiteY6" fmla="*/ 0 h 1241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6734" h="1241310">
                    <a:moveTo>
                      <a:pt x="1228269" y="0"/>
                    </a:moveTo>
                    <a:lnTo>
                      <a:pt x="1776734" y="1113515"/>
                    </a:lnTo>
                    <a:lnTo>
                      <a:pt x="1744053" y="1130308"/>
                    </a:lnTo>
                    <a:cubicBezTo>
                      <a:pt x="1383476" y="1294116"/>
                      <a:pt x="950616" y="1281718"/>
                      <a:pt x="587617" y="1059051"/>
                    </a:cubicBezTo>
                    <a:cubicBezTo>
                      <a:pt x="224618" y="836383"/>
                      <a:pt x="17393" y="456147"/>
                      <a:pt x="0" y="60486"/>
                    </a:cubicBezTo>
                    <a:lnTo>
                      <a:pt x="260" y="0"/>
                    </a:lnTo>
                    <a:lnTo>
                      <a:pt x="1228269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83432FF7-0DC4-4EC6-B1AD-61CFAEACBE06}"/>
                  </a:ext>
                </a:extLst>
              </p:cNvPr>
              <p:cNvSpPr/>
              <p:nvPr/>
            </p:nvSpPr>
            <p:spPr>
              <a:xfrm>
                <a:off x="5065667" y="2184581"/>
                <a:ext cx="885009" cy="885009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79857845-3386-4310-868B-577B7554F290}"/>
                  </a:ext>
                </a:extLst>
              </p:cNvPr>
              <p:cNvSpPr/>
              <p:nvPr/>
            </p:nvSpPr>
            <p:spPr>
              <a:xfrm>
                <a:off x="5283200" y="2402114"/>
                <a:ext cx="449943" cy="44994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60DFD7F4-D830-43C6-B2D5-BC4A9B11B7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61285" y="3056021"/>
                <a:ext cx="300789" cy="846221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19B5BA52-2E2E-49EE-BE48-711B1A25C5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8747" y="3072063"/>
                <a:ext cx="340895" cy="814137"/>
              </a:xfrm>
              <a:prstGeom prst="line">
                <a:avLst/>
              </a:prstGeom>
              <a:solidFill>
                <a:schemeClr val="tx1"/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7ED70683-2391-4FC7-99CF-615BB03C28D1}"/>
                  </a:ext>
                </a:extLst>
              </p:cNvPr>
              <p:cNvSpPr/>
              <p:nvPr/>
            </p:nvSpPr>
            <p:spPr>
              <a:xfrm>
                <a:off x="4979505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030609B2-C69E-4249-874F-D43A7567D519}"/>
                  </a:ext>
                </a:extLst>
              </p:cNvPr>
              <p:cNvSpPr/>
              <p:nvPr/>
            </p:nvSpPr>
            <p:spPr>
              <a:xfrm>
                <a:off x="5880321" y="964095"/>
                <a:ext cx="188844" cy="188844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6EBE2BA7-CD7D-42E1-AF65-655A9F4D065D}"/>
                </a:ext>
              </a:extLst>
            </p:cNvPr>
            <p:cNvSpPr/>
            <p:nvPr/>
          </p:nvSpPr>
          <p:spPr>
            <a:xfrm>
              <a:off x="493776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07529C7-ACAE-40EE-B4A5-DA0985C97896}"/>
                </a:ext>
              </a:extLst>
            </p:cNvPr>
            <p:cNvSpPr/>
            <p:nvPr/>
          </p:nvSpPr>
          <p:spPr>
            <a:xfrm>
              <a:off x="5547360" y="346345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2A6FFB16-518E-44D9-BC1B-65F91ABDF08D}"/>
                </a:ext>
              </a:extLst>
            </p:cNvPr>
            <p:cNvSpPr/>
            <p:nvPr/>
          </p:nvSpPr>
          <p:spPr>
            <a:xfrm>
              <a:off x="6141720" y="3257714"/>
              <a:ext cx="390609" cy="390609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040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42" fill="hold" grpId="0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5" grpId="0" animBg="1"/>
      <p:bldP spid="28" grpId="0" animBg="1"/>
      <p:bldP spid="3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C33335D-12C3-4464-A85D-145F9A45A5F7}"/>
              </a:ext>
            </a:extLst>
          </p:cNvPr>
          <p:cNvSpPr/>
          <p:nvPr/>
        </p:nvSpPr>
        <p:spPr>
          <a:xfrm>
            <a:off x="2684996" y="619699"/>
            <a:ext cx="18710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Traditional 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FBFB6E5-AA0A-4445-99EF-B58B54F1C513}"/>
              </a:ext>
            </a:extLst>
          </p:cNvPr>
          <p:cNvSpPr/>
          <p:nvPr/>
        </p:nvSpPr>
        <p:spPr>
          <a:xfrm>
            <a:off x="4345905" y="619699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Development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A75E538E-755B-4A5D-BEF4-95320E95079E}"/>
              </a:ext>
            </a:extLst>
          </p:cNvPr>
          <p:cNvSpPr/>
          <p:nvPr/>
        </p:nvSpPr>
        <p:spPr>
          <a:xfrm>
            <a:off x="2457676" y="636650"/>
            <a:ext cx="1947336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Rapid 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3E74745-880B-491C-8DAA-57EA9AF9AA89}"/>
              </a:ext>
            </a:extLst>
          </p:cNvPr>
          <p:cNvSpPr txBox="1"/>
          <p:nvPr/>
        </p:nvSpPr>
        <p:spPr>
          <a:xfrm>
            <a:off x="1303562" y="3051155"/>
            <a:ext cx="167047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Big bag of blocks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4F51061-48A4-43D7-B8DC-40BF74821B83}"/>
              </a:ext>
            </a:extLst>
          </p:cNvPr>
          <p:cNvSpPr txBox="1"/>
          <p:nvPr/>
        </p:nvSpPr>
        <p:spPr>
          <a:xfrm>
            <a:off x="3925158" y="3051155"/>
            <a:ext cx="12924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Instructions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91A1569-FA56-4DE6-AFFE-1DF4C65B992D}"/>
              </a:ext>
            </a:extLst>
          </p:cNvPr>
          <p:cNvSpPr txBox="1"/>
          <p:nvPr/>
        </p:nvSpPr>
        <p:spPr>
          <a:xfrm>
            <a:off x="6392162" y="3058905"/>
            <a:ext cx="114212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 few hours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8A161FA-7435-4102-AD71-BEBAAB1898F7}"/>
              </a:ext>
            </a:extLst>
          </p:cNvPr>
          <p:cNvGrpSpPr/>
          <p:nvPr/>
        </p:nvGrpSpPr>
        <p:grpSpPr>
          <a:xfrm>
            <a:off x="6483549" y="1959365"/>
            <a:ext cx="912600" cy="916570"/>
            <a:chOff x="1790700" y="2720976"/>
            <a:chExt cx="1458913" cy="1465262"/>
          </a:xfrm>
        </p:grpSpPr>
        <p:sp>
          <p:nvSpPr>
            <p:cNvPr id="233" name="Line 24">
              <a:extLst>
                <a:ext uri="{FF2B5EF4-FFF2-40B4-BE49-F238E27FC236}">
                  <a16:creationId xmlns:a16="http://schemas.microsoft.com/office/drawing/2014/main" id="{E82ACF26-3E13-4EA0-A2D8-046AB7F723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6913" y="3451226"/>
              <a:ext cx="142875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Freeform 25">
              <a:extLst>
                <a:ext uri="{FF2B5EF4-FFF2-40B4-BE49-F238E27FC236}">
                  <a16:creationId xmlns:a16="http://schemas.microsoft.com/office/drawing/2014/main" id="{0B8A79EE-A3A8-4906-8986-201B9D8F8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888" y="2886076"/>
              <a:ext cx="234950" cy="14288"/>
            </a:xfrm>
            <a:custGeom>
              <a:avLst/>
              <a:gdLst>
                <a:gd name="T0" fmla="*/ 71 w 71"/>
                <a:gd name="T1" fmla="*/ 4 h 4"/>
                <a:gd name="T2" fmla="*/ 36 w 71"/>
                <a:gd name="T3" fmla="*/ 0 h 4"/>
                <a:gd name="T4" fmla="*/ 0 w 7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4">
                  <a:moveTo>
                    <a:pt x="71" y="4"/>
                  </a:moveTo>
                  <a:cubicBezTo>
                    <a:pt x="60" y="1"/>
                    <a:pt x="48" y="0"/>
                    <a:pt x="36" y="0"/>
                  </a:cubicBezTo>
                  <a:cubicBezTo>
                    <a:pt x="24" y="0"/>
                    <a:pt x="12" y="1"/>
                    <a:pt x="0" y="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Freeform 26">
              <a:extLst>
                <a:ext uri="{FF2B5EF4-FFF2-40B4-BE49-F238E27FC236}">
                  <a16:creationId xmlns:a16="http://schemas.microsoft.com/office/drawing/2014/main" id="{678E20A4-FCC7-4739-B2F5-80A95C1D0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913" y="3570288"/>
              <a:ext cx="434975" cy="436563"/>
            </a:xfrm>
            <a:custGeom>
              <a:avLst/>
              <a:gdLst>
                <a:gd name="T0" fmla="*/ 0 w 131"/>
                <a:gd name="T1" fmla="*/ 0 h 131"/>
                <a:gd name="T2" fmla="*/ 131 w 131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1" h="131">
                  <a:moveTo>
                    <a:pt x="0" y="0"/>
                  </a:moveTo>
                  <a:cubicBezTo>
                    <a:pt x="14" y="65"/>
                    <a:pt x="66" y="117"/>
                    <a:pt x="131" y="13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Freeform 27">
              <a:extLst>
                <a:ext uri="{FF2B5EF4-FFF2-40B4-BE49-F238E27FC236}">
                  <a16:creationId xmlns:a16="http://schemas.microsoft.com/office/drawing/2014/main" id="{012ED43B-54F3-463F-90F9-3FA82020B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888" y="4006851"/>
              <a:ext cx="109538" cy="12700"/>
            </a:xfrm>
            <a:custGeom>
              <a:avLst/>
              <a:gdLst>
                <a:gd name="T0" fmla="*/ 33 w 33"/>
                <a:gd name="T1" fmla="*/ 4 h 4"/>
                <a:gd name="T2" fmla="*/ 0 w 33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" h="4">
                  <a:moveTo>
                    <a:pt x="33" y="4"/>
                  </a:moveTo>
                  <a:cubicBezTo>
                    <a:pt x="22" y="3"/>
                    <a:pt x="11" y="2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Freeform 28">
              <a:extLst>
                <a:ext uri="{FF2B5EF4-FFF2-40B4-BE49-F238E27FC236}">
                  <a16:creationId xmlns:a16="http://schemas.microsoft.com/office/drawing/2014/main" id="{E367344B-AA29-40CC-9552-AFDA7080A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4006851"/>
              <a:ext cx="125413" cy="12700"/>
            </a:xfrm>
            <a:custGeom>
              <a:avLst/>
              <a:gdLst>
                <a:gd name="T0" fmla="*/ 0 w 38"/>
                <a:gd name="T1" fmla="*/ 4 h 4"/>
                <a:gd name="T2" fmla="*/ 3 w 38"/>
                <a:gd name="T3" fmla="*/ 4 h 4"/>
                <a:gd name="T4" fmla="*/ 38 w 3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4">
                  <a:moveTo>
                    <a:pt x="0" y="4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15" y="4"/>
                    <a:pt x="27" y="2"/>
                    <a:pt x="38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Freeform 29">
              <a:extLst>
                <a:ext uri="{FF2B5EF4-FFF2-40B4-BE49-F238E27FC236}">
                  <a16:creationId xmlns:a16="http://schemas.microsoft.com/office/drawing/2014/main" id="{1F067E14-7F60-4EE3-9BD0-D98CB4752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988" y="3335338"/>
              <a:ext cx="9525" cy="234950"/>
            </a:xfrm>
            <a:custGeom>
              <a:avLst/>
              <a:gdLst>
                <a:gd name="T0" fmla="*/ 0 w 3"/>
                <a:gd name="T1" fmla="*/ 71 h 71"/>
                <a:gd name="T2" fmla="*/ 3 w 3"/>
                <a:gd name="T3" fmla="*/ 35 h 71"/>
                <a:gd name="T4" fmla="*/ 0 w 3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1">
                  <a:moveTo>
                    <a:pt x="0" y="71"/>
                  </a:moveTo>
                  <a:cubicBezTo>
                    <a:pt x="2" y="59"/>
                    <a:pt x="3" y="48"/>
                    <a:pt x="3" y="35"/>
                  </a:cubicBezTo>
                  <a:cubicBezTo>
                    <a:pt x="3" y="23"/>
                    <a:pt x="2" y="11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Freeform 30">
              <a:extLst>
                <a:ext uri="{FF2B5EF4-FFF2-40B4-BE49-F238E27FC236}">
                  <a16:creationId xmlns:a16="http://schemas.microsoft.com/office/drawing/2014/main" id="{25F1ACAF-36B9-4D2D-AB87-87C2AEE2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3570288"/>
              <a:ext cx="438150" cy="436563"/>
            </a:xfrm>
            <a:custGeom>
              <a:avLst/>
              <a:gdLst>
                <a:gd name="T0" fmla="*/ 132 w 132"/>
                <a:gd name="T1" fmla="*/ 0 h 131"/>
                <a:gd name="T2" fmla="*/ 0 w 132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2" h="131">
                  <a:moveTo>
                    <a:pt x="132" y="0"/>
                  </a:moveTo>
                  <a:cubicBezTo>
                    <a:pt x="118" y="65"/>
                    <a:pt x="66" y="117"/>
                    <a:pt x="0" y="13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Freeform 31">
              <a:extLst>
                <a:ext uri="{FF2B5EF4-FFF2-40B4-BE49-F238E27FC236}">
                  <a16:creationId xmlns:a16="http://schemas.microsoft.com/office/drawing/2014/main" id="{9AF2CA2D-F732-4A30-B00E-CB0A46138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900363"/>
              <a:ext cx="438150" cy="434975"/>
            </a:xfrm>
            <a:custGeom>
              <a:avLst/>
              <a:gdLst>
                <a:gd name="T0" fmla="*/ 0 w 132"/>
                <a:gd name="T1" fmla="*/ 0 h 131"/>
                <a:gd name="T2" fmla="*/ 132 w 132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2" h="131">
                  <a:moveTo>
                    <a:pt x="0" y="0"/>
                  </a:moveTo>
                  <a:cubicBezTo>
                    <a:pt x="66" y="14"/>
                    <a:pt x="118" y="65"/>
                    <a:pt x="132" y="13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Freeform 32">
              <a:extLst>
                <a:ext uri="{FF2B5EF4-FFF2-40B4-BE49-F238E27FC236}">
                  <a16:creationId xmlns:a16="http://schemas.microsoft.com/office/drawing/2014/main" id="{DD473CB9-B5FB-409E-8317-BB0D7F86D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913" y="2900363"/>
              <a:ext cx="434975" cy="434975"/>
            </a:xfrm>
            <a:custGeom>
              <a:avLst/>
              <a:gdLst>
                <a:gd name="T0" fmla="*/ 0 w 131"/>
                <a:gd name="T1" fmla="*/ 131 h 131"/>
                <a:gd name="T2" fmla="*/ 131 w 131"/>
                <a:gd name="T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1" h="131">
                  <a:moveTo>
                    <a:pt x="0" y="131"/>
                  </a:moveTo>
                  <a:cubicBezTo>
                    <a:pt x="14" y="65"/>
                    <a:pt x="66" y="14"/>
                    <a:pt x="131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Freeform 33">
              <a:extLst>
                <a:ext uri="{FF2B5EF4-FFF2-40B4-BE49-F238E27FC236}">
                  <a16:creationId xmlns:a16="http://schemas.microsoft.com/office/drawing/2014/main" id="{7039DF6E-432A-4B87-99AC-9D034513E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388" y="3335338"/>
              <a:ext cx="9525" cy="234950"/>
            </a:xfrm>
            <a:custGeom>
              <a:avLst/>
              <a:gdLst>
                <a:gd name="T0" fmla="*/ 3 w 3"/>
                <a:gd name="T1" fmla="*/ 0 h 71"/>
                <a:gd name="T2" fmla="*/ 0 w 3"/>
                <a:gd name="T3" fmla="*/ 35 h 71"/>
                <a:gd name="T4" fmla="*/ 3 w 3"/>
                <a:gd name="T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1">
                  <a:moveTo>
                    <a:pt x="3" y="0"/>
                  </a:moveTo>
                  <a:cubicBezTo>
                    <a:pt x="1" y="11"/>
                    <a:pt x="0" y="23"/>
                    <a:pt x="0" y="35"/>
                  </a:cubicBezTo>
                  <a:cubicBezTo>
                    <a:pt x="0" y="48"/>
                    <a:pt x="1" y="59"/>
                    <a:pt x="3" y="7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Oval 34">
              <a:extLst>
                <a:ext uri="{FF2B5EF4-FFF2-40B4-BE49-F238E27FC236}">
                  <a16:creationId xmlns:a16="http://schemas.microsoft.com/office/drawing/2014/main" id="{56CCD24D-5DE7-41E8-ADB3-705509C1D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3390901"/>
              <a:ext cx="149225" cy="153988"/>
            </a:xfrm>
            <a:prstGeom prst="ellips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Line 35">
              <a:extLst>
                <a:ext uri="{FF2B5EF4-FFF2-40B4-BE49-F238E27FC236}">
                  <a16:creationId xmlns:a16="http://schemas.microsoft.com/office/drawing/2014/main" id="{A5C8BDF8-97D8-439C-A870-030B0D5E1D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8463" y="3468688"/>
              <a:ext cx="142875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Line 36">
              <a:extLst>
                <a:ext uri="{FF2B5EF4-FFF2-40B4-BE49-F238E27FC236}">
                  <a16:creationId xmlns:a16="http://schemas.microsoft.com/office/drawing/2014/main" id="{ADAC5984-AAD9-42B3-A297-A1B652C00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1425" y="4019551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Line 37">
              <a:extLst>
                <a:ext uri="{FF2B5EF4-FFF2-40B4-BE49-F238E27FC236}">
                  <a16:creationId xmlns:a16="http://schemas.microsoft.com/office/drawing/2014/main" id="{DDC95474-608D-4006-8132-C8F77DEE2D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1425" y="3873501"/>
              <a:ext cx="0" cy="1460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2CF5C324-ED8A-44CF-AB18-772133BE0A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0950" y="2897188"/>
              <a:ext cx="0" cy="1460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Line 39">
              <a:extLst>
                <a:ext uri="{FF2B5EF4-FFF2-40B4-BE49-F238E27FC236}">
                  <a16:creationId xmlns:a16="http://schemas.microsoft.com/office/drawing/2014/main" id="{DEB3BB3E-16BC-4908-AFB9-0ADD59384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2500" y="3162301"/>
              <a:ext cx="173038" cy="173038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Line 40">
              <a:extLst>
                <a:ext uri="{FF2B5EF4-FFF2-40B4-BE49-F238E27FC236}">
                  <a16:creationId xmlns:a16="http://schemas.microsoft.com/office/drawing/2014/main" id="{6A2AF142-4C8D-45D1-82AA-E0005B253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538" y="3335338"/>
              <a:ext cx="6350" cy="63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Line 41">
              <a:extLst>
                <a:ext uri="{FF2B5EF4-FFF2-40B4-BE49-F238E27FC236}">
                  <a16:creationId xmlns:a16="http://schemas.microsoft.com/office/drawing/2014/main" id="{C9097355-4A3B-49B0-9D2F-98D038B8B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1888" y="3341688"/>
              <a:ext cx="66675" cy="66675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Line 42">
              <a:extLst>
                <a:ext uri="{FF2B5EF4-FFF2-40B4-BE49-F238E27FC236}">
                  <a16:creationId xmlns:a16="http://schemas.microsoft.com/office/drawing/2014/main" id="{C20A3909-4219-449C-BF6C-5441757AEE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3468688"/>
              <a:ext cx="195263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Line 43">
              <a:extLst>
                <a:ext uri="{FF2B5EF4-FFF2-40B4-BE49-F238E27FC236}">
                  <a16:creationId xmlns:a16="http://schemas.microsoft.com/office/drawing/2014/main" id="{D58D4FF2-53E9-4106-B21D-6396F3936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625" y="3468688"/>
              <a:ext cx="49213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CC9BEA03-60D8-4DF7-A69D-BE3EE9AE5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720976"/>
              <a:ext cx="612775" cy="614363"/>
            </a:xfrm>
            <a:custGeom>
              <a:avLst/>
              <a:gdLst>
                <a:gd name="T0" fmla="*/ 0 w 185"/>
                <a:gd name="T1" fmla="*/ 0 h 185"/>
                <a:gd name="T2" fmla="*/ 185 w 185"/>
                <a:gd name="T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85">
                  <a:moveTo>
                    <a:pt x="0" y="0"/>
                  </a:moveTo>
                  <a:cubicBezTo>
                    <a:pt x="95" y="15"/>
                    <a:pt x="170" y="90"/>
                    <a:pt x="185" y="185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B67C980-C128-40F6-9DD0-A1CEF4AFE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700" y="3570288"/>
              <a:ext cx="611188" cy="615950"/>
            </a:xfrm>
            <a:custGeom>
              <a:avLst/>
              <a:gdLst>
                <a:gd name="T0" fmla="*/ 0 w 184"/>
                <a:gd name="T1" fmla="*/ 0 h 185"/>
                <a:gd name="T2" fmla="*/ 184 w 184"/>
                <a:gd name="T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4" h="185">
                  <a:moveTo>
                    <a:pt x="0" y="0"/>
                  </a:moveTo>
                  <a:cubicBezTo>
                    <a:pt x="15" y="95"/>
                    <a:pt x="90" y="169"/>
                    <a:pt x="184" y="185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F178900A-ED33-4ACB-B05E-38CA6E3CD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3570288"/>
              <a:ext cx="612775" cy="615950"/>
            </a:xfrm>
            <a:custGeom>
              <a:avLst/>
              <a:gdLst>
                <a:gd name="T0" fmla="*/ 185 w 185"/>
                <a:gd name="T1" fmla="*/ 0 h 185"/>
                <a:gd name="T2" fmla="*/ 0 w 185"/>
                <a:gd name="T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85">
                  <a:moveTo>
                    <a:pt x="185" y="0"/>
                  </a:moveTo>
                  <a:cubicBezTo>
                    <a:pt x="170" y="95"/>
                    <a:pt x="95" y="169"/>
                    <a:pt x="0" y="185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C460D2AA-B80F-42C9-936F-69FF1A6BB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700" y="2720976"/>
              <a:ext cx="611188" cy="614363"/>
            </a:xfrm>
            <a:custGeom>
              <a:avLst/>
              <a:gdLst>
                <a:gd name="T0" fmla="*/ 0 w 184"/>
                <a:gd name="T1" fmla="*/ 185 h 185"/>
                <a:gd name="T2" fmla="*/ 184 w 184"/>
                <a:gd name="T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4" h="185">
                  <a:moveTo>
                    <a:pt x="0" y="185"/>
                  </a:moveTo>
                  <a:cubicBezTo>
                    <a:pt x="15" y="90"/>
                    <a:pt x="90" y="15"/>
                    <a:pt x="184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Line 48">
              <a:extLst>
                <a:ext uri="{FF2B5EF4-FFF2-40B4-BE49-F238E27FC236}">
                  <a16:creationId xmlns:a16="http://schemas.microsoft.com/office/drawing/2014/main" id="{10A7E41C-D550-4530-9E10-74CA32D93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Line 49">
              <a:extLst>
                <a:ext uri="{FF2B5EF4-FFF2-40B4-BE49-F238E27FC236}">
                  <a16:creationId xmlns:a16="http://schemas.microsoft.com/office/drawing/2014/main" id="{3DF9C38D-70AD-4908-8229-DC91B2CAB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Line 50">
              <a:extLst>
                <a:ext uri="{FF2B5EF4-FFF2-40B4-BE49-F238E27FC236}">
                  <a16:creationId xmlns:a16="http://schemas.microsoft.com/office/drawing/2014/main" id="{F2B87211-F64E-42B6-9823-3E4C42734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9613" y="333533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Line 51">
              <a:extLst>
                <a:ext uri="{FF2B5EF4-FFF2-40B4-BE49-F238E27FC236}">
                  <a16:creationId xmlns:a16="http://schemas.microsoft.com/office/drawing/2014/main" id="{2994986F-2EDD-47F3-BC17-2C0B36335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33533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Line 52">
              <a:extLst>
                <a:ext uri="{FF2B5EF4-FFF2-40B4-BE49-F238E27FC236}">
                  <a16:creationId xmlns:a16="http://schemas.microsoft.com/office/drawing/2014/main" id="{6286C2B3-1639-49E9-AC54-17F5809AB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538" y="3335338"/>
              <a:ext cx="635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Line 53">
              <a:extLst>
                <a:ext uri="{FF2B5EF4-FFF2-40B4-BE49-F238E27FC236}">
                  <a16:creationId xmlns:a16="http://schemas.microsoft.com/office/drawing/2014/main" id="{19DA928D-C4CA-4E83-9A0C-E050A5E52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9613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Line 54">
              <a:extLst>
                <a:ext uri="{FF2B5EF4-FFF2-40B4-BE49-F238E27FC236}">
                  <a16:creationId xmlns:a16="http://schemas.microsoft.com/office/drawing/2014/main" id="{E70F865F-8069-4000-BC90-02BB5F737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Line 55">
              <a:extLst>
                <a:ext uri="{FF2B5EF4-FFF2-40B4-BE49-F238E27FC236}">
                  <a16:creationId xmlns:a16="http://schemas.microsoft.com/office/drawing/2014/main" id="{49D5DA38-7D9B-4678-9C8B-20DA716C3C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1888" y="3335338"/>
              <a:ext cx="0" cy="63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" name="Plus Sign 56">
            <a:extLst>
              <a:ext uri="{FF2B5EF4-FFF2-40B4-BE49-F238E27FC236}">
                <a16:creationId xmlns:a16="http://schemas.microsoft.com/office/drawing/2014/main" id="{EB06CFD9-6E44-4A14-988A-981D4DCC124F}"/>
              </a:ext>
            </a:extLst>
          </p:cNvPr>
          <p:cNvSpPr/>
          <p:nvPr/>
        </p:nvSpPr>
        <p:spPr>
          <a:xfrm>
            <a:off x="5535182" y="2253980"/>
            <a:ext cx="353920" cy="353920"/>
          </a:xfrm>
          <a:prstGeom prst="mathPlus">
            <a:avLst>
              <a:gd name="adj1" fmla="val 10818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B60002C-A703-4DAA-81B6-2277D29CB058}"/>
              </a:ext>
            </a:extLst>
          </p:cNvPr>
          <p:cNvGrpSpPr/>
          <p:nvPr/>
        </p:nvGrpSpPr>
        <p:grpSpPr>
          <a:xfrm>
            <a:off x="1785356" y="1879699"/>
            <a:ext cx="835803" cy="970181"/>
            <a:chOff x="1824504" y="1803499"/>
            <a:chExt cx="981941" cy="1139814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F1D1F27E-1016-43DC-8A45-C9DAF1C9BAB5}"/>
                </a:ext>
              </a:extLst>
            </p:cNvPr>
            <p:cNvGrpSpPr/>
            <p:nvPr/>
          </p:nvGrpSpPr>
          <p:grpSpPr>
            <a:xfrm rot="20190392">
              <a:off x="1995273" y="1873953"/>
              <a:ext cx="440072" cy="175828"/>
              <a:chOff x="1003300" y="1140739"/>
              <a:chExt cx="609600" cy="243562"/>
            </a:xfrm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A7849ECF-5F07-4F4D-B2E0-449CA46BDF3D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67AECC-E9F0-42C7-B073-0AC70962C5AE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67C5827-CCCE-4BAD-B4CD-13B8F5FE3F7C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D843A8DF-97BE-4DC4-854C-95DCB8631EE4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4202F046-D628-4017-AC40-9073E369C51D}"/>
                </a:ext>
              </a:extLst>
            </p:cNvPr>
            <p:cNvGrpSpPr/>
            <p:nvPr/>
          </p:nvGrpSpPr>
          <p:grpSpPr>
            <a:xfrm rot="1923044">
              <a:off x="1824504" y="1920520"/>
              <a:ext cx="440072" cy="175828"/>
              <a:chOff x="1003300" y="1140739"/>
              <a:chExt cx="609600" cy="243562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3C1CDA8B-00D9-4A41-97DF-175D611F40EF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solidFill>
                <a:schemeClr val="accent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3CBDDE45-4863-4746-8287-438F2691C02C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8381F311-D45E-4D4D-93B3-935C9AFF463E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08E10468-C355-4CC1-8BD8-7CC7E90BDAF2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2481CCD-B3C9-4835-9499-C7690D73F658}"/>
                </a:ext>
              </a:extLst>
            </p:cNvPr>
            <p:cNvGrpSpPr/>
            <p:nvPr/>
          </p:nvGrpSpPr>
          <p:grpSpPr>
            <a:xfrm rot="19224290">
              <a:off x="2366373" y="1924753"/>
              <a:ext cx="440072" cy="175828"/>
              <a:chOff x="1003300" y="1140739"/>
              <a:chExt cx="609600" cy="243562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679ACC1-378C-4EC1-B925-ADEC28F2D71E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4EDC207E-40AB-4483-ADA6-B18C0F0F3DFE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02852A7-3D12-4523-9474-44DB7156D11A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C58991CC-CCF0-43C9-B721-2E3C96AE5D1F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BFA4D28-2C08-44F8-B0D4-AD5737DE2161}"/>
                </a:ext>
              </a:extLst>
            </p:cNvPr>
            <p:cNvGrpSpPr/>
            <p:nvPr/>
          </p:nvGrpSpPr>
          <p:grpSpPr>
            <a:xfrm rot="21066449">
              <a:off x="2188572" y="1924753"/>
              <a:ext cx="440072" cy="175828"/>
              <a:chOff x="1003300" y="1140739"/>
              <a:chExt cx="609600" cy="243562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C051F257-04A9-4338-B292-93869A1BDE38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solidFill>
                <a:schemeClr val="accent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43274430-62BE-4274-994A-7087F24A3121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F4F8BC5B-5BFC-4070-9183-79AA88C4A5BB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18F94311-F23E-46A1-9313-D64E3A70F429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422FD88-C969-43C9-B898-D9B52BE04D91}"/>
                </a:ext>
              </a:extLst>
            </p:cNvPr>
            <p:cNvSpPr/>
            <p:nvPr/>
          </p:nvSpPr>
          <p:spPr>
            <a:xfrm>
              <a:off x="1835942" y="2038347"/>
              <a:ext cx="876778" cy="3196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Freeform 91">
              <a:extLst>
                <a:ext uri="{FF2B5EF4-FFF2-40B4-BE49-F238E27FC236}">
                  <a16:creationId xmlns:a16="http://schemas.microsoft.com/office/drawing/2014/main" id="{E5C23C18-4C47-4221-ABA2-5B033B17A3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5942" y="1803499"/>
              <a:ext cx="876778" cy="1139814"/>
            </a:xfrm>
            <a:custGeom>
              <a:avLst/>
              <a:gdLst>
                <a:gd name="T0" fmla="*/ 94 w 98"/>
                <a:gd name="T1" fmla="*/ 128 h 128"/>
                <a:gd name="T2" fmla="*/ 4 w 98"/>
                <a:gd name="T3" fmla="*/ 128 h 128"/>
                <a:gd name="T4" fmla="*/ 0 w 98"/>
                <a:gd name="T5" fmla="*/ 124 h 128"/>
                <a:gd name="T6" fmla="*/ 0 w 98"/>
                <a:gd name="T7" fmla="*/ 30 h 128"/>
                <a:gd name="T8" fmla="*/ 4 w 98"/>
                <a:gd name="T9" fmla="*/ 26 h 128"/>
                <a:gd name="T10" fmla="*/ 94 w 98"/>
                <a:gd name="T11" fmla="*/ 26 h 128"/>
                <a:gd name="T12" fmla="*/ 98 w 98"/>
                <a:gd name="T13" fmla="*/ 30 h 128"/>
                <a:gd name="T14" fmla="*/ 98 w 98"/>
                <a:gd name="T15" fmla="*/ 124 h 128"/>
                <a:gd name="T16" fmla="*/ 94 w 98"/>
                <a:gd name="T17" fmla="*/ 128 h 128"/>
                <a:gd name="T18" fmla="*/ 26 w 98"/>
                <a:gd name="T19" fmla="*/ 41 h 128"/>
                <a:gd name="T20" fmla="*/ 21 w 98"/>
                <a:gd name="T21" fmla="*/ 47 h 128"/>
                <a:gd name="T22" fmla="*/ 26 w 98"/>
                <a:gd name="T23" fmla="*/ 53 h 128"/>
                <a:gd name="T24" fmla="*/ 32 w 98"/>
                <a:gd name="T25" fmla="*/ 47 h 128"/>
                <a:gd name="T26" fmla="*/ 26 w 98"/>
                <a:gd name="T27" fmla="*/ 41 h 128"/>
                <a:gd name="T28" fmla="*/ 74 w 98"/>
                <a:gd name="T29" fmla="*/ 41 h 128"/>
                <a:gd name="T30" fmla="*/ 69 w 98"/>
                <a:gd name="T31" fmla="*/ 47 h 128"/>
                <a:gd name="T32" fmla="*/ 74 w 98"/>
                <a:gd name="T33" fmla="*/ 53 h 128"/>
                <a:gd name="T34" fmla="*/ 80 w 98"/>
                <a:gd name="T35" fmla="*/ 47 h 128"/>
                <a:gd name="T36" fmla="*/ 74 w 98"/>
                <a:gd name="T37" fmla="*/ 41 h 128"/>
                <a:gd name="T38" fmla="*/ 26 w 98"/>
                <a:gd name="T39" fmla="*/ 41 h 128"/>
                <a:gd name="T40" fmla="*/ 26 w 98"/>
                <a:gd name="T41" fmla="*/ 41 h 128"/>
                <a:gd name="T42" fmla="*/ 74 w 98"/>
                <a:gd name="T43" fmla="*/ 41 h 128"/>
                <a:gd name="T44" fmla="*/ 75 w 98"/>
                <a:gd name="T45" fmla="*/ 24 h 128"/>
                <a:gd name="T46" fmla="*/ 50 w 98"/>
                <a:gd name="T47" fmla="*/ 0 h 128"/>
                <a:gd name="T48" fmla="*/ 26 w 98"/>
                <a:gd name="T49" fmla="*/ 24 h 128"/>
                <a:gd name="T50" fmla="*/ 26 w 98"/>
                <a:gd name="T51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" h="128">
                  <a:moveTo>
                    <a:pt x="94" y="128"/>
                  </a:moveTo>
                  <a:cubicBezTo>
                    <a:pt x="4" y="128"/>
                    <a:pt x="4" y="128"/>
                    <a:pt x="4" y="128"/>
                  </a:cubicBezTo>
                  <a:cubicBezTo>
                    <a:pt x="2" y="128"/>
                    <a:pt x="0" y="126"/>
                    <a:pt x="0" y="12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2" y="26"/>
                    <a:pt x="4" y="2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6" y="26"/>
                    <a:pt x="98" y="28"/>
                    <a:pt x="98" y="30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8" y="126"/>
                    <a:pt x="96" y="128"/>
                    <a:pt x="94" y="128"/>
                  </a:cubicBezTo>
                  <a:close/>
                  <a:moveTo>
                    <a:pt x="26" y="41"/>
                  </a:moveTo>
                  <a:cubicBezTo>
                    <a:pt x="23" y="41"/>
                    <a:pt x="21" y="44"/>
                    <a:pt x="21" y="47"/>
                  </a:cubicBezTo>
                  <a:cubicBezTo>
                    <a:pt x="21" y="50"/>
                    <a:pt x="23" y="53"/>
                    <a:pt x="26" y="53"/>
                  </a:cubicBezTo>
                  <a:cubicBezTo>
                    <a:pt x="29" y="53"/>
                    <a:pt x="32" y="50"/>
                    <a:pt x="32" y="47"/>
                  </a:cubicBezTo>
                  <a:cubicBezTo>
                    <a:pt x="32" y="44"/>
                    <a:pt x="29" y="41"/>
                    <a:pt x="26" y="41"/>
                  </a:cubicBezTo>
                  <a:close/>
                  <a:moveTo>
                    <a:pt x="74" y="41"/>
                  </a:moveTo>
                  <a:cubicBezTo>
                    <a:pt x="71" y="41"/>
                    <a:pt x="69" y="44"/>
                    <a:pt x="69" y="47"/>
                  </a:cubicBezTo>
                  <a:cubicBezTo>
                    <a:pt x="69" y="50"/>
                    <a:pt x="71" y="53"/>
                    <a:pt x="74" y="53"/>
                  </a:cubicBezTo>
                  <a:cubicBezTo>
                    <a:pt x="77" y="53"/>
                    <a:pt x="80" y="50"/>
                    <a:pt x="80" y="47"/>
                  </a:cubicBezTo>
                  <a:cubicBezTo>
                    <a:pt x="80" y="44"/>
                    <a:pt x="77" y="41"/>
                    <a:pt x="74" y="41"/>
                  </a:cubicBezTo>
                  <a:close/>
                  <a:moveTo>
                    <a:pt x="26" y="41"/>
                  </a:moveTo>
                  <a:cubicBezTo>
                    <a:pt x="26" y="41"/>
                    <a:pt x="26" y="41"/>
                    <a:pt x="26" y="41"/>
                  </a:cubicBezTo>
                  <a:moveTo>
                    <a:pt x="74" y="41"/>
                  </a:moveTo>
                  <a:cubicBezTo>
                    <a:pt x="75" y="24"/>
                    <a:pt x="75" y="24"/>
                    <a:pt x="75" y="24"/>
                  </a:cubicBezTo>
                  <a:cubicBezTo>
                    <a:pt x="75" y="11"/>
                    <a:pt x="64" y="0"/>
                    <a:pt x="50" y="0"/>
                  </a:cubicBezTo>
                  <a:cubicBezTo>
                    <a:pt x="37" y="0"/>
                    <a:pt x="26" y="11"/>
                    <a:pt x="26" y="24"/>
                  </a:cubicBezTo>
                  <a:cubicBezTo>
                    <a:pt x="26" y="41"/>
                    <a:pt x="26" y="41"/>
                    <a:pt x="26" y="41"/>
                  </a:cubicBez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1" name="Plus Sign 280">
            <a:extLst>
              <a:ext uri="{FF2B5EF4-FFF2-40B4-BE49-F238E27FC236}">
                <a16:creationId xmlns:a16="http://schemas.microsoft.com/office/drawing/2014/main" id="{77511987-1F6C-419B-B8B4-8F16EEB13591}"/>
              </a:ext>
            </a:extLst>
          </p:cNvPr>
          <p:cNvSpPr/>
          <p:nvPr/>
        </p:nvSpPr>
        <p:spPr>
          <a:xfrm>
            <a:off x="3253110" y="2253980"/>
            <a:ext cx="353920" cy="353920"/>
          </a:xfrm>
          <a:prstGeom prst="mathPlus">
            <a:avLst>
              <a:gd name="adj1" fmla="val 10818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4B90B8B4-6C7E-427F-B7B5-288F0553E348}"/>
              </a:ext>
            </a:extLst>
          </p:cNvPr>
          <p:cNvGrpSpPr/>
          <p:nvPr/>
        </p:nvGrpSpPr>
        <p:grpSpPr>
          <a:xfrm>
            <a:off x="4238981" y="1975334"/>
            <a:ext cx="664250" cy="927886"/>
            <a:chOff x="4238981" y="1975334"/>
            <a:chExt cx="664250" cy="927886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59429E90-AFDE-4B6E-9D84-C15486C6069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38981" y="1975334"/>
              <a:ext cx="664250" cy="927886"/>
              <a:chOff x="1070" y="242"/>
              <a:chExt cx="708" cy="989"/>
            </a:xfrm>
          </p:grpSpPr>
          <p:sp>
            <p:nvSpPr>
              <p:cNvPr id="12" name="Line 5">
                <a:extLst>
                  <a:ext uri="{FF2B5EF4-FFF2-40B4-BE49-F238E27FC236}">
                    <a16:creationId xmlns:a16="http://schemas.microsoft.com/office/drawing/2014/main" id="{3176CA63-B4EC-496D-BE93-E805F585E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70" y="390"/>
                <a:ext cx="708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F875158-F03C-4D04-A57A-FCC26E8E8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" y="242"/>
                <a:ext cx="708" cy="989"/>
              </a:xfrm>
              <a:custGeom>
                <a:avLst/>
                <a:gdLst>
                  <a:gd name="T0" fmla="*/ 708 w 708"/>
                  <a:gd name="T1" fmla="*/ 539 h 989"/>
                  <a:gd name="T2" fmla="*/ 708 w 708"/>
                  <a:gd name="T3" fmla="*/ 0 h 989"/>
                  <a:gd name="T4" fmla="*/ 0 w 708"/>
                  <a:gd name="T5" fmla="*/ 0 h 989"/>
                  <a:gd name="T6" fmla="*/ 0 w 708"/>
                  <a:gd name="T7" fmla="*/ 989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989">
                    <a:moveTo>
                      <a:pt x="708" y="539"/>
                    </a:moveTo>
                    <a:lnTo>
                      <a:pt x="708" y="0"/>
                    </a:lnTo>
                    <a:lnTo>
                      <a:pt x="0" y="0"/>
                    </a:lnTo>
                    <a:lnTo>
                      <a:pt x="0" y="989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A8D43480-8DCA-4BE9-A1AA-DDE1334FB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" y="1165"/>
                <a:ext cx="595" cy="57"/>
              </a:xfrm>
              <a:custGeom>
                <a:avLst/>
                <a:gdLst>
                  <a:gd name="T0" fmla="*/ 0 w 595"/>
                  <a:gd name="T1" fmla="*/ 57 h 57"/>
                  <a:gd name="T2" fmla="*/ 595 w 595"/>
                  <a:gd name="T3" fmla="*/ 57 h 57"/>
                  <a:gd name="T4" fmla="*/ 595 w 595"/>
                  <a:gd name="T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5" h="57">
                    <a:moveTo>
                      <a:pt x="0" y="57"/>
                    </a:moveTo>
                    <a:lnTo>
                      <a:pt x="595" y="57"/>
                    </a:lnTo>
                    <a:lnTo>
                      <a:pt x="595" y="0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5FE5BA80-E4DC-41F1-8CDF-0F45E971F3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5" y="620"/>
                <a:ext cx="345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18DFC984-D33C-4F13-BD3D-DB104D6F5A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3" y="760"/>
                <a:ext cx="347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Line 12">
                <a:extLst>
                  <a:ext uri="{FF2B5EF4-FFF2-40B4-BE49-F238E27FC236}">
                    <a16:creationId xmlns:a16="http://schemas.microsoft.com/office/drawing/2014/main" id="{FFD25F08-A9B8-4430-8C6A-563B8449A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37" y="900"/>
                <a:ext cx="353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4143FAC5-165B-4E13-9BF1-15DDCF7982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5" y="1038"/>
                <a:ext cx="345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Line 17">
                <a:extLst>
                  <a:ext uri="{FF2B5EF4-FFF2-40B4-BE49-F238E27FC236}">
                    <a16:creationId xmlns:a16="http://schemas.microsoft.com/office/drawing/2014/main" id="{35F177CD-31DC-46C7-9721-4573E0A5F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99" y="323"/>
                <a:ext cx="191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B0878A87-93E6-4029-8910-D3811D3C729B}"/>
                </a:ext>
              </a:extLst>
            </p:cNvPr>
            <p:cNvSpPr/>
            <p:nvPr/>
          </p:nvSpPr>
          <p:spPr>
            <a:xfrm>
              <a:off x="4344998" y="2297997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3749C2E-3127-4FF3-B775-FC1C3CBCE728}"/>
                </a:ext>
              </a:extLst>
            </p:cNvPr>
            <p:cNvSpPr/>
            <p:nvPr/>
          </p:nvSpPr>
          <p:spPr>
            <a:xfrm>
              <a:off x="4347249" y="2429962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6118870F-AAEB-4D32-9005-B131F8CBF031}"/>
                </a:ext>
              </a:extLst>
            </p:cNvPr>
            <p:cNvSpPr/>
            <p:nvPr/>
          </p:nvSpPr>
          <p:spPr>
            <a:xfrm>
              <a:off x="4353003" y="2556450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E74629A7-8B91-49F8-ADF8-3F0C0E3998D4}"/>
                </a:ext>
              </a:extLst>
            </p:cNvPr>
            <p:cNvSpPr/>
            <p:nvPr/>
          </p:nvSpPr>
          <p:spPr>
            <a:xfrm>
              <a:off x="4353003" y="2681741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30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50" fill="hold"/>
                                        <p:tgtEl>
                                          <p:spTgt spid="135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50" fill="hold"/>
                                        <p:tgtEl>
                                          <p:spTgt spid="131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0.03472 0.00031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0.03472 0.0003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38" dur="500" spd="-100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42" dur="500" spd="-100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53" dur="5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57" dur="50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5" grpId="1"/>
      <p:bldP spid="136" grpId="0"/>
      <p:bldP spid="131" grpId="0" animBg="1"/>
      <p:bldP spid="131" grpId="1" animBg="1"/>
      <p:bldP spid="131" grpId="2" animBg="1"/>
      <p:bldP spid="180" grpId="0"/>
      <p:bldP spid="180" grpId="1"/>
      <p:bldP spid="181" grpId="0"/>
      <p:bldP spid="181" grpId="1"/>
      <p:bldP spid="189" grpId="0"/>
      <p:bldP spid="189" grpId="1"/>
      <p:bldP spid="57" grpId="0" animBg="1"/>
      <p:bldP spid="28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2050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679BD87-63A4-4FF0-BBC4-EE5A024D7C2F}"/>
              </a:ext>
            </a:extLst>
          </p:cNvPr>
          <p:cNvGrpSpPr/>
          <p:nvPr/>
        </p:nvGrpSpPr>
        <p:grpSpPr>
          <a:xfrm flipH="1">
            <a:off x="7101628" y="1760432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8913008-A19F-4E5A-9C48-F5F382574D3C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AAF8B00-D774-4881-8E79-07E17AA5064E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9861866-8F71-46F0-9C73-A96B27DB1EB9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76D816D-CF1B-44FD-A394-8AB6D59DC137}"/>
              </a:ext>
            </a:extLst>
          </p:cNvPr>
          <p:cNvGrpSpPr/>
          <p:nvPr/>
        </p:nvGrpSpPr>
        <p:grpSpPr>
          <a:xfrm flipH="1">
            <a:off x="7106878" y="1550698"/>
            <a:ext cx="99464" cy="123497"/>
            <a:chOff x="1221603" y="1140739"/>
            <a:chExt cx="204578" cy="243562"/>
          </a:xfrm>
          <a:solidFill>
            <a:schemeClr val="accent1"/>
          </a:solidFill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0EFD497D-07EC-4DDF-8F83-B16CB1A5D7EC}"/>
                </a:ext>
              </a:extLst>
            </p:cNvPr>
            <p:cNvSpPr/>
            <p:nvPr/>
          </p:nvSpPr>
          <p:spPr>
            <a:xfrm>
              <a:off x="1221603" y="1181102"/>
              <a:ext cx="204578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0D23183-AD4F-4367-B41C-20DDFBC47BEF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6700803D-D9AD-4976-9E64-665B1C804559}"/>
              </a:ext>
            </a:extLst>
          </p:cNvPr>
          <p:cNvGrpSpPr/>
          <p:nvPr/>
        </p:nvGrpSpPr>
        <p:grpSpPr>
          <a:xfrm flipH="1">
            <a:off x="7406046" y="1965013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00B3975-AF95-42C0-86D8-46FA2E41B370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DBBA69D-DD56-4AD7-8290-6195853661AD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6A347E7-FDDD-4CBB-8529-F405D3CCAA49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BB64D72-9EDD-4196-8798-6FCEB1A28311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92D3B83-79D3-4548-94CA-45ABEFD6C455}"/>
              </a:ext>
            </a:extLst>
          </p:cNvPr>
          <p:cNvGrpSpPr/>
          <p:nvPr/>
        </p:nvGrpSpPr>
        <p:grpSpPr>
          <a:xfrm flipH="1">
            <a:off x="7406046" y="1861556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F2B8705-E2F8-4C3F-8BBC-C208FCC7A9AA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AB75552-8C89-48F1-A238-9A9F50BD3300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09E31AF-87D9-46E1-9534-8296A4DE96C7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6A64F4C-9F9B-4A43-90AD-B3B8EF1D56C2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D2FC6B0-AA29-4557-AB75-61F8449C0455}"/>
              </a:ext>
            </a:extLst>
          </p:cNvPr>
          <p:cNvGrpSpPr/>
          <p:nvPr/>
        </p:nvGrpSpPr>
        <p:grpSpPr>
          <a:xfrm flipH="1">
            <a:off x="7305331" y="1756917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3F4C12E-2992-4AA4-AC6F-B7AACE8002F3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A5B866A-367A-4161-B777-C5D2949D359D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B6D36B2-0EAF-4DE6-9A40-0E87A094B63A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F726ACD-3EA1-4A4E-B124-F6766A85FD5D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427F97-9324-4188-B7A8-8346A477813E}"/>
              </a:ext>
            </a:extLst>
          </p:cNvPr>
          <p:cNvGrpSpPr/>
          <p:nvPr/>
        </p:nvGrpSpPr>
        <p:grpSpPr>
          <a:xfrm flipH="1">
            <a:off x="7305331" y="1653086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4C89F6D-8A7B-4511-89FB-73BFB85810CC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DE1DCB1-74AB-48C3-82C1-3D20B056143A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7E5E79CD-C71C-460F-87A6-E22151BC566D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0D1CA83A-0A18-4E2D-BB71-799BD68D919D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7BF63BCB-016E-41B8-A152-5D21DC27C18E}"/>
              </a:ext>
            </a:extLst>
          </p:cNvPr>
          <p:cNvGrpSpPr/>
          <p:nvPr/>
        </p:nvGrpSpPr>
        <p:grpSpPr>
          <a:xfrm flipH="1">
            <a:off x="7205853" y="1549306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44C4D801-C7BD-4AE3-BC21-E8F1CF1DDF23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74F2D25-CFC4-4E1A-A59A-6854534A9C64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FD68834-EB8B-4A9F-BF10-5665DA1CCFD4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DECAD35-90A9-467C-A0D9-40BDB358A673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43C1203-8827-4BFF-804C-A7390C5AEC8F}"/>
              </a:ext>
            </a:extLst>
          </p:cNvPr>
          <p:cNvGrpSpPr/>
          <p:nvPr/>
        </p:nvGrpSpPr>
        <p:grpSpPr>
          <a:xfrm flipH="1">
            <a:off x="7205991" y="1445912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E854849-D945-4DCF-B5A3-9FEA0D3889FB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2200216-0E08-4755-A0CB-D82C24A231E4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27B0EF4C-106B-414D-B5A4-2AD8A31568EE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7EF2855-5954-426B-86F8-DD50CDC7D609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3C31DC1-726A-43D6-937A-652E2630489A}"/>
              </a:ext>
            </a:extLst>
          </p:cNvPr>
          <p:cNvGrpSpPr/>
          <p:nvPr/>
        </p:nvGrpSpPr>
        <p:grpSpPr>
          <a:xfrm>
            <a:off x="6580749" y="1758113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58F7CE36-A422-48DE-A6C1-BB15B5128780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90A70B8F-9D01-4B1A-A464-4A2C084134CD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3DA34A0-061E-4704-B386-1CB9EE30EE1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05DB26C-C283-46D4-8D4F-C22CF8B8E4FB}"/>
              </a:ext>
            </a:extLst>
          </p:cNvPr>
          <p:cNvGrpSpPr/>
          <p:nvPr/>
        </p:nvGrpSpPr>
        <p:grpSpPr>
          <a:xfrm>
            <a:off x="6579590" y="1655280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A35D5C6-595A-42C4-8B02-A0C6ACE35796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716E371-B0AF-49C5-BE14-05D30D397E83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F168716-E813-47BE-AF1F-2AF6159CE80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7CE9C0E7-717C-46F9-83F4-58D78C43E719}"/>
              </a:ext>
            </a:extLst>
          </p:cNvPr>
          <p:cNvGrpSpPr/>
          <p:nvPr/>
        </p:nvGrpSpPr>
        <p:grpSpPr>
          <a:xfrm flipH="1">
            <a:off x="7099873" y="1654838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B1456B97-7051-4249-AAC6-35D9C8AECDC2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8DE0F04-E092-4D8C-ADA6-5911AC5C3200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C6CD367-2AAF-4341-98C9-8F6D9519EC0F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1163A2CA-F466-484C-B02F-192F71C01C13}"/>
              </a:ext>
            </a:extLst>
          </p:cNvPr>
          <p:cNvGrpSpPr/>
          <p:nvPr/>
        </p:nvGrpSpPr>
        <p:grpSpPr>
          <a:xfrm>
            <a:off x="6686274" y="1550698"/>
            <a:ext cx="99464" cy="123497"/>
            <a:chOff x="1221603" y="1140739"/>
            <a:chExt cx="204578" cy="243562"/>
          </a:xfrm>
          <a:solidFill>
            <a:schemeClr val="accent1"/>
          </a:solidFill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61A1A048-7FFC-4164-B005-CC98AB2BA66B}"/>
                </a:ext>
              </a:extLst>
            </p:cNvPr>
            <p:cNvSpPr/>
            <p:nvPr/>
          </p:nvSpPr>
          <p:spPr>
            <a:xfrm>
              <a:off x="1221603" y="1181102"/>
              <a:ext cx="204578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CB3319E5-2A4A-409B-A9B3-1514843F5EFF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F3DED7E5-8D0A-47F1-B229-D9EE09102D00}"/>
              </a:ext>
            </a:extLst>
          </p:cNvPr>
          <p:cNvGrpSpPr/>
          <p:nvPr/>
        </p:nvGrpSpPr>
        <p:grpSpPr>
          <a:xfrm>
            <a:off x="6685240" y="1447304"/>
            <a:ext cx="99464" cy="123497"/>
            <a:chOff x="1221603" y="1140739"/>
            <a:chExt cx="204578" cy="243562"/>
          </a:xfrm>
          <a:solidFill>
            <a:schemeClr val="accent1"/>
          </a:solidFill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38032934-4B2B-4704-8AB8-41A782BCEBA1}"/>
                </a:ext>
              </a:extLst>
            </p:cNvPr>
            <p:cNvSpPr/>
            <p:nvPr/>
          </p:nvSpPr>
          <p:spPr>
            <a:xfrm>
              <a:off x="1221603" y="1181102"/>
              <a:ext cx="204578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4D5CDF6-FE2C-4B91-BD71-0C9098B57F35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94D7792A-DDA8-4FD3-98B0-DC4863D158EA}"/>
              </a:ext>
            </a:extLst>
          </p:cNvPr>
          <p:cNvGrpSpPr/>
          <p:nvPr/>
        </p:nvGrpSpPr>
        <p:grpSpPr>
          <a:xfrm>
            <a:off x="6184291" y="1965013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AC416C8-6842-4BC1-9D50-36488E9323C0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9DA7E5B-15D0-47C6-9147-B8E86ECF5926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6D19AF66-4A62-475E-9803-BE873B4EFCB8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0CD88F1B-A829-4629-A401-F470658DEBAE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4A9713D0-EF7A-4B1F-A9E0-DDCD16E08622}"/>
              </a:ext>
            </a:extLst>
          </p:cNvPr>
          <p:cNvGrpSpPr/>
          <p:nvPr/>
        </p:nvGrpSpPr>
        <p:grpSpPr>
          <a:xfrm>
            <a:off x="6184291" y="1861556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FC459FDE-439D-4227-9D06-676644467BA4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AC53793E-E7E2-40C8-ACD4-02A65A1F3666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745D07CA-C49B-4635-8371-CB68AE79DF33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FFC12B7-0189-4EEE-A15D-5C178B4062D0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CF565DE-B6A6-4BF5-8448-35AD1D74E6B9}"/>
              </a:ext>
            </a:extLst>
          </p:cNvPr>
          <p:cNvGrpSpPr/>
          <p:nvPr/>
        </p:nvGrpSpPr>
        <p:grpSpPr>
          <a:xfrm>
            <a:off x="6285006" y="1756917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E326EB6-3DBC-4646-8E65-054EADC719BC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5C142C6-DAE7-4B31-A4E2-3210D5B5870E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7630F5E-4ECC-4B1F-951D-EF1D5889BB8D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85466EE-AE22-4F22-9A51-796DDF20DB20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953FAE96-0BB4-4DAD-8AC7-56655E713FDA}"/>
              </a:ext>
            </a:extLst>
          </p:cNvPr>
          <p:cNvGrpSpPr/>
          <p:nvPr/>
        </p:nvGrpSpPr>
        <p:grpSpPr>
          <a:xfrm>
            <a:off x="6285006" y="1655405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E8096B74-ECFF-4DC0-BFB3-537B656CF390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5BF57FCD-0237-4F00-AE7B-A0F7A92A5D11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9CAEFF38-B9A2-4C12-9037-E0FBE6B7DA32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E676F50-0FC1-4749-A365-1CC75E8B2756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DE1E725-34D4-438C-95A8-694BB22B7D28}"/>
              </a:ext>
            </a:extLst>
          </p:cNvPr>
          <p:cNvGrpSpPr/>
          <p:nvPr/>
        </p:nvGrpSpPr>
        <p:grpSpPr>
          <a:xfrm>
            <a:off x="6384484" y="1549306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A66282EF-8ADC-4A70-8616-02A0F5EB12CE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8E3F77E4-A05D-4F90-B4E6-4871082DFE6D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E25B1C0-5159-4434-829E-F162525FBB54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57DFCF6B-200C-40E9-A099-49E803AB55E4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5EA0E329-BE11-43EC-96AB-5E5BF652957E}"/>
              </a:ext>
            </a:extLst>
          </p:cNvPr>
          <p:cNvGrpSpPr/>
          <p:nvPr/>
        </p:nvGrpSpPr>
        <p:grpSpPr>
          <a:xfrm>
            <a:off x="6384346" y="1445912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AE0A4F3-D63F-426A-AA57-4A7E165D886A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C883EB06-1F5A-492F-9DF5-D414ED53437B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D10B7649-93A0-4673-B371-1E8F5CD586E2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D8536F10-035D-4BFD-A37A-39C737226E92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E80FF899-FFD3-41B0-8333-FAB3F0A1D22F}"/>
              </a:ext>
            </a:extLst>
          </p:cNvPr>
          <p:cNvGrpSpPr/>
          <p:nvPr/>
        </p:nvGrpSpPr>
        <p:grpSpPr>
          <a:xfrm>
            <a:off x="6482426" y="1340749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C0EB837E-37B5-4F58-A109-5C4F40CC6D9F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5D2B5172-6F92-43BB-9164-E99CA0A98119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BB1CFC48-19EF-4B5C-AAEC-85D668297179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A269F54-704C-4AD2-90C0-1BC6679BDE5F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01331443-75E7-4D28-8003-3A1A2199F4F8}"/>
              </a:ext>
            </a:extLst>
          </p:cNvPr>
          <p:cNvGrpSpPr/>
          <p:nvPr/>
        </p:nvGrpSpPr>
        <p:grpSpPr>
          <a:xfrm>
            <a:off x="6579104" y="1239205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D182EBA-97EA-456E-9085-0D3D84CB4B3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5E740104-9668-49C9-8918-927746130494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8936D2EA-7B7F-4A42-AAA4-C96D96F4086B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D101F3E-8009-404A-B986-EDCCA575A8AF}"/>
              </a:ext>
            </a:extLst>
          </p:cNvPr>
          <p:cNvGrpSpPr/>
          <p:nvPr/>
        </p:nvGrpSpPr>
        <p:grpSpPr>
          <a:xfrm>
            <a:off x="6744509" y="3581625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19903DEE-5464-4667-9358-BB5FED917D35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7E035B1F-D9C6-4E28-953F-B14571056D02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42C98B9-C241-49DF-9F4C-E602D2991478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BD781B35-9C5B-45FE-B599-524C26E6457B}"/>
              </a:ext>
            </a:extLst>
          </p:cNvPr>
          <p:cNvGrpSpPr/>
          <p:nvPr/>
        </p:nvGrpSpPr>
        <p:grpSpPr>
          <a:xfrm>
            <a:off x="6961894" y="3581625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4E36A78-F374-44B1-B56B-33FBA310C78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EC2D700-53EF-4099-B085-EA57DA539016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D848A57A-7E8E-49F8-9D16-024378C451F8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DF1284B5-7C1A-4CC5-9A52-DCA0829B1B57}"/>
              </a:ext>
            </a:extLst>
          </p:cNvPr>
          <p:cNvGrpSpPr/>
          <p:nvPr/>
        </p:nvGrpSpPr>
        <p:grpSpPr>
          <a:xfrm>
            <a:off x="6853859" y="3477203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336C8974-09E8-49A5-A0E4-AC32611BD4FD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DA2CFE7-1E0E-4B03-92D2-93F5F010503E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D1AE3702-CD08-4615-9B03-A45739F7220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E1619BAF-F522-4CE1-B854-B436FE61379C}"/>
              </a:ext>
            </a:extLst>
          </p:cNvPr>
          <p:cNvGrpSpPr/>
          <p:nvPr/>
        </p:nvGrpSpPr>
        <p:grpSpPr>
          <a:xfrm>
            <a:off x="7069104" y="3477203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2FFB188E-731B-4F95-85CA-FFBB173F0C2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579BB083-ECEC-411A-9165-1B75CF417326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890F246-20F5-4471-850F-2937294F5963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2AA53148-E896-4856-9BC2-8FF0F675F6A1}"/>
              </a:ext>
            </a:extLst>
          </p:cNvPr>
          <p:cNvGrpSpPr/>
          <p:nvPr/>
        </p:nvGrpSpPr>
        <p:grpSpPr>
          <a:xfrm>
            <a:off x="6637251" y="3477204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0A6BE5C8-F12A-4641-BD1F-BFED4882915D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E6F38881-3FA7-4216-8853-18C15F22FDC2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BD8AB90F-BACB-4B6F-89A7-9D246768663F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C83AA401-0585-403B-BE50-A002F9128B3D}"/>
              </a:ext>
            </a:extLst>
          </p:cNvPr>
          <p:cNvGrpSpPr/>
          <p:nvPr/>
        </p:nvGrpSpPr>
        <p:grpSpPr>
          <a:xfrm>
            <a:off x="6441477" y="337370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3298B5C6-0A6A-4EB6-9C0D-D7C0F95A5F12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27076BE5-AB35-4FA4-8562-E6EA13F8517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EEAFD9DE-1C06-49F1-9A10-27E92123037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A0DDACC7-C6D0-4E95-A2C3-3F65B4AD7E5C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422F5DC2-1DCE-42B4-8A8C-FE428EF80CB5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6E838D0A-6421-4003-97D0-03F549752DB6}"/>
              </a:ext>
            </a:extLst>
          </p:cNvPr>
          <p:cNvGrpSpPr/>
          <p:nvPr/>
        </p:nvGrpSpPr>
        <p:grpSpPr>
          <a:xfrm>
            <a:off x="7065834" y="3369677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05221FD4-C04C-42B7-B308-D7E73DD705B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191CA3D7-019A-4338-9A64-127F836A0A0A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700F8B48-28D0-4EDA-B756-181C3AE445B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19CEBBC6-479E-4F8C-AA90-E0F14DFBFF6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F37D3267-E2F0-4987-89C8-2CF3EB0099D2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CDBDFDED-C067-47DA-8836-D84BAB47914E}"/>
              </a:ext>
            </a:extLst>
          </p:cNvPr>
          <p:cNvGrpSpPr/>
          <p:nvPr/>
        </p:nvGrpSpPr>
        <p:grpSpPr>
          <a:xfrm>
            <a:off x="6853859" y="3371069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2EA4BB6E-0FAD-4E88-8611-38E5CAC75D3D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B7293EE9-20C0-4BC4-996F-47A3E0FD23F4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6ABC299F-45D4-47B9-B020-8BC472E7B205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101A138D-B1D3-4907-B307-9B87820D55E9}"/>
              </a:ext>
            </a:extLst>
          </p:cNvPr>
          <p:cNvGrpSpPr/>
          <p:nvPr/>
        </p:nvGrpSpPr>
        <p:grpSpPr>
          <a:xfrm>
            <a:off x="6863467" y="3271284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E9572E4B-8D26-4757-8DE3-37E77F06D723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8FE7DA04-2954-46C7-9577-63C3506E9D91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03E63200-2E5A-410D-9E47-34A4256E3FE4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7046D106-944C-47B9-8BBA-881729B56E02}"/>
              </a:ext>
            </a:extLst>
          </p:cNvPr>
          <p:cNvGrpSpPr/>
          <p:nvPr/>
        </p:nvGrpSpPr>
        <p:grpSpPr>
          <a:xfrm>
            <a:off x="7078712" y="3271284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94479DDF-94D5-4B35-80F6-A714B7DCA5D6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65C35DC1-D72B-4CE7-BF38-A2BE710837E2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8F44B035-5D71-4EE0-8B24-7C9B72A534D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4F18109B-591A-44E6-A749-8493B8D6E652}"/>
              </a:ext>
            </a:extLst>
          </p:cNvPr>
          <p:cNvGrpSpPr/>
          <p:nvPr/>
        </p:nvGrpSpPr>
        <p:grpSpPr>
          <a:xfrm>
            <a:off x="6646859" y="3271285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E36A0355-65D0-4F15-BAA4-ECAAEF31DDF8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182E025E-FC57-447F-B725-E783E6BD6AA9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243D131B-BCF8-414C-8A37-BBB2FF7AF523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50518590-1ECE-4CF4-BFF5-D4647D1F5C7A}"/>
              </a:ext>
            </a:extLst>
          </p:cNvPr>
          <p:cNvGrpSpPr/>
          <p:nvPr/>
        </p:nvGrpSpPr>
        <p:grpSpPr>
          <a:xfrm>
            <a:off x="6235286" y="326989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E1DA41FC-B25E-476A-A363-3776D3DF38A5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666FEB9-4072-4FDB-9DFD-4F93C37104B5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E9D3CC82-0F11-4694-9B49-9F50A2EBD18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D8093B9-EEAE-45FA-B658-C26A12B63344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5BAD955C-F225-4066-9981-9D08C318A6D3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E165A6A2-9145-4267-8E0C-4C219CD82584}"/>
              </a:ext>
            </a:extLst>
          </p:cNvPr>
          <p:cNvGrpSpPr/>
          <p:nvPr/>
        </p:nvGrpSpPr>
        <p:grpSpPr>
          <a:xfrm>
            <a:off x="7296012" y="326989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ECAA90DA-D424-45D8-B52A-A5441852B850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D880D63B-CF6A-4A65-9A27-3B58272B5A30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312D2553-473C-4495-94E4-5618C6C3AC0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7CC5A15-EAE8-49B3-B5C6-00B24A629045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FE2CB242-35AC-4411-9DDC-E8F61C93BD31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866A729D-2575-450F-8B3C-842446220BA9}"/>
              </a:ext>
            </a:extLst>
          </p:cNvPr>
          <p:cNvGrpSpPr/>
          <p:nvPr/>
        </p:nvGrpSpPr>
        <p:grpSpPr>
          <a:xfrm>
            <a:off x="6554748" y="3166166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96D7EA3E-495B-47EB-AA1C-B0B669FD3A4D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3B0B9682-98A4-4A3F-A41A-F55E8B936B03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E2A97D30-310D-40B1-BA26-BADCF8762458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C9F3FF4F-4269-44A2-A6E5-1B3C0A77014C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F34D7ED-BD5B-431C-887A-64628F8F83F7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96A50B66-1702-4AB9-A4F2-04A461D450C8}"/>
              </a:ext>
            </a:extLst>
          </p:cNvPr>
          <p:cNvGrpSpPr/>
          <p:nvPr/>
        </p:nvGrpSpPr>
        <p:grpSpPr>
          <a:xfrm>
            <a:off x="6142592" y="3166166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1D9898A0-C50A-400A-B4CC-108BCBB5DC1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2DDE3C57-8E28-49AD-A87D-DB969CFF1237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32C172A3-AFBD-49A4-AEF1-7AC95B07F30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A6C39DAB-3342-458B-9DF1-0A4F70A19CFD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608A5EB3-3060-4A78-8235-1B22828F9F14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4B4EA389-4387-4AE6-BD30-E0678B200CE4}"/>
              </a:ext>
            </a:extLst>
          </p:cNvPr>
          <p:cNvGrpSpPr/>
          <p:nvPr/>
        </p:nvGrpSpPr>
        <p:grpSpPr>
          <a:xfrm>
            <a:off x="6966904" y="3166166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74DBB45B-F5D1-42F1-A05D-1F6C38BE2441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285310B-5774-4A2B-B00F-34AB959D41C6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A2CCC44-5BFD-477B-BA99-D815E59DF90B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713D25AD-B0FB-46A0-BBCF-F27DF41CAFE0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49919FC1-7DF9-4D68-BB8D-08B1863841A2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04740AC0-2DCD-4B74-AE93-C41003104530}"/>
              </a:ext>
            </a:extLst>
          </p:cNvPr>
          <p:cNvGrpSpPr/>
          <p:nvPr/>
        </p:nvGrpSpPr>
        <p:grpSpPr>
          <a:xfrm>
            <a:off x="7380117" y="3165469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C2511FF2-80E2-4727-B26E-4D1FB26E7CE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9477EE1C-2F7C-4B5D-9F3F-A836C416C5FF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C3B3F1D4-5D23-4AB5-A6E0-14902A055080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9DC95FE0-C313-4848-A3C1-250584C60A6E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99807A63-10E0-42B6-9AD2-4D46070486E6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A5338F1C-4D55-42FC-860D-F3E0F9DDF9F0}"/>
              </a:ext>
            </a:extLst>
          </p:cNvPr>
          <p:cNvGrpSpPr/>
          <p:nvPr/>
        </p:nvGrpSpPr>
        <p:grpSpPr>
          <a:xfrm>
            <a:off x="6440068" y="3064061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6C1EC291-22A4-4D58-9D94-536C9C3F883E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DF06F093-633F-48CF-A87B-8241C8CFC1BC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81933934-4F16-4BE3-8EB5-B2403BF9BCC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6E5086ED-4C34-4D29-9193-82A7D7B6A477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66BFF7E5-179D-4825-A74D-AE2E7A33A4B0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3CB5C196-6822-41F9-99F0-BE73BFDBF4D9}"/>
              </a:ext>
            </a:extLst>
          </p:cNvPr>
          <p:cNvGrpSpPr/>
          <p:nvPr/>
        </p:nvGrpSpPr>
        <p:grpSpPr>
          <a:xfrm>
            <a:off x="6029904" y="3064061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5FDCA498-B2DF-4050-BDAD-8912F7D7307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EF04136C-0FBC-498F-AB32-596666FB387F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4FF228EA-9224-45EB-B80F-521F4A0F9D9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DAC55F19-E1C1-413C-B7A5-BBA691AF7E5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746B9035-F3B9-4337-8C6A-F63A34EF4345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BF90F2FE-32F4-496B-9CD2-8461E8D541BB}"/>
              </a:ext>
            </a:extLst>
          </p:cNvPr>
          <p:cNvGrpSpPr/>
          <p:nvPr/>
        </p:nvGrpSpPr>
        <p:grpSpPr>
          <a:xfrm>
            <a:off x="7474217" y="3064061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B41EAE8E-00C6-4570-9D66-B62961210282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917F5B1F-F967-4B06-BE62-DC0F52BE8953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3FC5A100-CD5B-49C9-8641-47A42B1ED311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285210C8-1146-4482-9BB5-0680E212F23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B5958167-A7F4-4F64-A005-288E0D0596A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814C661A-FB54-4091-B59E-EB1B701944A8}"/>
              </a:ext>
            </a:extLst>
          </p:cNvPr>
          <p:cNvGrpSpPr/>
          <p:nvPr/>
        </p:nvGrpSpPr>
        <p:grpSpPr>
          <a:xfrm>
            <a:off x="7064053" y="3064061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390FB68F-1F6B-49FD-8E90-E4F96E8D0D2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377CE6FD-28E2-4AA0-BDE4-4AC59CA48C3D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E74FD36B-5D1B-405B-A4DE-AC4398629C19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DFB779AE-7E62-4813-968A-605563B4A692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FCEC521C-3E18-4DF3-B595-A81AC2F4019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E8643FFD-4997-47A5-92AF-6EC35315F408}"/>
              </a:ext>
            </a:extLst>
          </p:cNvPr>
          <p:cNvGrpSpPr/>
          <p:nvPr/>
        </p:nvGrpSpPr>
        <p:grpSpPr>
          <a:xfrm>
            <a:off x="6850233" y="3065453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4A3C3CD1-EB33-4038-9FD3-6BA8B0FBB7E9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F0902D59-42AB-43DB-81E6-41CA57498968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5F7C0C62-C7A2-4A9F-873C-A3B14FFD9504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AB25542C-F01D-4161-9F1A-4702E41225D3}"/>
              </a:ext>
            </a:extLst>
          </p:cNvPr>
          <p:cNvGrpSpPr/>
          <p:nvPr/>
        </p:nvGrpSpPr>
        <p:grpSpPr>
          <a:xfrm>
            <a:off x="5957805" y="295947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26DDCD85-499C-4CBA-A82B-DDFF234BDEA5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26D35B59-ACB7-492A-B03A-D582F92156BC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622C7389-D968-4498-B7EC-8C3898FABF5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A53C5A39-7224-4D22-8919-0DD988067910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D1F56737-C951-47DC-A0A2-DF3819A93B2D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3C3E4777-71DB-4FBA-9044-485C3838FCB7}"/>
              </a:ext>
            </a:extLst>
          </p:cNvPr>
          <p:cNvGrpSpPr/>
          <p:nvPr/>
        </p:nvGrpSpPr>
        <p:grpSpPr>
          <a:xfrm>
            <a:off x="7547324" y="295947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280C3049-4FBE-49A6-846A-94DDED6570D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E9C6D499-4EB9-4B44-BF5B-15AA094530A7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E326EEAE-E35D-4716-9505-1D3C1FE5FF12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F6A81A3A-D68E-4248-86FE-05859E76FFF6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62E222B1-DF9B-4FD7-95C0-5BDD3CB1231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2CF2F2B1-8103-41D7-943F-DB8E744078C4}"/>
              </a:ext>
            </a:extLst>
          </p:cNvPr>
          <p:cNvGrpSpPr/>
          <p:nvPr/>
        </p:nvGrpSpPr>
        <p:grpSpPr>
          <a:xfrm>
            <a:off x="6355185" y="295947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4D89F3A8-5258-4B94-8620-26805FD7DD1E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A22A8A1E-1539-4714-A20D-B55FD69AD994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CD7DDB4E-8634-49A0-A928-75C6FAB18110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87ECFB27-B811-4317-B7A3-9AABAEFF81BA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857F92DC-6238-480D-9790-E58F956D758E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F98802B1-9094-4BE4-9623-F61A07778AD0}"/>
              </a:ext>
            </a:extLst>
          </p:cNvPr>
          <p:cNvGrpSpPr/>
          <p:nvPr/>
        </p:nvGrpSpPr>
        <p:grpSpPr>
          <a:xfrm>
            <a:off x="6752564" y="295947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A9653DDC-69A5-4CAA-AB62-C751528B9A48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2A307279-8ACC-4A46-9A84-18BEC96B6730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4D2EDDBE-6D91-4375-AF26-29DD034942E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542C7B58-463F-4F2E-86CA-6F78EB01491C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9B1B490E-1B12-4997-9114-242DE762412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F340E8A4-07DE-42BE-8AA5-600E7204B86E}"/>
              </a:ext>
            </a:extLst>
          </p:cNvPr>
          <p:cNvGrpSpPr/>
          <p:nvPr/>
        </p:nvGrpSpPr>
        <p:grpSpPr>
          <a:xfrm>
            <a:off x="7149944" y="295947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1FA2CE43-EBE7-4540-8D49-DCA4534560DE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43E1B5A6-A6C2-4703-B722-3DA2D698E6F2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2B9C2725-91EC-4F9A-8B2D-2C805C9ACE4A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5F34DC97-9A83-41A5-8F64-D23DDB702EED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CDEC4194-A5AF-421C-992C-59DE6C7B7478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2EDF1748-FCEC-479D-8C54-1742FA8FABC8}"/>
              </a:ext>
            </a:extLst>
          </p:cNvPr>
          <p:cNvGrpSpPr/>
          <p:nvPr/>
        </p:nvGrpSpPr>
        <p:grpSpPr>
          <a:xfrm>
            <a:off x="5957805" y="2855594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83024547-0432-4A0D-838D-C2A99E9DBE5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953EF9D4-2E38-47E5-83D4-58E3226A2CEC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033DB873-6439-4BE3-9D35-9524EB84B55F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7FD8B39B-DE07-43EA-890E-78E528B09325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2225C33-10B5-4818-A848-BDED6AAE65C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3292BF3F-BDE0-4CB8-B901-19E9389DA6C2}"/>
              </a:ext>
            </a:extLst>
          </p:cNvPr>
          <p:cNvGrpSpPr/>
          <p:nvPr/>
        </p:nvGrpSpPr>
        <p:grpSpPr>
          <a:xfrm>
            <a:off x="7547324" y="2855594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2F1154E2-15E8-48A1-AC0E-84A0733200C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BDC02C5A-1963-4DC2-8D74-3F486D00278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6C071E8B-CF28-4C09-91C5-32F23098E6E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92302E48-4D7B-4423-84F7-E9333B6D815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611DE233-FCF6-4621-9215-53B0BA0CBFE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721ECC48-DD23-4C59-93A7-AD614B52787B}"/>
              </a:ext>
            </a:extLst>
          </p:cNvPr>
          <p:cNvGrpSpPr/>
          <p:nvPr/>
        </p:nvGrpSpPr>
        <p:grpSpPr>
          <a:xfrm>
            <a:off x="6355185" y="2855594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0D931CB4-0740-4927-BED4-3F1CAE4CB4CF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10C920B1-C9F9-406B-96B7-5687CCD70CA4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A07EBE97-EA08-4D40-8E6B-DFA89B3C905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5D96897F-DBD3-4B0D-9270-109934D96AB3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EACB162F-60E4-48FB-8FBF-B55DCC5FAA9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964A1486-D92B-4223-B567-B4A68341AEC4}"/>
              </a:ext>
            </a:extLst>
          </p:cNvPr>
          <p:cNvGrpSpPr/>
          <p:nvPr/>
        </p:nvGrpSpPr>
        <p:grpSpPr>
          <a:xfrm>
            <a:off x="6752564" y="2855594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9A64C920-1A95-44B5-9F6D-FD5E1FE7A32A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E975A31C-6959-4990-A1B9-7FE9BA7E2F1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F0540A97-B897-499F-A369-671BF036EFEF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368D5933-A6CF-4368-903A-1F40EC20626D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0997D1F4-EB53-4AC9-A2AD-10EF7C39DD3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93CBDD1F-F3F0-4CFC-A6EF-F22AF0AE4DBF}"/>
              </a:ext>
            </a:extLst>
          </p:cNvPr>
          <p:cNvGrpSpPr/>
          <p:nvPr/>
        </p:nvGrpSpPr>
        <p:grpSpPr>
          <a:xfrm>
            <a:off x="7149944" y="2855594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CE51857D-2917-47BF-A541-C0C83A9BE40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A236FEAE-8BBB-44DE-9300-70C7AD455D1E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D54D5477-4868-48FD-AD6F-B8D796B4775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9597050F-5778-49C6-B2FE-2CB2D662F7B3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69687352-41BA-416D-877F-1AA83FAC78E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8E4C8FDD-7943-42A1-A97A-9CF83A4C9C0A}"/>
              </a:ext>
            </a:extLst>
          </p:cNvPr>
          <p:cNvGrpSpPr/>
          <p:nvPr/>
        </p:nvGrpSpPr>
        <p:grpSpPr>
          <a:xfrm>
            <a:off x="6451148" y="2748112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335AE7BB-B0EB-48C6-879A-CBE5E057A469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BAC4DDEE-6C2C-47F2-8055-1A9591237DF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F47C248B-CB62-426A-ACB7-2ACFC4CD8F8A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36C06D18-9673-437C-B6C9-3A44A1DA3ADE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A05C03A1-32B8-4817-8707-FD3291AAEE87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C6B1C058-6F10-41A5-8E7F-2E944098D36D}"/>
              </a:ext>
            </a:extLst>
          </p:cNvPr>
          <p:cNvGrpSpPr/>
          <p:nvPr/>
        </p:nvGrpSpPr>
        <p:grpSpPr>
          <a:xfrm>
            <a:off x="6049619" y="2748112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7A67967C-8008-4D3C-92F3-1B83E4E65D2F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D85E3035-FCA0-4AFB-9725-86BDA5E26B9D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18C6410D-44AB-45BD-8172-70BBE1866EF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DFBCF1D8-8B17-4D36-B177-9607AFB0E87E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A144C012-34A7-4389-9A09-26D8F877DD15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49F2271E-AE20-490D-9B20-2B76E7EC6810}"/>
              </a:ext>
            </a:extLst>
          </p:cNvPr>
          <p:cNvGrpSpPr/>
          <p:nvPr/>
        </p:nvGrpSpPr>
        <p:grpSpPr>
          <a:xfrm>
            <a:off x="7463523" y="2748112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EB0D6032-F28B-441E-94C4-B9E5ED3B99EA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2D983E23-5C62-498A-B96A-37C55B619A1F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02E64817-494C-4624-8E1D-84F5D4AC7E8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8FB294CA-FD0B-4ED2-84AB-68FB317DEDD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928CCE4B-AB61-4A5F-B2B0-47D8911BFFB5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7A9AD901-469E-4695-9BE2-337601B8BFAB}"/>
              </a:ext>
            </a:extLst>
          </p:cNvPr>
          <p:cNvGrpSpPr/>
          <p:nvPr/>
        </p:nvGrpSpPr>
        <p:grpSpPr>
          <a:xfrm>
            <a:off x="7061995" y="2748112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E66A7DB4-61A1-47F7-85FB-6EDABCB44DC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433A0D51-71D6-4AC4-B61D-C5335DDD975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BFD4F2F8-B2C7-421E-8AFD-CEF76C83F270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8C59E15D-5B4A-40B8-AE65-A8D5FE759E4C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7DB7E6E7-B5DD-4FC6-880B-754F1769E9B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3ADA2521-CCB6-42E2-B9F9-4DF4762FEFE4}"/>
              </a:ext>
            </a:extLst>
          </p:cNvPr>
          <p:cNvGrpSpPr/>
          <p:nvPr/>
        </p:nvGrpSpPr>
        <p:grpSpPr>
          <a:xfrm>
            <a:off x="6852676" y="2749504"/>
            <a:ext cx="209905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C44BF4D5-BF42-4BEE-A518-36ABE9093F1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9FAF0E89-946F-4814-8F12-224961D7264D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00E5A7F4-931B-4516-B310-D9B06BA0A5F2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1E73BBA9-68EE-402A-B9A2-8383C70EAC08}"/>
              </a:ext>
            </a:extLst>
          </p:cNvPr>
          <p:cNvGrpSpPr/>
          <p:nvPr/>
        </p:nvGrpSpPr>
        <p:grpSpPr>
          <a:xfrm>
            <a:off x="5874167" y="2644587"/>
            <a:ext cx="2153956" cy="123497"/>
            <a:chOff x="1468126" y="2785911"/>
            <a:chExt cx="2194301" cy="12581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00D8E37A-843E-40B2-BFAC-4E9078EC5A8B}"/>
                </a:ext>
              </a:extLst>
            </p:cNvPr>
            <p:cNvSpPr/>
            <p:nvPr/>
          </p:nvSpPr>
          <p:spPr>
            <a:xfrm>
              <a:off x="242030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D39AF846-472B-4DDE-A41D-CC5C30BE9AA6}"/>
                </a:ext>
              </a:extLst>
            </p:cNvPr>
            <p:cNvSpPr/>
            <p:nvPr/>
          </p:nvSpPr>
          <p:spPr>
            <a:xfrm>
              <a:off x="253348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98D5963-012D-4640-B6E0-F39D01712C80}"/>
                </a:ext>
              </a:extLst>
            </p:cNvPr>
            <p:cNvSpPr/>
            <p:nvPr/>
          </p:nvSpPr>
          <p:spPr>
            <a:xfrm>
              <a:off x="264665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F25E5E8E-82C4-40C1-A1EB-D6AF5DCDD40F}"/>
                </a:ext>
              </a:extLst>
            </p:cNvPr>
            <p:cNvSpPr/>
            <p:nvPr/>
          </p:nvSpPr>
          <p:spPr>
            <a:xfrm>
              <a:off x="275983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3CA20FCE-C8EA-4579-A1C7-95DEA500C2DE}"/>
                </a:ext>
              </a:extLst>
            </p:cNvPr>
            <p:cNvSpPr/>
            <p:nvPr/>
          </p:nvSpPr>
          <p:spPr>
            <a:xfrm>
              <a:off x="287300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8573748D-502B-4BDB-9FB6-9EC192B5D2AA}"/>
                </a:ext>
              </a:extLst>
            </p:cNvPr>
            <p:cNvSpPr/>
            <p:nvPr/>
          </p:nvSpPr>
          <p:spPr>
            <a:xfrm>
              <a:off x="298618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86004827-87F0-4B6B-AFF6-A46889AC6B69}"/>
                </a:ext>
              </a:extLst>
            </p:cNvPr>
            <p:cNvSpPr/>
            <p:nvPr/>
          </p:nvSpPr>
          <p:spPr>
            <a:xfrm>
              <a:off x="309935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FACC22AF-8220-43D7-86EF-9645B44BF78F}"/>
                </a:ext>
              </a:extLst>
            </p:cNvPr>
            <p:cNvSpPr/>
            <p:nvPr/>
          </p:nvSpPr>
          <p:spPr>
            <a:xfrm>
              <a:off x="321253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B537D7D3-F6FA-4861-B360-9E266DF6D1E3}"/>
                </a:ext>
              </a:extLst>
            </p:cNvPr>
            <p:cNvSpPr/>
            <p:nvPr/>
          </p:nvSpPr>
          <p:spPr>
            <a:xfrm>
              <a:off x="332570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F11A6588-ADE5-41B0-BE45-64D4E83324A3}"/>
                </a:ext>
              </a:extLst>
            </p:cNvPr>
            <p:cNvSpPr/>
            <p:nvPr/>
          </p:nvSpPr>
          <p:spPr>
            <a:xfrm>
              <a:off x="3521338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8DAE36BB-E286-4A3C-8744-BCD85E599B7E}"/>
                </a:ext>
              </a:extLst>
            </p:cNvPr>
            <p:cNvSpPr/>
            <p:nvPr/>
          </p:nvSpPr>
          <p:spPr>
            <a:xfrm>
              <a:off x="174125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64804852-D1A9-4DB8-86A0-8371CDA1FE96}"/>
                </a:ext>
              </a:extLst>
            </p:cNvPr>
            <p:cNvSpPr/>
            <p:nvPr/>
          </p:nvSpPr>
          <p:spPr>
            <a:xfrm>
              <a:off x="185443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81485481-213F-4459-BCE0-95262735ACD4}"/>
                </a:ext>
              </a:extLst>
            </p:cNvPr>
            <p:cNvSpPr/>
            <p:nvPr/>
          </p:nvSpPr>
          <p:spPr>
            <a:xfrm>
              <a:off x="196760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BE94FA3E-AB3F-4CFC-AEF4-C00B069983B9}"/>
                </a:ext>
              </a:extLst>
            </p:cNvPr>
            <p:cNvSpPr/>
            <p:nvPr/>
          </p:nvSpPr>
          <p:spPr>
            <a:xfrm>
              <a:off x="208078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8B9ECAB3-1EE3-4BEB-8127-036607CDD5D7}"/>
                </a:ext>
              </a:extLst>
            </p:cNvPr>
            <p:cNvSpPr/>
            <p:nvPr/>
          </p:nvSpPr>
          <p:spPr>
            <a:xfrm>
              <a:off x="219395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FAA2DADF-01A7-4469-AF46-11FB698CD01C}"/>
                </a:ext>
              </a:extLst>
            </p:cNvPr>
            <p:cNvSpPr/>
            <p:nvPr/>
          </p:nvSpPr>
          <p:spPr>
            <a:xfrm>
              <a:off x="230713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7B0F0E97-1413-47B0-9821-8A84D349CAB1}"/>
                </a:ext>
              </a:extLst>
            </p:cNvPr>
            <p:cNvSpPr/>
            <p:nvPr/>
          </p:nvSpPr>
          <p:spPr>
            <a:xfrm>
              <a:off x="1533808" y="2785911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0919B715-AB63-41F6-9818-E2FFF5428346}"/>
                </a:ext>
              </a:extLst>
            </p:cNvPr>
            <p:cNvSpPr/>
            <p:nvPr/>
          </p:nvSpPr>
          <p:spPr>
            <a:xfrm>
              <a:off x="1468126" y="2806760"/>
              <a:ext cx="2194301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7" name="Group 506">
            <a:extLst>
              <a:ext uri="{FF2B5EF4-FFF2-40B4-BE49-F238E27FC236}">
                <a16:creationId xmlns:a16="http://schemas.microsoft.com/office/drawing/2014/main" id="{FAF77BFA-6DBF-41CF-AC08-894E9C9F0805}"/>
              </a:ext>
            </a:extLst>
          </p:cNvPr>
          <p:cNvGrpSpPr/>
          <p:nvPr/>
        </p:nvGrpSpPr>
        <p:grpSpPr>
          <a:xfrm>
            <a:off x="6446509" y="2539236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1F609898-589C-494D-AFE0-41DDEEB16A29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BB605C78-6887-4A04-B67B-703F4C00895A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89514118-92C1-419B-90BF-7F3D2C84E28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2DB0A546-AEAF-4349-B5F9-C8ABAEF4BBB3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A48688D1-73C3-4E6A-BAA9-B2E82DCF6039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370FB72-BDE4-423F-93D2-3955FEC6121F}"/>
              </a:ext>
            </a:extLst>
          </p:cNvPr>
          <p:cNvGrpSpPr/>
          <p:nvPr/>
        </p:nvGrpSpPr>
        <p:grpSpPr>
          <a:xfrm>
            <a:off x="6044980" y="2539236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394FA4EE-7DEF-406D-BD69-278D233D2EEF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699947FE-7E01-4154-97EB-D3CE2C9B3D8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2699B74F-FAC6-4CC6-94EB-AC2D5FF2F661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C3D30057-44A8-4B0E-A081-35B50125B72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ACD3BDD1-D4FF-4E8F-8E18-38A3DEFF795D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25F1BD7D-1622-4421-B04D-E485DC105AEB}"/>
              </a:ext>
            </a:extLst>
          </p:cNvPr>
          <p:cNvGrpSpPr/>
          <p:nvPr/>
        </p:nvGrpSpPr>
        <p:grpSpPr>
          <a:xfrm>
            <a:off x="7458884" y="2539236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57544443-F349-4A8C-969C-883E5C1FAE2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F897CF24-A607-4BFE-84CE-1EFEE117A79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E7277071-AA59-4D4D-A14C-315FED2D2EA3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9955118B-A1C3-4420-9531-A4F31223490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0E0BE7D1-ACC7-44E2-AD90-BBCCAA7F39EA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9E6243D9-C056-482A-AD6E-0CBD96D614F4}"/>
              </a:ext>
            </a:extLst>
          </p:cNvPr>
          <p:cNvGrpSpPr/>
          <p:nvPr/>
        </p:nvGrpSpPr>
        <p:grpSpPr>
          <a:xfrm>
            <a:off x="7057356" y="2539236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58B0A10C-B8C0-414C-ADDB-6FD2DC8EA1C0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012F0A07-0919-4D3B-B976-C4829B34D05A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9DE791B3-863A-40D4-9C86-F0F4DA1CC8A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E358A0B3-648A-467A-9289-5F95495F9887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F8BD07CA-2AD7-47F7-8A5A-ED73402EF9D9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032F0DD3-8D8C-42F6-BED5-896C7462C1A1}"/>
              </a:ext>
            </a:extLst>
          </p:cNvPr>
          <p:cNvGrpSpPr/>
          <p:nvPr/>
        </p:nvGrpSpPr>
        <p:grpSpPr>
          <a:xfrm>
            <a:off x="6848037" y="2540628"/>
            <a:ext cx="209905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1224D42D-1DB3-45EB-B038-A9A18B7497E4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24447F2A-11EB-4550-BDEC-93F94F033A6A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9FE7E5B2-6FC4-441D-85E5-5EB7EF649E66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91669B7A-09E9-4BC2-BD66-CCFB9535C72D}"/>
              </a:ext>
            </a:extLst>
          </p:cNvPr>
          <p:cNvGrpSpPr/>
          <p:nvPr/>
        </p:nvGrpSpPr>
        <p:grpSpPr>
          <a:xfrm>
            <a:off x="5964013" y="2436116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3CECADC8-A013-4FF4-A9F8-B5096424D85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BDF531A5-BE53-406A-88E2-0B5160330B5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BD86E79-247E-4E9C-8F0D-50E2C974838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860FF4C6-99A3-4B6F-8E69-E7AB90D0473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FD1F08D6-BE86-48B0-8091-BCB4A200DF9D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09534548-73ED-4E24-8534-A6E97908CE4C}"/>
              </a:ext>
            </a:extLst>
          </p:cNvPr>
          <p:cNvGrpSpPr/>
          <p:nvPr/>
        </p:nvGrpSpPr>
        <p:grpSpPr>
          <a:xfrm>
            <a:off x="7553532" y="2436116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5A781E10-EF31-4B95-9C2B-D1FA32F2DC3E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DC8BABD8-2463-436B-B2F5-754810EE21CD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77FDA802-A2B0-4AFD-B2CD-715E4C2D6731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74486F22-B0E5-450F-B65C-8D847746202A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83BD4192-B743-4B5F-87A7-2C81C2DB794E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A715218F-3665-4C6E-98EA-3CB2D23820F6}"/>
              </a:ext>
            </a:extLst>
          </p:cNvPr>
          <p:cNvGrpSpPr/>
          <p:nvPr/>
        </p:nvGrpSpPr>
        <p:grpSpPr>
          <a:xfrm>
            <a:off x="6361393" y="2436116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CF429ECB-1B18-4F80-ADEF-88D2D409921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21783AA7-70C8-4B22-B7F1-11B99B43672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7A5A008E-4CF6-47FC-AEDA-A475CCD635F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188A058A-A051-43DD-B0B8-A0119D62FEDD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AFF675AC-C47A-4B9F-8A47-AA19A4EF655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4815C81D-62F5-43C0-BDE3-3E60BF2EE8E7}"/>
              </a:ext>
            </a:extLst>
          </p:cNvPr>
          <p:cNvGrpSpPr/>
          <p:nvPr/>
        </p:nvGrpSpPr>
        <p:grpSpPr>
          <a:xfrm>
            <a:off x="6758772" y="2436116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A2F36260-AE8D-4A80-83BC-2B9D425FE02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22D6CEF1-4C45-42D3-ACB6-3ACEB6E348D0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191B1BAF-6C5C-4112-83DC-7BC3EFDE0DC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EABF055F-E253-429E-85EE-61638D14EAE7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412760C1-A30C-44CB-85F7-1984DAC25CE1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6F7A1E90-1123-4018-8DB4-27AD7AC6726D}"/>
              </a:ext>
            </a:extLst>
          </p:cNvPr>
          <p:cNvGrpSpPr/>
          <p:nvPr/>
        </p:nvGrpSpPr>
        <p:grpSpPr>
          <a:xfrm>
            <a:off x="7156152" y="2436116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D6B1ADBE-C07A-4A81-B2E2-B677387C19D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B76E2156-A5D6-4C74-A359-A449CE78BC6B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A18D8125-3906-469E-8766-AE39994E9F7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0E553E83-16FF-4792-AA1B-BFE1122FE7B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F95E2267-CB0E-42E4-9FC9-DA7A4BE85C7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1D70374E-7B9E-4AE9-9156-2F08C32EC727}"/>
              </a:ext>
            </a:extLst>
          </p:cNvPr>
          <p:cNvGrpSpPr/>
          <p:nvPr/>
        </p:nvGrpSpPr>
        <p:grpSpPr>
          <a:xfrm>
            <a:off x="5964013" y="2333319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E8F3C915-B5B4-4E5C-8456-BB365F6F34D4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3F604BDE-0E11-433A-9C74-5111EF3C405E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6B73F3B7-61A9-4EFA-BDD9-FB4B356B300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676BCB2F-D759-4E3A-951F-D958FA8949C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A3909F5B-BCE9-49FE-B6E4-F7626B76D97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32277E8F-5702-4E7E-A831-AD25D5923ECC}"/>
              </a:ext>
            </a:extLst>
          </p:cNvPr>
          <p:cNvGrpSpPr/>
          <p:nvPr/>
        </p:nvGrpSpPr>
        <p:grpSpPr>
          <a:xfrm>
            <a:off x="7553532" y="2333319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6249D4A8-B202-44C5-949D-AD413DDCB0C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2C32BCC2-5AB6-4209-808A-84FC878AD15C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36478460-A550-412C-B9BB-6C1D12FC270D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28978015-699E-4FEC-B98E-7D45D2C5E9DB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BF7AA03F-513C-47F1-8916-12D5D5A42C78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9" name="Group 568">
            <a:extLst>
              <a:ext uri="{FF2B5EF4-FFF2-40B4-BE49-F238E27FC236}">
                <a16:creationId xmlns:a16="http://schemas.microsoft.com/office/drawing/2014/main" id="{E9B98849-6027-4D40-BE4D-FF28353ED8FC}"/>
              </a:ext>
            </a:extLst>
          </p:cNvPr>
          <p:cNvGrpSpPr/>
          <p:nvPr/>
        </p:nvGrpSpPr>
        <p:grpSpPr>
          <a:xfrm>
            <a:off x="6361393" y="2333319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CC9E6980-E6D9-4A3E-99AE-192F7B5667B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434F8E17-E7B0-4A24-9337-B169BB0B0B05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9BF19721-6160-4F1E-AD02-E05704B5BA3B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92C86347-5E31-46FC-AB8F-77196B872F8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04EE5700-B314-43F9-8B49-D418222B8171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0" name="Group 569">
            <a:extLst>
              <a:ext uri="{FF2B5EF4-FFF2-40B4-BE49-F238E27FC236}">
                <a16:creationId xmlns:a16="http://schemas.microsoft.com/office/drawing/2014/main" id="{21E34D35-550E-44AD-BE53-4D2EFEBCEDEC}"/>
              </a:ext>
            </a:extLst>
          </p:cNvPr>
          <p:cNvGrpSpPr/>
          <p:nvPr/>
        </p:nvGrpSpPr>
        <p:grpSpPr>
          <a:xfrm>
            <a:off x="6758772" y="2333319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F27AC378-9D7D-4724-A126-1FD6265A9B0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B4DB5A7D-F90A-4E25-9617-88AADEEDC4B4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43C14663-4192-4BFC-913D-C55AC3E47D28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FF68F159-AC87-4F0E-852C-8EB72A44BDE2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6D0D8BF7-9FFC-48F2-AD32-FC12FB863780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id="{71BF4B6C-4481-4F9B-9178-6BC753947877}"/>
              </a:ext>
            </a:extLst>
          </p:cNvPr>
          <p:cNvGrpSpPr/>
          <p:nvPr/>
        </p:nvGrpSpPr>
        <p:grpSpPr>
          <a:xfrm>
            <a:off x="7156152" y="2333319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B81A0009-E11B-44CD-835C-2F3F9B7A3B6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58460F5A-D47F-4C44-A554-F90A65649B4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3B1D9A2C-892E-4D99-B292-FAAD601CB62B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8FC6C265-0717-4E0E-BA8A-3B553F09D69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3E45707-96D1-404A-A8B3-E2B9EE1359A3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74D682C9-0453-4E43-8821-307EA7877936}"/>
              </a:ext>
            </a:extLst>
          </p:cNvPr>
          <p:cNvGrpSpPr/>
          <p:nvPr/>
        </p:nvGrpSpPr>
        <p:grpSpPr>
          <a:xfrm>
            <a:off x="6458702" y="2230557"/>
            <a:ext cx="40129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AF1C8FE4-A548-41FB-9E33-A1629DEA5C95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25F6BF39-EB95-451D-9705-A58B872711D6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28AC4667-915B-4145-B277-1881D2677D3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7A2477C7-8BF5-4E3C-9CCA-F3DEAA4A819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502293A3-7142-4F45-BBDC-EA76BADF1477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9" name="Group 598">
            <a:extLst>
              <a:ext uri="{FF2B5EF4-FFF2-40B4-BE49-F238E27FC236}">
                <a16:creationId xmlns:a16="http://schemas.microsoft.com/office/drawing/2014/main" id="{0C89900F-EB11-49A1-B53F-EF7AF837C127}"/>
              </a:ext>
            </a:extLst>
          </p:cNvPr>
          <p:cNvGrpSpPr/>
          <p:nvPr/>
        </p:nvGrpSpPr>
        <p:grpSpPr>
          <a:xfrm>
            <a:off x="6057992" y="2230557"/>
            <a:ext cx="40129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7F75ACDB-F631-40C4-8863-FC24EA96277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FDFBDC91-A47C-431E-B042-865244909B6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280229C5-BB02-4F89-9233-A968F939AA2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84C83C04-6E22-44BB-A3E0-8AB6B28CDFA4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E117ABD1-C915-43D7-AA12-FE6B484B827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042A3269-36CF-4C80-AD58-EA0DE27BA132}"/>
              </a:ext>
            </a:extLst>
          </p:cNvPr>
          <p:cNvGrpSpPr/>
          <p:nvPr/>
        </p:nvGrpSpPr>
        <p:grpSpPr>
          <a:xfrm>
            <a:off x="7469012" y="2230557"/>
            <a:ext cx="40129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87638580-A5BA-4DF6-AF38-7B5F78BF5FF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938CD39D-846E-4818-980D-AED523189AF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F7B16EE7-E1E5-4064-AD6E-0437A18B98B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58861044-91F4-45E0-9298-1F63A7583692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60A6CA8-495F-418A-B770-38AB63969509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BFDAAE5C-BCDD-4420-BCAB-81FC5C6197BB}"/>
              </a:ext>
            </a:extLst>
          </p:cNvPr>
          <p:cNvGrpSpPr/>
          <p:nvPr/>
        </p:nvGrpSpPr>
        <p:grpSpPr>
          <a:xfrm>
            <a:off x="7068303" y="2230557"/>
            <a:ext cx="40129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C39C3B22-C359-4F49-AF31-55CC9637AA20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534C05EE-9E4B-45A3-B070-A214944D0D72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C6F38940-A1AD-4319-B2C6-A35F31E6C083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F2E956E2-361A-4594-92A3-CB700403300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52E62F68-373C-411A-B9F6-8FA1077654D2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2" name="Group 601">
            <a:extLst>
              <a:ext uri="{FF2B5EF4-FFF2-40B4-BE49-F238E27FC236}">
                <a16:creationId xmlns:a16="http://schemas.microsoft.com/office/drawing/2014/main" id="{F9311A5E-11A3-45B9-82DC-053C122625A9}"/>
              </a:ext>
            </a:extLst>
          </p:cNvPr>
          <p:cNvGrpSpPr/>
          <p:nvPr/>
        </p:nvGrpSpPr>
        <p:grpSpPr>
          <a:xfrm>
            <a:off x="6859411" y="2231949"/>
            <a:ext cx="209477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61A7AE7A-4194-497B-B03B-34A74F6D65A6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DDE709F4-75BF-488D-B82A-50901576CC23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97C6F435-08C2-4581-A879-F39601ED20B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7D5DA7D9-7C8C-4987-90DB-B5E1010966F0}"/>
              </a:ext>
            </a:extLst>
          </p:cNvPr>
          <p:cNvGrpSpPr/>
          <p:nvPr/>
        </p:nvGrpSpPr>
        <p:grpSpPr>
          <a:xfrm>
            <a:off x="6555166" y="2127040"/>
            <a:ext cx="406190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74E0C122-A602-49D4-9A08-16185F3A74A8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CBD65FF3-74D5-4551-8119-11215724E06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CBB23957-78D3-49B4-9F72-D4DFDAFB144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C6304CB8-F528-4A47-B252-EC7E22B3148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0189480A-8BC4-4FCB-9963-DBB3AC49B76D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8" name="Group 627">
            <a:extLst>
              <a:ext uri="{FF2B5EF4-FFF2-40B4-BE49-F238E27FC236}">
                <a16:creationId xmlns:a16="http://schemas.microsoft.com/office/drawing/2014/main" id="{3E6008A8-0D84-4F47-93CD-5B95C3D95BC9}"/>
              </a:ext>
            </a:extLst>
          </p:cNvPr>
          <p:cNvGrpSpPr/>
          <p:nvPr/>
        </p:nvGrpSpPr>
        <p:grpSpPr>
          <a:xfrm>
            <a:off x="6147599" y="2127040"/>
            <a:ext cx="406190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B34EE966-6D24-4359-86E7-B36AB296157D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6AA494BD-AFDF-4158-A2B1-9E1C8259369A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F0EAE22A-0152-4E66-90AF-A4A334BB2E1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CBDAFB2B-261B-45B9-98D7-E53B014AFBD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1F861364-B75E-437C-BA43-080436B01098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9" name="Group 628">
            <a:extLst>
              <a:ext uri="{FF2B5EF4-FFF2-40B4-BE49-F238E27FC236}">
                <a16:creationId xmlns:a16="http://schemas.microsoft.com/office/drawing/2014/main" id="{4C6E65F0-C251-4E47-BA21-CEE5D47ED902}"/>
              </a:ext>
            </a:extLst>
          </p:cNvPr>
          <p:cNvGrpSpPr/>
          <p:nvPr/>
        </p:nvGrpSpPr>
        <p:grpSpPr>
          <a:xfrm>
            <a:off x="6962732" y="2127040"/>
            <a:ext cx="406190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13484E95-8572-4CD1-89F9-22908DA715C5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D99E91C6-CC90-4F06-83EB-652F41D8CC4B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3B4C7643-3E64-4217-9226-FA31A7A60784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0970826C-5FFE-4359-9B2D-7BF72100917A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C5831AA0-7198-411D-AAFC-904FA34BAA6A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30" name="Group 629">
            <a:extLst>
              <a:ext uri="{FF2B5EF4-FFF2-40B4-BE49-F238E27FC236}">
                <a16:creationId xmlns:a16="http://schemas.microsoft.com/office/drawing/2014/main" id="{54520172-CBBA-4B4C-BA93-F7ACFF60E89B}"/>
              </a:ext>
            </a:extLst>
          </p:cNvPr>
          <p:cNvGrpSpPr/>
          <p:nvPr/>
        </p:nvGrpSpPr>
        <p:grpSpPr>
          <a:xfrm>
            <a:off x="7371344" y="2126343"/>
            <a:ext cx="406190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2D7F9545-6BD1-43D3-B0DE-8BA98F95490A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9C5669FD-ABAB-48FC-88E9-E9D48890AC96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7B6CC04F-FF51-4039-8899-999417B5CD32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BFB020A8-1F81-490E-ADCC-D1D023501043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7BB88C0A-A779-480C-B946-8E8A5A478BF8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2" name="Group 651">
            <a:extLst>
              <a:ext uri="{FF2B5EF4-FFF2-40B4-BE49-F238E27FC236}">
                <a16:creationId xmlns:a16="http://schemas.microsoft.com/office/drawing/2014/main" id="{8E2BE03F-D3C4-4D33-BC32-46845076AB35}"/>
              </a:ext>
            </a:extLst>
          </p:cNvPr>
          <p:cNvGrpSpPr/>
          <p:nvPr/>
        </p:nvGrpSpPr>
        <p:grpSpPr>
          <a:xfrm>
            <a:off x="6650578" y="2022478"/>
            <a:ext cx="631995" cy="123498"/>
            <a:chOff x="1923469" y="3422768"/>
            <a:chExt cx="658378" cy="125811"/>
          </a:xfrm>
          <a:solidFill>
            <a:schemeClr val="accent1"/>
          </a:solidFill>
        </p:grpSpPr>
        <p:grpSp>
          <p:nvGrpSpPr>
            <p:cNvPr id="665" name="Group 664">
              <a:extLst>
                <a:ext uri="{FF2B5EF4-FFF2-40B4-BE49-F238E27FC236}">
                  <a16:creationId xmlns:a16="http://schemas.microsoft.com/office/drawing/2014/main" id="{9D7153E7-BD02-4E17-B6CD-C6974D0CD085}"/>
                </a:ext>
              </a:extLst>
            </p:cNvPr>
            <p:cNvGrpSpPr/>
            <p:nvPr/>
          </p:nvGrpSpPr>
          <p:grpSpPr>
            <a:xfrm>
              <a:off x="2144134" y="3422768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74" name="Rectangle 673">
                <a:extLst>
                  <a:ext uri="{FF2B5EF4-FFF2-40B4-BE49-F238E27FC236}">
                    <a16:creationId xmlns:a16="http://schemas.microsoft.com/office/drawing/2014/main" id="{F6CE0E04-3840-44B6-9B0D-4A69785B1E6D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9C6D63A9-5981-49AA-8368-029819EA0529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2ED4E9DB-F754-4D38-8F86-F361724B8A40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66" name="Group 665">
              <a:extLst>
                <a:ext uri="{FF2B5EF4-FFF2-40B4-BE49-F238E27FC236}">
                  <a16:creationId xmlns:a16="http://schemas.microsoft.com/office/drawing/2014/main" id="{6FDC9EE1-34DF-446F-84DA-9774B8C0051C}"/>
                </a:ext>
              </a:extLst>
            </p:cNvPr>
            <p:cNvGrpSpPr/>
            <p:nvPr/>
          </p:nvGrpSpPr>
          <p:grpSpPr>
            <a:xfrm>
              <a:off x="2363411" y="3422768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71" name="Rectangle 670">
                <a:extLst>
                  <a:ext uri="{FF2B5EF4-FFF2-40B4-BE49-F238E27FC236}">
                    <a16:creationId xmlns:a16="http://schemas.microsoft.com/office/drawing/2014/main" id="{4F963C3A-6ED3-40D9-9F85-5F38EFB8DB0E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C641D122-7469-4F7D-9FCA-E710B69C30DD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62D3578-C54D-44DB-B450-731B79DC1120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67" name="Group 666">
              <a:extLst>
                <a:ext uri="{FF2B5EF4-FFF2-40B4-BE49-F238E27FC236}">
                  <a16:creationId xmlns:a16="http://schemas.microsoft.com/office/drawing/2014/main" id="{E6BF67B8-2149-4EC8-A6D4-F4DA51D4EE00}"/>
                </a:ext>
              </a:extLst>
            </p:cNvPr>
            <p:cNvGrpSpPr/>
            <p:nvPr/>
          </p:nvGrpSpPr>
          <p:grpSpPr>
            <a:xfrm>
              <a:off x="1923469" y="3422769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68" name="Rectangle 667">
                <a:extLst>
                  <a:ext uri="{FF2B5EF4-FFF2-40B4-BE49-F238E27FC236}">
                    <a16:creationId xmlns:a16="http://schemas.microsoft.com/office/drawing/2014/main" id="{C0C0E03D-1ACE-4A6B-9619-5B27A69E4C04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1F9F83C6-3CB7-4A34-9956-304F70497111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CA42B5E9-4521-4481-9432-9E5C0B49C8B7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53" name="Group 652">
            <a:extLst>
              <a:ext uri="{FF2B5EF4-FFF2-40B4-BE49-F238E27FC236}">
                <a16:creationId xmlns:a16="http://schemas.microsoft.com/office/drawing/2014/main" id="{A21C04D7-DCC6-470C-B575-E210008BF27C}"/>
              </a:ext>
            </a:extLst>
          </p:cNvPr>
          <p:cNvGrpSpPr/>
          <p:nvPr/>
        </p:nvGrpSpPr>
        <p:grpSpPr>
          <a:xfrm>
            <a:off x="6248098" y="2021087"/>
            <a:ext cx="401689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D476E3EC-DB5B-4EF0-ACFC-B00EC3CF63B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77718D36-082B-4FD0-8E81-0A306B45642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A6C52E28-35A1-49ED-ADBC-5CCB3C95DAE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9CC67747-FBB6-44F6-875B-E1A58E037ED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025DD040-6CA0-40C3-B4B5-BA5B2B88B1A7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5601B733-33F6-45F2-8841-DEF13B9D1BF8}"/>
              </a:ext>
            </a:extLst>
          </p:cNvPr>
          <p:cNvGrpSpPr/>
          <p:nvPr/>
        </p:nvGrpSpPr>
        <p:grpSpPr>
          <a:xfrm>
            <a:off x="7285390" y="2021087"/>
            <a:ext cx="401689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F0815FE1-28F5-4420-A25D-57912847939A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990FEF11-0ADE-4DFE-A66E-3B0F44E4E4B7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6C66F8A4-97C0-40B8-9571-0BF4773A7458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56FEE502-43EB-42D3-ADDB-C8530744380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E5E51BDB-A42F-4A82-AEFA-ACC57CF6E8EA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8" name="Group 677">
            <a:extLst>
              <a:ext uri="{FF2B5EF4-FFF2-40B4-BE49-F238E27FC236}">
                <a16:creationId xmlns:a16="http://schemas.microsoft.com/office/drawing/2014/main" id="{0E33AAD0-481B-471A-BCC5-FC79DCFE1F4E}"/>
              </a:ext>
            </a:extLst>
          </p:cNvPr>
          <p:cNvGrpSpPr/>
          <p:nvPr/>
        </p:nvGrpSpPr>
        <p:grpSpPr>
          <a:xfrm>
            <a:off x="6871540" y="1815632"/>
            <a:ext cx="21485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E7DAAC38-0C01-4F36-8A3F-CDA80A62343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08D7C953-AD9B-4918-BEA8-57D4D862623C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42D7700E-3CA7-403A-968C-D8358D7F2938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9" name="Group 678">
            <a:extLst>
              <a:ext uri="{FF2B5EF4-FFF2-40B4-BE49-F238E27FC236}">
                <a16:creationId xmlns:a16="http://schemas.microsoft.com/office/drawing/2014/main" id="{488E865F-2D66-40EB-97F2-C9AEEBDC8A4A}"/>
              </a:ext>
            </a:extLst>
          </p:cNvPr>
          <p:cNvGrpSpPr/>
          <p:nvPr/>
        </p:nvGrpSpPr>
        <p:grpSpPr>
          <a:xfrm>
            <a:off x="7087217" y="1815632"/>
            <a:ext cx="21485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0EECB2B1-1B96-4D2B-B82F-B6EC37EF7CCB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3A9020B5-32AF-413D-88E0-1BA0F721C569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F1107732-4252-4A01-A861-4A7D46CAE491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80" name="Group 679">
            <a:extLst>
              <a:ext uri="{FF2B5EF4-FFF2-40B4-BE49-F238E27FC236}">
                <a16:creationId xmlns:a16="http://schemas.microsoft.com/office/drawing/2014/main" id="{E2A60BCA-B7F4-46D5-A4E9-719204BCFAE2}"/>
              </a:ext>
            </a:extLst>
          </p:cNvPr>
          <p:cNvGrpSpPr/>
          <p:nvPr/>
        </p:nvGrpSpPr>
        <p:grpSpPr>
          <a:xfrm>
            <a:off x="6654497" y="1815633"/>
            <a:ext cx="21485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7A2E78D2-51B5-4709-893B-50854653829F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76E966AA-BB1C-492D-8E06-0E6AAB2F0C4F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7BDA67C1-8FAC-491A-870B-B922FB0B9B20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90" name="Group 689">
            <a:extLst>
              <a:ext uri="{FF2B5EF4-FFF2-40B4-BE49-F238E27FC236}">
                <a16:creationId xmlns:a16="http://schemas.microsoft.com/office/drawing/2014/main" id="{7997DCBA-2117-4CB7-B873-FA7A191DAF36}"/>
              </a:ext>
            </a:extLst>
          </p:cNvPr>
          <p:cNvGrpSpPr/>
          <p:nvPr/>
        </p:nvGrpSpPr>
        <p:grpSpPr>
          <a:xfrm>
            <a:off x="6760705" y="1711020"/>
            <a:ext cx="431805" cy="123497"/>
            <a:chOff x="2507170" y="3892900"/>
            <a:chExt cx="439893" cy="125810"/>
          </a:xfrm>
          <a:solidFill>
            <a:schemeClr val="accent1"/>
          </a:solidFill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D68B61F6-7910-43D7-A676-F1BC744B7C21}"/>
                </a:ext>
              </a:extLst>
            </p:cNvPr>
            <p:cNvGrpSpPr/>
            <p:nvPr/>
          </p:nvGrpSpPr>
          <p:grpSpPr>
            <a:xfrm>
              <a:off x="2507170" y="3892900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96" name="Rectangle 695">
                <a:extLst>
                  <a:ext uri="{FF2B5EF4-FFF2-40B4-BE49-F238E27FC236}">
                    <a16:creationId xmlns:a16="http://schemas.microsoft.com/office/drawing/2014/main" id="{E71AC6B2-1619-47AB-8C5E-D19982DA7637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BBBC77C6-74A1-4F06-91C8-4425AD325AD9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9E1F34B4-56D2-4105-A01B-0C80AB0D9121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92" name="Group 691">
              <a:extLst>
                <a:ext uri="{FF2B5EF4-FFF2-40B4-BE49-F238E27FC236}">
                  <a16:creationId xmlns:a16="http://schemas.microsoft.com/office/drawing/2014/main" id="{4B6CFDE3-5E27-47F9-A898-C8091D51E896}"/>
                </a:ext>
              </a:extLst>
            </p:cNvPr>
            <p:cNvGrpSpPr/>
            <p:nvPr/>
          </p:nvGrpSpPr>
          <p:grpSpPr>
            <a:xfrm>
              <a:off x="2728627" y="3892900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93" name="Rectangle 692">
                <a:extLst>
                  <a:ext uri="{FF2B5EF4-FFF2-40B4-BE49-F238E27FC236}">
                    <a16:creationId xmlns:a16="http://schemas.microsoft.com/office/drawing/2014/main" id="{2EF703E9-3EAA-4AD8-BE67-B0E8CF3EFC3C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D366B6C8-4BDE-4404-83B7-123925680DC1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D8774E70-6DD0-4997-A627-E4D9227FEB47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9" name="Group 698">
            <a:extLst>
              <a:ext uri="{FF2B5EF4-FFF2-40B4-BE49-F238E27FC236}">
                <a16:creationId xmlns:a16="http://schemas.microsoft.com/office/drawing/2014/main" id="{DDE1B050-7D46-4C09-9F46-E9821735F24E}"/>
              </a:ext>
            </a:extLst>
          </p:cNvPr>
          <p:cNvGrpSpPr/>
          <p:nvPr/>
        </p:nvGrpSpPr>
        <p:grpSpPr>
          <a:xfrm>
            <a:off x="6867216" y="1609801"/>
            <a:ext cx="222868" cy="123497"/>
            <a:chOff x="1003302" y="1140739"/>
            <a:chExt cx="439541" cy="243562"/>
          </a:xfrm>
          <a:solidFill>
            <a:schemeClr val="accent1"/>
          </a:solidFill>
        </p:grpSpPr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2A613F38-A39A-47A4-AEDB-6AB88EB50D4C}"/>
                </a:ext>
              </a:extLst>
            </p:cNvPr>
            <p:cNvSpPr/>
            <p:nvPr/>
          </p:nvSpPr>
          <p:spPr>
            <a:xfrm>
              <a:off x="1003302" y="1181102"/>
              <a:ext cx="439541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D621347F-4F9E-4F02-BC5D-CAB7A948A81B}"/>
                </a:ext>
              </a:extLst>
            </p:cNvPr>
            <p:cNvSpPr/>
            <p:nvPr/>
          </p:nvSpPr>
          <p:spPr>
            <a:xfrm>
              <a:off x="1073664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EEF79554-E68A-4629-8617-D863377333CC}"/>
                </a:ext>
              </a:extLst>
            </p:cNvPr>
            <p:cNvSpPr/>
            <p:nvPr/>
          </p:nvSpPr>
          <p:spPr>
            <a:xfrm>
              <a:off x="1259929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03" name="Group 702">
            <a:extLst>
              <a:ext uri="{FF2B5EF4-FFF2-40B4-BE49-F238E27FC236}">
                <a16:creationId xmlns:a16="http://schemas.microsoft.com/office/drawing/2014/main" id="{AECB6986-47BD-4233-991C-868A2548C0FF}"/>
              </a:ext>
            </a:extLst>
          </p:cNvPr>
          <p:cNvGrpSpPr/>
          <p:nvPr/>
        </p:nvGrpSpPr>
        <p:grpSpPr>
          <a:xfrm>
            <a:off x="6728470" y="2312182"/>
            <a:ext cx="498709" cy="124889"/>
            <a:chOff x="3952949" y="2641232"/>
            <a:chExt cx="508050" cy="1272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E0A07CF5-9F5C-4EBB-BECC-98F64FF9227E}"/>
                </a:ext>
              </a:extLst>
            </p:cNvPr>
            <p:cNvSpPr/>
            <p:nvPr/>
          </p:nvSpPr>
          <p:spPr>
            <a:xfrm>
              <a:off x="3952949" y="2663499"/>
              <a:ext cx="508050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35404EDB-AEF8-4842-A487-3BDD0081D9D1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1CBF030E-6A0D-4D1D-B254-26574AFB7DB7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6729D2CB-FC00-4D1C-9FF9-75FDB4A17885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5820F2AF-C64D-4617-B947-673A3F024EE6}"/>
                </a:ext>
              </a:extLst>
            </p:cNvPr>
            <p:cNvSpPr/>
            <p:nvPr/>
          </p:nvSpPr>
          <p:spPr>
            <a:xfrm>
              <a:off x="4273222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1EE5C9D8-7A83-4258-900F-D9392DC5A596}"/>
                </a:ext>
              </a:extLst>
            </p:cNvPr>
            <p:cNvSpPr/>
            <p:nvPr/>
          </p:nvSpPr>
          <p:spPr>
            <a:xfrm>
              <a:off x="4372869" y="264194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0" name="Group 709">
            <a:extLst>
              <a:ext uri="{FF2B5EF4-FFF2-40B4-BE49-F238E27FC236}">
                <a16:creationId xmlns:a16="http://schemas.microsoft.com/office/drawing/2014/main" id="{F547DE2C-8C3F-40FE-B538-EB58A7FACEB6}"/>
              </a:ext>
            </a:extLst>
          </p:cNvPr>
          <p:cNvGrpSpPr/>
          <p:nvPr/>
        </p:nvGrpSpPr>
        <p:grpSpPr>
          <a:xfrm>
            <a:off x="6728470" y="2209150"/>
            <a:ext cx="498709" cy="124889"/>
            <a:chOff x="3952949" y="2641232"/>
            <a:chExt cx="508050" cy="1272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279E098F-562F-4B22-8DC1-66CD0C9F6D4D}"/>
                </a:ext>
              </a:extLst>
            </p:cNvPr>
            <p:cNvSpPr/>
            <p:nvPr/>
          </p:nvSpPr>
          <p:spPr>
            <a:xfrm>
              <a:off x="3952949" y="2663499"/>
              <a:ext cx="508050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9AB0AA0A-8F7D-4178-A71F-7F25F45DB47F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33062285-915C-4F50-B9EF-E57FF8DC2B51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DEEE99C9-22AA-402E-8F9D-354BA1F29C5A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9930D5E0-8641-4F74-A063-AC3289B3756B}"/>
                </a:ext>
              </a:extLst>
            </p:cNvPr>
            <p:cNvSpPr/>
            <p:nvPr/>
          </p:nvSpPr>
          <p:spPr>
            <a:xfrm>
              <a:off x="4273222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F5458AB7-CA79-43B8-8E2C-0530AD53D42A}"/>
                </a:ext>
              </a:extLst>
            </p:cNvPr>
            <p:cNvSpPr/>
            <p:nvPr/>
          </p:nvSpPr>
          <p:spPr>
            <a:xfrm>
              <a:off x="4372869" y="264194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8" name="Group 717">
            <a:extLst>
              <a:ext uri="{FF2B5EF4-FFF2-40B4-BE49-F238E27FC236}">
                <a16:creationId xmlns:a16="http://schemas.microsoft.com/office/drawing/2014/main" id="{D5E574F5-6BA7-49D0-903D-C38943E1514D}"/>
              </a:ext>
            </a:extLst>
          </p:cNvPr>
          <p:cNvGrpSpPr/>
          <p:nvPr/>
        </p:nvGrpSpPr>
        <p:grpSpPr>
          <a:xfrm>
            <a:off x="6456451" y="191949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FD97822B-462E-43A3-BC36-9AAA0315893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138057B0-2E1D-4EA9-A8DA-FC978AF2282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226ADFD4-4F6A-421F-8610-F3573492A65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B8118A76-B31E-46B5-82AE-80F381DF448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23B7BADB-E175-488B-9D73-16D12E14147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9" name="Group 718">
            <a:extLst>
              <a:ext uri="{FF2B5EF4-FFF2-40B4-BE49-F238E27FC236}">
                <a16:creationId xmlns:a16="http://schemas.microsoft.com/office/drawing/2014/main" id="{3693D1E8-1DD8-40CD-A5C8-CDC0F65B20B5}"/>
              </a:ext>
            </a:extLst>
          </p:cNvPr>
          <p:cNvGrpSpPr/>
          <p:nvPr/>
        </p:nvGrpSpPr>
        <p:grpSpPr>
          <a:xfrm>
            <a:off x="7080808" y="191949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BA411316-BF4E-4DFF-93ED-D08C3714814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9C105892-7C0A-4267-9D1D-783638EBB3AE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24FA67A0-9B09-4B8C-A8ED-89929DE1DFD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F3EC2729-DA6F-49D9-8839-E37615733BC4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1F98EDE7-B22C-4579-ADC9-15ABDA845DE2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0" name="Group 719">
            <a:extLst>
              <a:ext uri="{FF2B5EF4-FFF2-40B4-BE49-F238E27FC236}">
                <a16:creationId xmlns:a16="http://schemas.microsoft.com/office/drawing/2014/main" id="{3B13E329-F7B7-4932-8BB2-7AABF2E6A65A}"/>
              </a:ext>
            </a:extLst>
          </p:cNvPr>
          <p:cNvGrpSpPr/>
          <p:nvPr/>
        </p:nvGrpSpPr>
        <p:grpSpPr>
          <a:xfrm>
            <a:off x="6868833" y="1920882"/>
            <a:ext cx="214420" cy="123505"/>
            <a:chOff x="1003304" y="1140739"/>
            <a:chExt cx="422880" cy="243581"/>
          </a:xfrm>
          <a:solidFill>
            <a:schemeClr val="accent1"/>
          </a:solidFill>
        </p:grpSpPr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A06E0F4E-ABCC-484E-A261-C944529E141C}"/>
                </a:ext>
              </a:extLst>
            </p:cNvPr>
            <p:cNvSpPr/>
            <p:nvPr/>
          </p:nvSpPr>
          <p:spPr>
            <a:xfrm>
              <a:off x="1003304" y="1181118"/>
              <a:ext cx="422880" cy="203202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8CC5E658-5559-4C33-B602-67A28717E1FD}"/>
                </a:ext>
              </a:extLst>
            </p:cNvPr>
            <p:cNvSpPr/>
            <p:nvPr/>
          </p:nvSpPr>
          <p:spPr>
            <a:xfrm>
              <a:off x="1057996" y="1140747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D048A4DE-C607-4D53-8A0F-91441F9A8946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4" name="Group 733">
            <a:extLst>
              <a:ext uri="{FF2B5EF4-FFF2-40B4-BE49-F238E27FC236}">
                <a16:creationId xmlns:a16="http://schemas.microsoft.com/office/drawing/2014/main" id="{6630AD57-4DDE-437E-B37D-E097B3C8F4FB}"/>
              </a:ext>
            </a:extLst>
          </p:cNvPr>
          <p:cNvGrpSpPr/>
          <p:nvPr/>
        </p:nvGrpSpPr>
        <p:grpSpPr>
          <a:xfrm>
            <a:off x="6728470" y="2106508"/>
            <a:ext cx="498709" cy="124889"/>
            <a:chOff x="3952949" y="2641232"/>
            <a:chExt cx="508050" cy="1272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90BAFD63-4065-433A-83A6-53DF9D2E95B3}"/>
                </a:ext>
              </a:extLst>
            </p:cNvPr>
            <p:cNvSpPr/>
            <p:nvPr/>
          </p:nvSpPr>
          <p:spPr>
            <a:xfrm>
              <a:off x="3952949" y="2663499"/>
              <a:ext cx="508050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F7B950A6-7774-41D8-BF7D-244C985B120F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B5FC0F61-D52A-4A7E-B183-7A424E6711BA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BA885F7D-B887-4B54-AF4D-9CBEBDF88A60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295B6DB4-C25F-40E5-B5F0-C650FE694C30}"/>
                </a:ext>
              </a:extLst>
            </p:cNvPr>
            <p:cNvSpPr/>
            <p:nvPr/>
          </p:nvSpPr>
          <p:spPr>
            <a:xfrm>
              <a:off x="4273222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E0E0A1F6-AA0C-4C5A-9F9A-8D272736A28B}"/>
                </a:ext>
              </a:extLst>
            </p:cNvPr>
            <p:cNvSpPr/>
            <p:nvPr/>
          </p:nvSpPr>
          <p:spPr>
            <a:xfrm>
              <a:off x="4372869" y="264194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1" name="Group 740">
            <a:extLst>
              <a:ext uri="{FF2B5EF4-FFF2-40B4-BE49-F238E27FC236}">
                <a16:creationId xmlns:a16="http://schemas.microsoft.com/office/drawing/2014/main" id="{976A0B12-7B45-4174-917F-F776BE19DE4D}"/>
              </a:ext>
            </a:extLst>
          </p:cNvPr>
          <p:cNvGrpSpPr/>
          <p:nvPr/>
        </p:nvGrpSpPr>
        <p:grpSpPr>
          <a:xfrm>
            <a:off x="6826686" y="2003919"/>
            <a:ext cx="302278" cy="124889"/>
            <a:chOff x="3952949" y="2641232"/>
            <a:chExt cx="307940" cy="1272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EB659926-B3B1-4949-93DF-E7C19D4D8EA7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B471A221-EE95-48F3-B761-9F880FAF2787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DA83AE3D-2976-4540-A3E6-E57BC8E731CF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8714D617-2304-422C-A8CE-3E5B1D1B2CD9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6" name="Group 745">
            <a:extLst>
              <a:ext uri="{FF2B5EF4-FFF2-40B4-BE49-F238E27FC236}">
                <a16:creationId xmlns:a16="http://schemas.microsoft.com/office/drawing/2014/main" id="{D0157EDA-83F2-4FEB-BA8A-FBC378041022}"/>
              </a:ext>
            </a:extLst>
          </p:cNvPr>
          <p:cNvGrpSpPr/>
          <p:nvPr/>
        </p:nvGrpSpPr>
        <p:grpSpPr>
          <a:xfrm>
            <a:off x="6826686" y="1901339"/>
            <a:ext cx="302278" cy="124889"/>
            <a:chOff x="3952949" y="2641232"/>
            <a:chExt cx="307940" cy="1272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E8815421-98CB-4573-AD1C-84BD180FF387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412C6891-7AB0-4094-B844-2A4FA8D038C1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3B7E09CB-D0B1-41A9-9B20-F84D46971343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3748904D-1AC3-42E4-920E-24954495946A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1" name="Group 750">
            <a:extLst>
              <a:ext uri="{FF2B5EF4-FFF2-40B4-BE49-F238E27FC236}">
                <a16:creationId xmlns:a16="http://schemas.microsoft.com/office/drawing/2014/main" id="{378A01E6-1BC4-4DDA-8738-8C5EFC761C17}"/>
              </a:ext>
            </a:extLst>
          </p:cNvPr>
          <p:cNvGrpSpPr/>
          <p:nvPr/>
        </p:nvGrpSpPr>
        <p:grpSpPr>
          <a:xfrm>
            <a:off x="6826686" y="1799029"/>
            <a:ext cx="302278" cy="124889"/>
            <a:chOff x="3952949" y="2641232"/>
            <a:chExt cx="307940" cy="1272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6D7B2DD9-99B4-4E6B-B599-EC36B60CAD36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C83F7E47-C2DE-4568-A3CB-F92E7DC91492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50870130-6C43-4777-B803-3D419212D949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654B7578-4C8C-4CB1-B217-D400E6E1C37F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6" name="Group 755">
            <a:extLst>
              <a:ext uri="{FF2B5EF4-FFF2-40B4-BE49-F238E27FC236}">
                <a16:creationId xmlns:a16="http://schemas.microsoft.com/office/drawing/2014/main" id="{476E9546-FBA4-4208-ADE3-68B24C4A06C9}"/>
              </a:ext>
            </a:extLst>
          </p:cNvPr>
          <p:cNvGrpSpPr/>
          <p:nvPr/>
        </p:nvGrpSpPr>
        <p:grpSpPr>
          <a:xfrm>
            <a:off x="6915103" y="1693944"/>
            <a:ext cx="125444" cy="123497"/>
            <a:chOff x="4043022" y="2642650"/>
            <a:chExt cx="127794" cy="12581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5ECA3675-1568-4710-A59E-690DC9482E54}"/>
                </a:ext>
              </a:extLst>
            </p:cNvPr>
            <p:cNvSpPr/>
            <p:nvPr/>
          </p:nvSpPr>
          <p:spPr>
            <a:xfrm>
              <a:off x="4043022" y="2663499"/>
              <a:ext cx="127794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DE4E6824-3552-42C0-ABFA-A10CD6D72B01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9" name="Group 758">
            <a:extLst>
              <a:ext uri="{FF2B5EF4-FFF2-40B4-BE49-F238E27FC236}">
                <a16:creationId xmlns:a16="http://schemas.microsoft.com/office/drawing/2014/main" id="{67E3A9A7-7EC5-4F4C-8C90-A70ED3FF6BB5}"/>
              </a:ext>
            </a:extLst>
          </p:cNvPr>
          <p:cNvGrpSpPr/>
          <p:nvPr/>
        </p:nvGrpSpPr>
        <p:grpSpPr>
          <a:xfrm>
            <a:off x="6915103" y="1617875"/>
            <a:ext cx="125444" cy="123497"/>
            <a:chOff x="4043022" y="2642650"/>
            <a:chExt cx="127794" cy="12581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6CC1398A-3C9F-405F-9B5D-3010DD977809}"/>
                </a:ext>
              </a:extLst>
            </p:cNvPr>
            <p:cNvSpPr/>
            <p:nvPr/>
          </p:nvSpPr>
          <p:spPr>
            <a:xfrm>
              <a:off x="4043022" y="2663499"/>
              <a:ext cx="127794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4A95C78F-8929-40C6-8935-FFC68A3559D9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62" name="Group 761">
            <a:extLst>
              <a:ext uri="{FF2B5EF4-FFF2-40B4-BE49-F238E27FC236}">
                <a16:creationId xmlns:a16="http://schemas.microsoft.com/office/drawing/2014/main" id="{3B7DF3D1-60E8-44A7-9B87-57AC421CAEE1}"/>
              </a:ext>
            </a:extLst>
          </p:cNvPr>
          <p:cNvGrpSpPr/>
          <p:nvPr/>
        </p:nvGrpSpPr>
        <p:grpSpPr>
          <a:xfrm>
            <a:off x="6914067" y="1541806"/>
            <a:ext cx="125444" cy="123497"/>
            <a:chOff x="4043022" y="2642650"/>
            <a:chExt cx="127794" cy="12581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735C7C99-76C9-44F2-AC2B-4BCD417BDEE7}"/>
                </a:ext>
              </a:extLst>
            </p:cNvPr>
            <p:cNvSpPr/>
            <p:nvPr/>
          </p:nvSpPr>
          <p:spPr>
            <a:xfrm>
              <a:off x="4043022" y="2663499"/>
              <a:ext cx="127794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CFDD4526-3D18-4ACE-8DDF-255696746A5C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68" name="Group 767">
            <a:extLst>
              <a:ext uri="{FF2B5EF4-FFF2-40B4-BE49-F238E27FC236}">
                <a16:creationId xmlns:a16="http://schemas.microsoft.com/office/drawing/2014/main" id="{686960D8-F17A-4D1F-BF5C-04B9CCD04D84}"/>
              </a:ext>
            </a:extLst>
          </p:cNvPr>
          <p:cNvGrpSpPr/>
          <p:nvPr/>
        </p:nvGrpSpPr>
        <p:grpSpPr>
          <a:xfrm flipH="1">
            <a:off x="7107911" y="1447304"/>
            <a:ext cx="99464" cy="123497"/>
            <a:chOff x="1221603" y="1140739"/>
            <a:chExt cx="204578" cy="243562"/>
          </a:xfrm>
          <a:solidFill>
            <a:schemeClr val="accent1"/>
          </a:solidFill>
        </p:grpSpPr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CCA8FC64-2916-44F3-89CB-6D6DD80FD9B3}"/>
                </a:ext>
              </a:extLst>
            </p:cNvPr>
            <p:cNvSpPr/>
            <p:nvPr/>
          </p:nvSpPr>
          <p:spPr>
            <a:xfrm>
              <a:off x="1221603" y="1181102"/>
              <a:ext cx="204578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87F96CF2-FB19-4D36-B843-027005715AA2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1" name="Group 770">
            <a:extLst>
              <a:ext uri="{FF2B5EF4-FFF2-40B4-BE49-F238E27FC236}">
                <a16:creationId xmlns:a16="http://schemas.microsoft.com/office/drawing/2014/main" id="{758CD756-8830-46F6-976B-D3BFB63E809A}"/>
              </a:ext>
            </a:extLst>
          </p:cNvPr>
          <p:cNvGrpSpPr/>
          <p:nvPr/>
        </p:nvGrpSpPr>
        <p:grpSpPr>
          <a:xfrm flipH="1">
            <a:off x="7107911" y="1340749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36601BDB-7C26-4C76-AE89-DA11AD569EB4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97475A21-B1BD-4EE0-9808-7FB353F64062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2362C2E7-FB79-4D09-886C-665A59F3DD56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04FD065C-5F21-4B68-B177-93CDB70E47CB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6" name="Group 775">
            <a:extLst>
              <a:ext uri="{FF2B5EF4-FFF2-40B4-BE49-F238E27FC236}">
                <a16:creationId xmlns:a16="http://schemas.microsoft.com/office/drawing/2014/main" id="{9D9F4DA3-14C8-4200-9EC0-CED5D4514542}"/>
              </a:ext>
            </a:extLst>
          </p:cNvPr>
          <p:cNvGrpSpPr/>
          <p:nvPr/>
        </p:nvGrpSpPr>
        <p:grpSpPr>
          <a:xfrm flipH="1">
            <a:off x="7107911" y="1239205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304FF547-3F30-4EE2-A705-D11F661AA3BA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35738A79-96E2-45EA-90DB-355749F1D73A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B6BC3519-777E-4E7C-8DB2-49FAA9CF7ED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60C79B9-F590-417A-AE10-2D9954C052E1}"/>
              </a:ext>
            </a:extLst>
          </p:cNvPr>
          <p:cNvSpPr/>
          <p:nvPr/>
        </p:nvSpPr>
        <p:spPr>
          <a:xfrm>
            <a:off x="4529303" y="0"/>
            <a:ext cx="4614697" cy="1313016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25000">
                <a:schemeClr val="accent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91A1569-FA56-4DE6-AFFE-1DF4C65B992D}"/>
              </a:ext>
            </a:extLst>
          </p:cNvPr>
          <p:cNvSpPr txBox="1"/>
          <p:nvPr/>
        </p:nvSpPr>
        <p:spPr>
          <a:xfrm>
            <a:off x="3827934" y="2939885"/>
            <a:ext cx="9601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 few hours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8A161FA-7435-4102-AD71-BEBAAB1898F7}"/>
              </a:ext>
            </a:extLst>
          </p:cNvPr>
          <p:cNvGrpSpPr/>
          <p:nvPr/>
        </p:nvGrpSpPr>
        <p:grpSpPr>
          <a:xfrm>
            <a:off x="3975361" y="2056093"/>
            <a:ext cx="704112" cy="707177"/>
            <a:chOff x="1790700" y="2720976"/>
            <a:chExt cx="1458913" cy="1465262"/>
          </a:xfrm>
        </p:grpSpPr>
        <p:sp>
          <p:nvSpPr>
            <p:cNvPr id="233" name="Line 24">
              <a:extLst>
                <a:ext uri="{FF2B5EF4-FFF2-40B4-BE49-F238E27FC236}">
                  <a16:creationId xmlns:a16="http://schemas.microsoft.com/office/drawing/2014/main" id="{E82ACF26-3E13-4EA0-A2D8-046AB7F723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6913" y="3451226"/>
              <a:ext cx="142875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Freeform 25">
              <a:extLst>
                <a:ext uri="{FF2B5EF4-FFF2-40B4-BE49-F238E27FC236}">
                  <a16:creationId xmlns:a16="http://schemas.microsoft.com/office/drawing/2014/main" id="{0B8A79EE-A3A8-4906-8986-201B9D8F8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888" y="2886076"/>
              <a:ext cx="234950" cy="14288"/>
            </a:xfrm>
            <a:custGeom>
              <a:avLst/>
              <a:gdLst>
                <a:gd name="T0" fmla="*/ 71 w 71"/>
                <a:gd name="T1" fmla="*/ 4 h 4"/>
                <a:gd name="T2" fmla="*/ 36 w 71"/>
                <a:gd name="T3" fmla="*/ 0 h 4"/>
                <a:gd name="T4" fmla="*/ 0 w 7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4">
                  <a:moveTo>
                    <a:pt x="71" y="4"/>
                  </a:moveTo>
                  <a:cubicBezTo>
                    <a:pt x="60" y="1"/>
                    <a:pt x="48" y="0"/>
                    <a:pt x="36" y="0"/>
                  </a:cubicBezTo>
                  <a:cubicBezTo>
                    <a:pt x="24" y="0"/>
                    <a:pt x="12" y="1"/>
                    <a:pt x="0" y="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Freeform 26">
              <a:extLst>
                <a:ext uri="{FF2B5EF4-FFF2-40B4-BE49-F238E27FC236}">
                  <a16:creationId xmlns:a16="http://schemas.microsoft.com/office/drawing/2014/main" id="{678E20A4-FCC7-4739-B2F5-80A95C1D0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913" y="3570288"/>
              <a:ext cx="434975" cy="436563"/>
            </a:xfrm>
            <a:custGeom>
              <a:avLst/>
              <a:gdLst>
                <a:gd name="T0" fmla="*/ 0 w 131"/>
                <a:gd name="T1" fmla="*/ 0 h 131"/>
                <a:gd name="T2" fmla="*/ 131 w 131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1" h="131">
                  <a:moveTo>
                    <a:pt x="0" y="0"/>
                  </a:moveTo>
                  <a:cubicBezTo>
                    <a:pt x="14" y="65"/>
                    <a:pt x="66" y="117"/>
                    <a:pt x="131" y="13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Freeform 27">
              <a:extLst>
                <a:ext uri="{FF2B5EF4-FFF2-40B4-BE49-F238E27FC236}">
                  <a16:creationId xmlns:a16="http://schemas.microsoft.com/office/drawing/2014/main" id="{012ED43B-54F3-463F-90F9-3FA82020B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888" y="4006851"/>
              <a:ext cx="109538" cy="12700"/>
            </a:xfrm>
            <a:custGeom>
              <a:avLst/>
              <a:gdLst>
                <a:gd name="T0" fmla="*/ 33 w 33"/>
                <a:gd name="T1" fmla="*/ 4 h 4"/>
                <a:gd name="T2" fmla="*/ 0 w 33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" h="4">
                  <a:moveTo>
                    <a:pt x="33" y="4"/>
                  </a:moveTo>
                  <a:cubicBezTo>
                    <a:pt x="22" y="3"/>
                    <a:pt x="11" y="2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Freeform 28">
              <a:extLst>
                <a:ext uri="{FF2B5EF4-FFF2-40B4-BE49-F238E27FC236}">
                  <a16:creationId xmlns:a16="http://schemas.microsoft.com/office/drawing/2014/main" id="{E367344B-AA29-40CC-9552-AFDA7080A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4006851"/>
              <a:ext cx="125413" cy="12700"/>
            </a:xfrm>
            <a:custGeom>
              <a:avLst/>
              <a:gdLst>
                <a:gd name="T0" fmla="*/ 0 w 38"/>
                <a:gd name="T1" fmla="*/ 4 h 4"/>
                <a:gd name="T2" fmla="*/ 3 w 38"/>
                <a:gd name="T3" fmla="*/ 4 h 4"/>
                <a:gd name="T4" fmla="*/ 38 w 3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4">
                  <a:moveTo>
                    <a:pt x="0" y="4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15" y="4"/>
                    <a:pt x="27" y="2"/>
                    <a:pt x="38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Freeform 29">
              <a:extLst>
                <a:ext uri="{FF2B5EF4-FFF2-40B4-BE49-F238E27FC236}">
                  <a16:creationId xmlns:a16="http://schemas.microsoft.com/office/drawing/2014/main" id="{1F067E14-7F60-4EE3-9BD0-D98CB4752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988" y="3335338"/>
              <a:ext cx="9525" cy="234950"/>
            </a:xfrm>
            <a:custGeom>
              <a:avLst/>
              <a:gdLst>
                <a:gd name="T0" fmla="*/ 0 w 3"/>
                <a:gd name="T1" fmla="*/ 71 h 71"/>
                <a:gd name="T2" fmla="*/ 3 w 3"/>
                <a:gd name="T3" fmla="*/ 35 h 71"/>
                <a:gd name="T4" fmla="*/ 0 w 3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1">
                  <a:moveTo>
                    <a:pt x="0" y="71"/>
                  </a:moveTo>
                  <a:cubicBezTo>
                    <a:pt x="2" y="59"/>
                    <a:pt x="3" y="48"/>
                    <a:pt x="3" y="35"/>
                  </a:cubicBezTo>
                  <a:cubicBezTo>
                    <a:pt x="3" y="23"/>
                    <a:pt x="2" y="11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Freeform 30">
              <a:extLst>
                <a:ext uri="{FF2B5EF4-FFF2-40B4-BE49-F238E27FC236}">
                  <a16:creationId xmlns:a16="http://schemas.microsoft.com/office/drawing/2014/main" id="{25F1ACAF-36B9-4D2D-AB87-87C2AEE2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3570288"/>
              <a:ext cx="438150" cy="436563"/>
            </a:xfrm>
            <a:custGeom>
              <a:avLst/>
              <a:gdLst>
                <a:gd name="T0" fmla="*/ 132 w 132"/>
                <a:gd name="T1" fmla="*/ 0 h 131"/>
                <a:gd name="T2" fmla="*/ 0 w 132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2" h="131">
                  <a:moveTo>
                    <a:pt x="132" y="0"/>
                  </a:moveTo>
                  <a:cubicBezTo>
                    <a:pt x="118" y="65"/>
                    <a:pt x="66" y="117"/>
                    <a:pt x="0" y="13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Freeform 31">
              <a:extLst>
                <a:ext uri="{FF2B5EF4-FFF2-40B4-BE49-F238E27FC236}">
                  <a16:creationId xmlns:a16="http://schemas.microsoft.com/office/drawing/2014/main" id="{9AF2CA2D-F732-4A30-B00E-CB0A46138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900363"/>
              <a:ext cx="438150" cy="434975"/>
            </a:xfrm>
            <a:custGeom>
              <a:avLst/>
              <a:gdLst>
                <a:gd name="T0" fmla="*/ 0 w 132"/>
                <a:gd name="T1" fmla="*/ 0 h 131"/>
                <a:gd name="T2" fmla="*/ 132 w 132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2" h="131">
                  <a:moveTo>
                    <a:pt x="0" y="0"/>
                  </a:moveTo>
                  <a:cubicBezTo>
                    <a:pt x="66" y="14"/>
                    <a:pt x="118" y="65"/>
                    <a:pt x="132" y="13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Freeform 32">
              <a:extLst>
                <a:ext uri="{FF2B5EF4-FFF2-40B4-BE49-F238E27FC236}">
                  <a16:creationId xmlns:a16="http://schemas.microsoft.com/office/drawing/2014/main" id="{DD473CB9-B5FB-409E-8317-BB0D7F86D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913" y="2900363"/>
              <a:ext cx="434975" cy="434975"/>
            </a:xfrm>
            <a:custGeom>
              <a:avLst/>
              <a:gdLst>
                <a:gd name="T0" fmla="*/ 0 w 131"/>
                <a:gd name="T1" fmla="*/ 131 h 131"/>
                <a:gd name="T2" fmla="*/ 131 w 131"/>
                <a:gd name="T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1" h="131">
                  <a:moveTo>
                    <a:pt x="0" y="131"/>
                  </a:moveTo>
                  <a:cubicBezTo>
                    <a:pt x="14" y="65"/>
                    <a:pt x="66" y="14"/>
                    <a:pt x="131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Freeform 33">
              <a:extLst>
                <a:ext uri="{FF2B5EF4-FFF2-40B4-BE49-F238E27FC236}">
                  <a16:creationId xmlns:a16="http://schemas.microsoft.com/office/drawing/2014/main" id="{7039DF6E-432A-4B87-99AC-9D034513E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388" y="3335338"/>
              <a:ext cx="9525" cy="234950"/>
            </a:xfrm>
            <a:custGeom>
              <a:avLst/>
              <a:gdLst>
                <a:gd name="T0" fmla="*/ 3 w 3"/>
                <a:gd name="T1" fmla="*/ 0 h 71"/>
                <a:gd name="T2" fmla="*/ 0 w 3"/>
                <a:gd name="T3" fmla="*/ 35 h 71"/>
                <a:gd name="T4" fmla="*/ 3 w 3"/>
                <a:gd name="T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1">
                  <a:moveTo>
                    <a:pt x="3" y="0"/>
                  </a:moveTo>
                  <a:cubicBezTo>
                    <a:pt x="1" y="11"/>
                    <a:pt x="0" y="23"/>
                    <a:pt x="0" y="35"/>
                  </a:cubicBezTo>
                  <a:cubicBezTo>
                    <a:pt x="0" y="48"/>
                    <a:pt x="1" y="59"/>
                    <a:pt x="3" y="7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Oval 34">
              <a:extLst>
                <a:ext uri="{FF2B5EF4-FFF2-40B4-BE49-F238E27FC236}">
                  <a16:creationId xmlns:a16="http://schemas.microsoft.com/office/drawing/2014/main" id="{56CCD24D-5DE7-41E8-ADB3-705509C1D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3390901"/>
              <a:ext cx="149225" cy="153988"/>
            </a:xfrm>
            <a:prstGeom prst="ellips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Line 35">
              <a:extLst>
                <a:ext uri="{FF2B5EF4-FFF2-40B4-BE49-F238E27FC236}">
                  <a16:creationId xmlns:a16="http://schemas.microsoft.com/office/drawing/2014/main" id="{A5C8BDF8-97D8-439C-A870-030B0D5E1D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8463" y="3468688"/>
              <a:ext cx="142875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Line 36">
              <a:extLst>
                <a:ext uri="{FF2B5EF4-FFF2-40B4-BE49-F238E27FC236}">
                  <a16:creationId xmlns:a16="http://schemas.microsoft.com/office/drawing/2014/main" id="{ADAC5984-AAD9-42B3-A297-A1B652C00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1425" y="4019551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Line 37">
              <a:extLst>
                <a:ext uri="{FF2B5EF4-FFF2-40B4-BE49-F238E27FC236}">
                  <a16:creationId xmlns:a16="http://schemas.microsoft.com/office/drawing/2014/main" id="{DDC95474-608D-4006-8132-C8F77DEE2D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1425" y="3873501"/>
              <a:ext cx="0" cy="1460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2CF5C324-ED8A-44CF-AB18-772133BE0A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0950" y="2897188"/>
              <a:ext cx="0" cy="1460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Line 39">
              <a:extLst>
                <a:ext uri="{FF2B5EF4-FFF2-40B4-BE49-F238E27FC236}">
                  <a16:creationId xmlns:a16="http://schemas.microsoft.com/office/drawing/2014/main" id="{DEB3BB3E-16BC-4908-AFB9-0ADD59384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2500" y="3162301"/>
              <a:ext cx="173038" cy="173038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Line 40">
              <a:extLst>
                <a:ext uri="{FF2B5EF4-FFF2-40B4-BE49-F238E27FC236}">
                  <a16:creationId xmlns:a16="http://schemas.microsoft.com/office/drawing/2014/main" id="{6A2AF142-4C8D-45D1-82AA-E0005B253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538" y="3335338"/>
              <a:ext cx="6350" cy="63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Line 41">
              <a:extLst>
                <a:ext uri="{FF2B5EF4-FFF2-40B4-BE49-F238E27FC236}">
                  <a16:creationId xmlns:a16="http://schemas.microsoft.com/office/drawing/2014/main" id="{C9097355-4A3B-49B0-9D2F-98D038B8B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1888" y="3341688"/>
              <a:ext cx="66675" cy="66675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Line 42">
              <a:extLst>
                <a:ext uri="{FF2B5EF4-FFF2-40B4-BE49-F238E27FC236}">
                  <a16:creationId xmlns:a16="http://schemas.microsoft.com/office/drawing/2014/main" id="{C20A3909-4219-449C-BF6C-5441757AEE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3468688"/>
              <a:ext cx="195263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Line 43">
              <a:extLst>
                <a:ext uri="{FF2B5EF4-FFF2-40B4-BE49-F238E27FC236}">
                  <a16:creationId xmlns:a16="http://schemas.microsoft.com/office/drawing/2014/main" id="{D58D4FF2-53E9-4106-B21D-6396F3936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625" y="3468688"/>
              <a:ext cx="49213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CC9BEA03-60D8-4DF7-A69D-BE3EE9AE5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720976"/>
              <a:ext cx="612775" cy="614363"/>
            </a:xfrm>
            <a:custGeom>
              <a:avLst/>
              <a:gdLst>
                <a:gd name="T0" fmla="*/ 0 w 185"/>
                <a:gd name="T1" fmla="*/ 0 h 185"/>
                <a:gd name="T2" fmla="*/ 185 w 185"/>
                <a:gd name="T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85">
                  <a:moveTo>
                    <a:pt x="0" y="0"/>
                  </a:moveTo>
                  <a:cubicBezTo>
                    <a:pt x="95" y="15"/>
                    <a:pt x="170" y="90"/>
                    <a:pt x="185" y="185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B67C980-C128-40F6-9DD0-A1CEF4AFE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700" y="3570288"/>
              <a:ext cx="611188" cy="615950"/>
            </a:xfrm>
            <a:custGeom>
              <a:avLst/>
              <a:gdLst>
                <a:gd name="T0" fmla="*/ 0 w 184"/>
                <a:gd name="T1" fmla="*/ 0 h 185"/>
                <a:gd name="T2" fmla="*/ 184 w 184"/>
                <a:gd name="T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4" h="185">
                  <a:moveTo>
                    <a:pt x="0" y="0"/>
                  </a:moveTo>
                  <a:cubicBezTo>
                    <a:pt x="15" y="95"/>
                    <a:pt x="90" y="169"/>
                    <a:pt x="184" y="185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F178900A-ED33-4ACB-B05E-38CA6E3CD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3570288"/>
              <a:ext cx="612775" cy="615950"/>
            </a:xfrm>
            <a:custGeom>
              <a:avLst/>
              <a:gdLst>
                <a:gd name="T0" fmla="*/ 185 w 185"/>
                <a:gd name="T1" fmla="*/ 0 h 185"/>
                <a:gd name="T2" fmla="*/ 0 w 185"/>
                <a:gd name="T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85">
                  <a:moveTo>
                    <a:pt x="185" y="0"/>
                  </a:moveTo>
                  <a:cubicBezTo>
                    <a:pt x="170" y="95"/>
                    <a:pt x="95" y="169"/>
                    <a:pt x="0" y="185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C460D2AA-B80F-42C9-936F-69FF1A6BB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700" y="2720976"/>
              <a:ext cx="611188" cy="614363"/>
            </a:xfrm>
            <a:custGeom>
              <a:avLst/>
              <a:gdLst>
                <a:gd name="T0" fmla="*/ 0 w 184"/>
                <a:gd name="T1" fmla="*/ 185 h 185"/>
                <a:gd name="T2" fmla="*/ 184 w 184"/>
                <a:gd name="T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4" h="185">
                  <a:moveTo>
                    <a:pt x="0" y="185"/>
                  </a:moveTo>
                  <a:cubicBezTo>
                    <a:pt x="15" y="90"/>
                    <a:pt x="90" y="15"/>
                    <a:pt x="184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Line 48">
              <a:extLst>
                <a:ext uri="{FF2B5EF4-FFF2-40B4-BE49-F238E27FC236}">
                  <a16:creationId xmlns:a16="http://schemas.microsoft.com/office/drawing/2014/main" id="{10A7E41C-D550-4530-9E10-74CA32D93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Line 49">
              <a:extLst>
                <a:ext uri="{FF2B5EF4-FFF2-40B4-BE49-F238E27FC236}">
                  <a16:creationId xmlns:a16="http://schemas.microsoft.com/office/drawing/2014/main" id="{3DF9C38D-70AD-4908-8229-DC91B2CAB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Line 50">
              <a:extLst>
                <a:ext uri="{FF2B5EF4-FFF2-40B4-BE49-F238E27FC236}">
                  <a16:creationId xmlns:a16="http://schemas.microsoft.com/office/drawing/2014/main" id="{F2B87211-F64E-42B6-9823-3E4C42734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9613" y="333533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Line 51">
              <a:extLst>
                <a:ext uri="{FF2B5EF4-FFF2-40B4-BE49-F238E27FC236}">
                  <a16:creationId xmlns:a16="http://schemas.microsoft.com/office/drawing/2014/main" id="{2994986F-2EDD-47F3-BC17-2C0B36335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33533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Line 52">
              <a:extLst>
                <a:ext uri="{FF2B5EF4-FFF2-40B4-BE49-F238E27FC236}">
                  <a16:creationId xmlns:a16="http://schemas.microsoft.com/office/drawing/2014/main" id="{6286C2B3-1639-49E9-AC54-17F5809AB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538" y="3335338"/>
              <a:ext cx="635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Line 53">
              <a:extLst>
                <a:ext uri="{FF2B5EF4-FFF2-40B4-BE49-F238E27FC236}">
                  <a16:creationId xmlns:a16="http://schemas.microsoft.com/office/drawing/2014/main" id="{19DA928D-C4CA-4E83-9A0C-E050A5E52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9613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Line 54">
              <a:extLst>
                <a:ext uri="{FF2B5EF4-FFF2-40B4-BE49-F238E27FC236}">
                  <a16:creationId xmlns:a16="http://schemas.microsoft.com/office/drawing/2014/main" id="{E70F865F-8069-4000-BC90-02BB5F737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Line 55">
              <a:extLst>
                <a:ext uri="{FF2B5EF4-FFF2-40B4-BE49-F238E27FC236}">
                  <a16:creationId xmlns:a16="http://schemas.microsoft.com/office/drawing/2014/main" id="{49D5DA38-7D9B-4678-9C8B-20DA716C3C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1888" y="3335338"/>
              <a:ext cx="0" cy="63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" name="Plus Sign 56">
            <a:extLst>
              <a:ext uri="{FF2B5EF4-FFF2-40B4-BE49-F238E27FC236}">
                <a16:creationId xmlns:a16="http://schemas.microsoft.com/office/drawing/2014/main" id="{EB06CFD9-6E44-4A14-988A-981D4DCC124F}"/>
              </a:ext>
            </a:extLst>
          </p:cNvPr>
          <p:cNvSpPr/>
          <p:nvPr/>
        </p:nvSpPr>
        <p:spPr>
          <a:xfrm>
            <a:off x="3388147" y="2233333"/>
            <a:ext cx="297520" cy="297520"/>
          </a:xfrm>
          <a:prstGeom prst="mathPlus">
            <a:avLst>
              <a:gd name="adj1" fmla="val 10818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3E74745-880B-491C-8DAA-57EA9AF9AA89}"/>
              </a:ext>
            </a:extLst>
          </p:cNvPr>
          <p:cNvSpPr txBox="1"/>
          <p:nvPr/>
        </p:nvSpPr>
        <p:spPr>
          <a:xfrm>
            <a:off x="797802" y="2939885"/>
            <a:ext cx="9439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Big bag of blocks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B60002C-A703-4DAA-81B6-2277D29CB058}"/>
              </a:ext>
            </a:extLst>
          </p:cNvPr>
          <p:cNvGrpSpPr/>
          <p:nvPr/>
        </p:nvGrpSpPr>
        <p:grpSpPr>
          <a:xfrm>
            <a:off x="960540" y="1947492"/>
            <a:ext cx="702609" cy="815572"/>
            <a:chOff x="1824504" y="1803499"/>
            <a:chExt cx="981941" cy="1139814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F1D1F27E-1016-43DC-8A45-C9DAF1C9BAB5}"/>
                </a:ext>
              </a:extLst>
            </p:cNvPr>
            <p:cNvGrpSpPr/>
            <p:nvPr/>
          </p:nvGrpSpPr>
          <p:grpSpPr>
            <a:xfrm rot="20190392">
              <a:off x="1995273" y="1873953"/>
              <a:ext cx="440072" cy="175828"/>
              <a:chOff x="1003300" y="1140739"/>
              <a:chExt cx="609600" cy="243562"/>
            </a:xfrm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A7849ECF-5F07-4F4D-B2E0-449CA46BDF3D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67AECC-E9F0-42C7-B073-0AC70962C5AE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67C5827-CCCE-4BAD-B4CD-13B8F5FE3F7C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D843A8DF-97BE-4DC4-854C-95DCB8631EE4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4202F046-D628-4017-AC40-9073E369C51D}"/>
                </a:ext>
              </a:extLst>
            </p:cNvPr>
            <p:cNvGrpSpPr/>
            <p:nvPr/>
          </p:nvGrpSpPr>
          <p:grpSpPr>
            <a:xfrm rot="1923044">
              <a:off x="1824504" y="1920520"/>
              <a:ext cx="440072" cy="175828"/>
              <a:chOff x="1003300" y="1140739"/>
              <a:chExt cx="609600" cy="243562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3C1CDA8B-00D9-4A41-97DF-175D611F40EF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solidFill>
                <a:schemeClr val="accent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3CBDDE45-4863-4746-8287-438F2691C02C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8381F311-D45E-4D4D-93B3-935C9AFF463E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08E10468-C355-4CC1-8BD8-7CC7E90BDAF2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2481CCD-B3C9-4835-9499-C7690D73F658}"/>
                </a:ext>
              </a:extLst>
            </p:cNvPr>
            <p:cNvGrpSpPr/>
            <p:nvPr/>
          </p:nvGrpSpPr>
          <p:grpSpPr>
            <a:xfrm rot="19224290">
              <a:off x="2366373" y="1924753"/>
              <a:ext cx="440072" cy="175828"/>
              <a:chOff x="1003300" y="1140739"/>
              <a:chExt cx="609600" cy="243562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679ACC1-378C-4EC1-B925-ADEC28F2D71E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4EDC207E-40AB-4483-ADA6-B18C0F0F3DFE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02852A7-3D12-4523-9474-44DB7156D11A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C58991CC-CCF0-43C9-B721-2E3C96AE5D1F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BFA4D28-2C08-44F8-B0D4-AD5737DE2161}"/>
                </a:ext>
              </a:extLst>
            </p:cNvPr>
            <p:cNvGrpSpPr/>
            <p:nvPr/>
          </p:nvGrpSpPr>
          <p:grpSpPr>
            <a:xfrm rot="21066449">
              <a:off x="2188572" y="1924753"/>
              <a:ext cx="440072" cy="175828"/>
              <a:chOff x="1003300" y="1140739"/>
              <a:chExt cx="609600" cy="243562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C051F257-04A9-4338-B292-93869A1BDE38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solidFill>
                <a:schemeClr val="accent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43274430-62BE-4274-994A-7087F24A3121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F4F8BC5B-5BFC-4070-9183-79AA88C4A5BB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18F94311-F23E-46A1-9313-D64E3A70F429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422FD88-C969-43C9-B898-D9B52BE04D91}"/>
                </a:ext>
              </a:extLst>
            </p:cNvPr>
            <p:cNvSpPr/>
            <p:nvPr/>
          </p:nvSpPr>
          <p:spPr>
            <a:xfrm>
              <a:off x="1835942" y="2038347"/>
              <a:ext cx="876778" cy="3196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Freeform 91">
              <a:extLst>
                <a:ext uri="{FF2B5EF4-FFF2-40B4-BE49-F238E27FC236}">
                  <a16:creationId xmlns:a16="http://schemas.microsoft.com/office/drawing/2014/main" id="{E5C23C18-4C47-4221-ABA2-5B033B17A3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5942" y="1803499"/>
              <a:ext cx="876778" cy="1139814"/>
            </a:xfrm>
            <a:custGeom>
              <a:avLst/>
              <a:gdLst>
                <a:gd name="T0" fmla="*/ 94 w 98"/>
                <a:gd name="T1" fmla="*/ 128 h 128"/>
                <a:gd name="T2" fmla="*/ 4 w 98"/>
                <a:gd name="T3" fmla="*/ 128 h 128"/>
                <a:gd name="T4" fmla="*/ 0 w 98"/>
                <a:gd name="T5" fmla="*/ 124 h 128"/>
                <a:gd name="T6" fmla="*/ 0 w 98"/>
                <a:gd name="T7" fmla="*/ 30 h 128"/>
                <a:gd name="T8" fmla="*/ 4 w 98"/>
                <a:gd name="T9" fmla="*/ 26 h 128"/>
                <a:gd name="T10" fmla="*/ 94 w 98"/>
                <a:gd name="T11" fmla="*/ 26 h 128"/>
                <a:gd name="T12" fmla="*/ 98 w 98"/>
                <a:gd name="T13" fmla="*/ 30 h 128"/>
                <a:gd name="T14" fmla="*/ 98 w 98"/>
                <a:gd name="T15" fmla="*/ 124 h 128"/>
                <a:gd name="T16" fmla="*/ 94 w 98"/>
                <a:gd name="T17" fmla="*/ 128 h 128"/>
                <a:gd name="T18" fmla="*/ 26 w 98"/>
                <a:gd name="T19" fmla="*/ 41 h 128"/>
                <a:gd name="T20" fmla="*/ 21 w 98"/>
                <a:gd name="T21" fmla="*/ 47 h 128"/>
                <a:gd name="T22" fmla="*/ 26 w 98"/>
                <a:gd name="T23" fmla="*/ 53 h 128"/>
                <a:gd name="T24" fmla="*/ 32 w 98"/>
                <a:gd name="T25" fmla="*/ 47 h 128"/>
                <a:gd name="T26" fmla="*/ 26 w 98"/>
                <a:gd name="T27" fmla="*/ 41 h 128"/>
                <a:gd name="T28" fmla="*/ 74 w 98"/>
                <a:gd name="T29" fmla="*/ 41 h 128"/>
                <a:gd name="T30" fmla="*/ 69 w 98"/>
                <a:gd name="T31" fmla="*/ 47 h 128"/>
                <a:gd name="T32" fmla="*/ 74 w 98"/>
                <a:gd name="T33" fmla="*/ 53 h 128"/>
                <a:gd name="T34" fmla="*/ 80 w 98"/>
                <a:gd name="T35" fmla="*/ 47 h 128"/>
                <a:gd name="T36" fmla="*/ 74 w 98"/>
                <a:gd name="T37" fmla="*/ 41 h 128"/>
                <a:gd name="T38" fmla="*/ 26 w 98"/>
                <a:gd name="T39" fmla="*/ 41 h 128"/>
                <a:gd name="T40" fmla="*/ 26 w 98"/>
                <a:gd name="T41" fmla="*/ 41 h 128"/>
                <a:gd name="T42" fmla="*/ 74 w 98"/>
                <a:gd name="T43" fmla="*/ 41 h 128"/>
                <a:gd name="T44" fmla="*/ 75 w 98"/>
                <a:gd name="T45" fmla="*/ 24 h 128"/>
                <a:gd name="T46" fmla="*/ 50 w 98"/>
                <a:gd name="T47" fmla="*/ 0 h 128"/>
                <a:gd name="T48" fmla="*/ 26 w 98"/>
                <a:gd name="T49" fmla="*/ 24 h 128"/>
                <a:gd name="T50" fmla="*/ 26 w 98"/>
                <a:gd name="T51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" h="128">
                  <a:moveTo>
                    <a:pt x="94" y="128"/>
                  </a:moveTo>
                  <a:cubicBezTo>
                    <a:pt x="4" y="128"/>
                    <a:pt x="4" y="128"/>
                    <a:pt x="4" y="128"/>
                  </a:cubicBezTo>
                  <a:cubicBezTo>
                    <a:pt x="2" y="128"/>
                    <a:pt x="0" y="126"/>
                    <a:pt x="0" y="12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2" y="26"/>
                    <a:pt x="4" y="2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6" y="26"/>
                    <a:pt x="98" y="28"/>
                    <a:pt x="98" y="30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8" y="126"/>
                    <a:pt x="96" y="128"/>
                    <a:pt x="94" y="128"/>
                  </a:cubicBezTo>
                  <a:close/>
                  <a:moveTo>
                    <a:pt x="26" y="41"/>
                  </a:moveTo>
                  <a:cubicBezTo>
                    <a:pt x="23" y="41"/>
                    <a:pt x="21" y="44"/>
                    <a:pt x="21" y="47"/>
                  </a:cubicBezTo>
                  <a:cubicBezTo>
                    <a:pt x="21" y="50"/>
                    <a:pt x="23" y="53"/>
                    <a:pt x="26" y="53"/>
                  </a:cubicBezTo>
                  <a:cubicBezTo>
                    <a:pt x="29" y="53"/>
                    <a:pt x="32" y="50"/>
                    <a:pt x="32" y="47"/>
                  </a:cubicBezTo>
                  <a:cubicBezTo>
                    <a:pt x="32" y="44"/>
                    <a:pt x="29" y="41"/>
                    <a:pt x="26" y="41"/>
                  </a:cubicBezTo>
                  <a:close/>
                  <a:moveTo>
                    <a:pt x="74" y="41"/>
                  </a:moveTo>
                  <a:cubicBezTo>
                    <a:pt x="71" y="41"/>
                    <a:pt x="69" y="44"/>
                    <a:pt x="69" y="47"/>
                  </a:cubicBezTo>
                  <a:cubicBezTo>
                    <a:pt x="69" y="50"/>
                    <a:pt x="71" y="53"/>
                    <a:pt x="74" y="53"/>
                  </a:cubicBezTo>
                  <a:cubicBezTo>
                    <a:pt x="77" y="53"/>
                    <a:pt x="80" y="50"/>
                    <a:pt x="80" y="47"/>
                  </a:cubicBezTo>
                  <a:cubicBezTo>
                    <a:pt x="80" y="44"/>
                    <a:pt x="77" y="41"/>
                    <a:pt x="74" y="41"/>
                  </a:cubicBezTo>
                  <a:close/>
                  <a:moveTo>
                    <a:pt x="26" y="41"/>
                  </a:moveTo>
                  <a:cubicBezTo>
                    <a:pt x="26" y="41"/>
                    <a:pt x="26" y="41"/>
                    <a:pt x="26" y="41"/>
                  </a:cubicBezTo>
                  <a:moveTo>
                    <a:pt x="74" y="41"/>
                  </a:moveTo>
                  <a:cubicBezTo>
                    <a:pt x="75" y="24"/>
                    <a:pt x="75" y="24"/>
                    <a:pt x="75" y="24"/>
                  </a:cubicBezTo>
                  <a:cubicBezTo>
                    <a:pt x="75" y="11"/>
                    <a:pt x="64" y="0"/>
                    <a:pt x="50" y="0"/>
                  </a:cubicBezTo>
                  <a:cubicBezTo>
                    <a:pt x="37" y="0"/>
                    <a:pt x="26" y="11"/>
                    <a:pt x="26" y="24"/>
                  </a:cubicBezTo>
                  <a:cubicBezTo>
                    <a:pt x="26" y="41"/>
                    <a:pt x="26" y="41"/>
                    <a:pt x="26" y="41"/>
                  </a:cubicBez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1" name="Plus Sign 280">
            <a:extLst>
              <a:ext uri="{FF2B5EF4-FFF2-40B4-BE49-F238E27FC236}">
                <a16:creationId xmlns:a16="http://schemas.microsoft.com/office/drawing/2014/main" id="{77511987-1F6C-419B-B8B4-8F16EEB13591}"/>
              </a:ext>
            </a:extLst>
          </p:cNvPr>
          <p:cNvSpPr/>
          <p:nvPr/>
        </p:nvSpPr>
        <p:spPr>
          <a:xfrm>
            <a:off x="1952843" y="2233333"/>
            <a:ext cx="297520" cy="297520"/>
          </a:xfrm>
          <a:prstGeom prst="mathPlus">
            <a:avLst>
              <a:gd name="adj1" fmla="val 10818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4F51061-48A4-43D7-B8DC-40BF74821B83}"/>
              </a:ext>
            </a:extLst>
          </p:cNvPr>
          <p:cNvSpPr txBox="1"/>
          <p:nvPr/>
        </p:nvSpPr>
        <p:spPr>
          <a:xfrm>
            <a:off x="2256047" y="2939885"/>
            <a:ext cx="10864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Instructions</a:t>
            </a: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4B90B8B4-6C7E-427F-B7B5-288F0553E348}"/>
              </a:ext>
            </a:extLst>
          </p:cNvPr>
          <p:cNvGrpSpPr/>
          <p:nvPr/>
        </p:nvGrpSpPr>
        <p:grpSpPr>
          <a:xfrm>
            <a:off x="2540057" y="2035506"/>
            <a:ext cx="558396" cy="780019"/>
            <a:chOff x="4238981" y="1975334"/>
            <a:chExt cx="664250" cy="927886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59429E90-AFDE-4B6E-9D84-C15486C6069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38981" y="1975334"/>
              <a:ext cx="664250" cy="927886"/>
              <a:chOff x="1070" y="242"/>
              <a:chExt cx="708" cy="989"/>
            </a:xfrm>
          </p:grpSpPr>
          <p:sp>
            <p:nvSpPr>
              <p:cNvPr id="12" name="Line 5">
                <a:extLst>
                  <a:ext uri="{FF2B5EF4-FFF2-40B4-BE49-F238E27FC236}">
                    <a16:creationId xmlns:a16="http://schemas.microsoft.com/office/drawing/2014/main" id="{3176CA63-B4EC-496D-BE93-E805F585E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70" y="390"/>
                <a:ext cx="708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F875158-F03C-4D04-A57A-FCC26E8E8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" y="242"/>
                <a:ext cx="708" cy="989"/>
              </a:xfrm>
              <a:custGeom>
                <a:avLst/>
                <a:gdLst>
                  <a:gd name="T0" fmla="*/ 708 w 708"/>
                  <a:gd name="T1" fmla="*/ 539 h 989"/>
                  <a:gd name="T2" fmla="*/ 708 w 708"/>
                  <a:gd name="T3" fmla="*/ 0 h 989"/>
                  <a:gd name="T4" fmla="*/ 0 w 708"/>
                  <a:gd name="T5" fmla="*/ 0 h 989"/>
                  <a:gd name="T6" fmla="*/ 0 w 708"/>
                  <a:gd name="T7" fmla="*/ 989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989">
                    <a:moveTo>
                      <a:pt x="708" y="539"/>
                    </a:moveTo>
                    <a:lnTo>
                      <a:pt x="708" y="0"/>
                    </a:lnTo>
                    <a:lnTo>
                      <a:pt x="0" y="0"/>
                    </a:lnTo>
                    <a:lnTo>
                      <a:pt x="0" y="989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A8D43480-8DCA-4BE9-A1AA-DDE1334FB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" y="1165"/>
                <a:ext cx="595" cy="57"/>
              </a:xfrm>
              <a:custGeom>
                <a:avLst/>
                <a:gdLst>
                  <a:gd name="T0" fmla="*/ 0 w 595"/>
                  <a:gd name="T1" fmla="*/ 57 h 57"/>
                  <a:gd name="T2" fmla="*/ 595 w 595"/>
                  <a:gd name="T3" fmla="*/ 57 h 57"/>
                  <a:gd name="T4" fmla="*/ 595 w 595"/>
                  <a:gd name="T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5" h="57">
                    <a:moveTo>
                      <a:pt x="0" y="57"/>
                    </a:moveTo>
                    <a:lnTo>
                      <a:pt x="595" y="57"/>
                    </a:lnTo>
                    <a:lnTo>
                      <a:pt x="595" y="0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5FE5BA80-E4DC-41F1-8CDF-0F45E971F3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5" y="620"/>
                <a:ext cx="345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18DFC984-D33C-4F13-BD3D-DB104D6F5A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3" y="760"/>
                <a:ext cx="347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Line 12">
                <a:extLst>
                  <a:ext uri="{FF2B5EF4-FFF2-40B4-BE49-F238E27FC236}">
                    <a16:creationId xmlns:a16="http://schemas.microsoft.com/office/drawing/2014/main" id="{FFD25F08-A9B8-4430-8C6A-563B8449A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37" y="900"/>
                <a:ext cx="353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4143FAC5-165B-4E13-9BF1-15DDCF7982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5" y="1038"/>
                <a:ext cx="345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Line 17">
                <a:extLst>
                  <a:ext uri="{FF2B5EF4-FFF2-40B4-BE49-F238E27FC236}">
                    <a16:creationId xmlns:a16="http://schemas.microsoft.com/office/drawing/2014/main" id="{35F177CD-31DC-46C7-9721-4573E0A5F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99" y="323"/>
                <a:ext cx="191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B0878A87-93E6-4029-8910-D3811D3C729B}"/>
                </a:ext>
              </a:extLst>
            </p:cNvPr>
            <p:cNvSpPr/>
            <p:nvPr/>
          </p:nvSpPr>
          <p:spPr>
            <a:xfrm>
              <a:off x="4344998" y="2297997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3749C2E-3127-4FF3-B775-FC1C3CBCE728}"/>
                </a:ext>
              </a:extLst>
            </p:cNvPr>
            <p:cNvSpPr/>
            <p:nvPr/>
          </p:nvSpPr>
          <p:spPr>
            <a:xfrm>
              <a:off x="4347249" y="2429962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6118870F-AAEB-4D32-9005-B131F8CBF031}"/>
                </a:ext>
              </a:extLst>
            </p:cNvPr>
            <p:cNvSpPr/>
            <p:nvPr/>
          </p:nvSpPr>
          <p:spPr>
            <a:xfrm>
              <a:off x="4353003" y="2556450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E74629A7-8B91-49F8-ADF8-3F0C0E3998D4}"/>
                </a:ext>
              </a:extLst>
            </p:cNvPr>
            <p:cNvSpPr/>
            <p:nvPr/>
          </p:nvSpPr>
          <p:spPr>
            <a:xfrm>
              <a:off x="4353003" y="2681741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E16D69DA-D682-4E63-8F11-877C7E78AD40}"/>
              </a:ext>
            </a:extLst>
          </p:cNvPr>
          <p:cNvSpPr/>
          <p:nvPr/>
        </p:nvSpPr>
        <p:spPr>
          <a:xfrm>
            <a:off x="4006527" y="641342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Development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DD46A51-3048-4D4A-BA35-251181A2C3EA}"/>
              </a:ext>
            </a:extLst>
          </p:cNvPr>
          <p:cNvSpPr/>
          <p:nvPr/>
        </p:nvSpPr>
        <p:spPr>
          <a:xfrm>
            <a:off x="2118298" y="643053"/>
            <a:ext cx="1947336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Rapid </a:t>
            </a:r>
          </a:p>
        </p:txBody>
      </p:sp>
      <p:sp>
        <p:nvSpPr>
          <p:cNvPr id="5" name="Equals 4">
            <a:extLst>
              <a:ext uri="{FF2B5EF4-FFF2-40B4-BE49-F238E27FC236}">
                <a16:creationId xmlns:a16="http://schemas.microsoft.com/office/drawing/2014/main" id="{AC3C4EC5-E8F7-4C41-A70A-D9ECD742A0AF}"/>
              </a:ext>
            </a:extLst>
          </p:cNvPr>
          <p:cNvSpPr/>
          <p:nvPr/>
        </p:nvSpPr>
        <p:spPr>
          <a:xfrm>
            <a:off x="5063374" y="2227307"/>
            <a:ext cx="300176" cy="336040"/>
          </a:xfrm>
          <a:prstGeom prst="mathEqual">
            <a:avLst>
              <a:gd name="adj1" fmla="val 9742"/>
              <a:gd name="adj2" fmla="val 18649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D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80" name="Group 779">
            <a:extLst>
              <a:ext uri="{FF2B5EF4-FFF2-40B4-BE49-F238E27FC236}">
                <a16:creationId xmlns:a16="http://schemas.microsoft.com/office/drawing/2014/main" id="{E7D36CC5-3F29-4207-9A05-1CEC5047DF4E}"/>
              </a:ext>
            </a:extLst>
          </p:cNvPr>
          <p:cNvGrpSpPr/>
          <p:nvPr/>
        </p:nvGrpSpPr>
        <p:grpSpPr>
          <a:xfrm>
            <a:off x="6641682" y="2332538"/>
            <a:ext cx="658978" cy="658978"/>
            <a:chOff x="2250017" y="2468017"/>
            <a:chExt cx="671321" cy="671321"/>
          </a:xfrm>
          <a:solidFill>
            <a:schemeClr val="accent1"/>
          </a:solidFill>
        </p:grpSpPr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ECC7AD77-01D7-48E2-B0AD-60F9B73C9FD0}"/>
                </a:ext>
              </a:extLst>
            </p:cNvPr>
            <p:cNvSpPr/>
            <p:nvPr/>
          </p:nvSpPr>
          <p:spPr>
            <a:xfrm>
              <a:off x="2250017" y="2468017"/>
              <a:ext cx="671321" cy="671321"/>
            </a:xfrm>
            <a:prstGeom prst="ellipse">
              <a:avLst/>
            </a:prstGeom>
            <a:grpFill/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7311580C-1BC4-476A-B297-A429FEC93DCE}"/>
                </a:ext>
              </a:extLst>
            </p:cNvPr>
            <p:cNvSpPr/>
            <p:nvPr/>
          </p:nvSpPr>
          <p:spPr>
            <a:xfrm>
              <a:off x="2415026" y="2633026"/>
              <a:ext cx="341303" cy="34130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83" name="TextBox 782">
            <a:extLst>
              <a:ext uri="{FF2B5EF4-FFF2-40B4-BE49-F238E27FC236}">
                <a16:creationId xmlns:a16="http://schemas.microsoft.com/office/drawing/2014/main" id="{987521A3-943B-47F4-A3B0-95C28FBC2C4A}"/>
              </a:ext>
            </a:extLst>
          </p:cNvPr>
          <p:cNvSpPr txBox="1"/>
          <p:nvPr/>
        </p:nvSpPr>
        <p:spPr>
          <a:xfrm>
            <a:off x="6037086" y="3792552"/>
            <a:ext cx="1873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 finished toy</a:t>
            </a:r>
          </a:p>
        </p:txBody>
      </p:sp>
    </p:spTree>
    <p:extLst>
      <p:ext uri="{BB962C8B-B14F-4D97-AF65-F5344CB8AC3E}">
        <p14:creationId xmlns:p14="http://schemas.microsoft.com/office/powerpoint/2010/main" val="1646667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73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nodeType="withEffect">
                                  <p:stCondLst>
                                    <p:cond delay="72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nodeType="withEffect">
                                  <p:stCondLst>
                                    <p:cond delay="73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nodeType="withEffect">
                                  <p:stCondLst>
                                    <p:cond delay="74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nodeType="withEffect">
                                  <p:stCondLst>
                                    <p:cond delay="76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decel="100000" fill="hold" nodeType="withEffect">
                                  <p:stCondLst>
                                    <p:cond delay="73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decel="100000" fill="hold" nodeType="withEffect">
                                  <p:stCondLst>
                                    <p:cond delay="74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decel="100000" fill="hold" nodeType="withEffect">
                                  <p:stCondLst>
                                    <p:cond delay="74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decel="100000" fill="hold" nodeType="withEffect">
                                  <p:stCondLst>
                                    <p:cond delay="76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decel="100000" fill="hold" nodeType="withEffect">
                                  <p:stCondLst>
                                    <p:cond delay="71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decel="100000" fill="hold" nodeType="withEffect">
                                  <p:stCondLst>
                                    <p:cond delay="72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nodeType="withEffect">
                                  <p:stCondLst>
                                    <p:cond delay="73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decel="100000" fill="hold" nodeType="withEffect">
                                  <p:stCondLst>
                                    <p:cond delay="74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nodeType="withEffect">
                                  <p:stCondLst>
                                    <p:cond delay="76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nodeType="withEffect">
                                  <p:stCondLst>
                                    <p:cond delay="77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1" decel="100000" fill="hold" nodeType="with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nodeType="with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" decel="100000" fill="hold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" decel="100000" fill="hold" nodeType="withEffect">
                                  <p:stCondLst>
                                    <p:cond delay="2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" decel="100000" fill="hold" nodeType="withEffect">
                                  <p:stCondLst>
                                    <p:cond delay="7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" decel="100000" fill="hold" nodeType="withEffect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1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decel="100000" fill="hold" nodeType="withEffect">
                                  <p:stCondLst>
                                    <p:cond delay="11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decel="100000" fill="hold" nodeType="with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decel="100000" fill="hold" nodeType="withEffect">
                                  <p:stCondLst>
                                    <p:cond delay="8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1" decel="100000" fill="hold" nodeType="withEffect">
                                  <p:stCondLst>
                                    <p:cond delay="12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decel="100000" fill="hold" nodeType="withEffect">
                                  <p:stCondLst>
                                    <p:cond delay="14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decel="100000" fill="hold" nodeType="with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nodeType="withEffect">
                                  <p:stCondLst>
                                    <p:cond delay="18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decel="100000" fill="hold" nodeType="withEffect">
                                  <p:stCondLst>
                                    <p:cond delay="21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2" presetClass="entr" presetSubtype="1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" presetClass="entr" presetSubtype="1" decel="100000" fill="hold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1" decel="100000" fill="hold" nodeType="with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1" decel="100000" fill="hold" nodeType="with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1" decel="100000" fill="hold" nodeType="withEffect">
                                  <p:stCondLst>
                                    <p:cond delay="23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1" decel="100000" fill="hold" nodeType="withEffect">
                                  <p:stCondLst>
                                    <p:cond delay="24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2" presetClass="entr" presetSubtype="1" decel="100000" fill="hold" nodeType="withEffect">
                                  <p:stCondLst>
                                    <p:cond delay="27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2" presetClass="entr" presetSubtype="1" decel="100000" fill="hold" nodeType="with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2" presetClass="entr" presetSubtype="1" decel="100000" fill="hold" nodeType="with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2" presetClass="entr" presetSubtype="1" decel="100000" fill="hold" nodeType="with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" presetClass="entr" presetSubtype="1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2" presetClass="entr" presetSubtype="1" decel="100000" fill="hold" nodeType="withEffect">
                                  <p:stCondLst>
                                    <p:cond delay="33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1" decel="100000" fill="hold" nodeType="withEffect">
                                  <p:stCondLst>
                                    <p:cond delay="32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1" decel="100000" fill="hold" nodeType="withEffect">
                                  <p:stCondLst>
                                    <p:cond delay="36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2" presetClass="entr" presetSubtype="1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8" presetID="2" presetClass="entr" presetSubtype="1" decel="100000" fill="hold" nodeType="withEffect">
                                  <p:stCondLst>
                                    <p:cond delay="34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2" presetID="2" presetClass="entr" presetSubtype="1" decel="100000" fill="hold" nodeType="withEffect">
                                  <p:stCondLst>
                                    <p:cond delay="37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2" presetClass="entr" presetSubtype="1" decel="100000" fill="hold" nodeType="withEffect">
                                  <p:stCondLst>
                                    <p:cond delay="39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0" presetID="2" presetClass="entr" presetSubtype="1" decel="100000" fill="hold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" presetClass="entr" presetSubtype="1" decel="100000" fill="hold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8" presetID="2" presetClass="entr" presetSubtype="1" decel="100000" fill="hold" nodeType="withEffect">
                                  <p:stCondLst>
                                    <p:cond delay="41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" presetClass="entr" presetSubtype="1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" presetClass="entr" presetSubtype="1" decel="100000" fill="hold" nodeType="withEffect">
                                  <p:stCondLst>
                                    <p:cond delay="43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" presetClass="entr" presetSubtype="1" decel="100000" fill="hold" nodeType="withEffect">
                                  <p:stCondLst>
                                    <p:cond delay="47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" presetClass="entr" presetSubtype="1" decel="100000" fill="hold" nodeType="withEffect">
                                  <p:stCondLst>
                                    <p:cond delay="44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2" presetClass="entr" presetSubtype="1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2" presetClass="entr" presetSubtype="1" decel="100000" fill="hold" nodeType="withEffect">
                                  <p:stCondLst>
                                    <p:cond delay="46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2" presetClass="entr" presetSubtype="1" decel="10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0" presetID="2" presetClass="entr" presetSubtype="1" decel="100000" fill="hold" nodeType="withEffect">
                                  <p:stCondLst>
                                    <p:cond delay="52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4" presetID="2" presetClass="entr" presetSubtype="1" decel="100000" fill="hold" nodeType="withEffect">
                                  <p:stCondLst>
                                    <p:cond delay="49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2" presetID="2" presetClass="entr" presetSubtype="1" decel="100000" fill="hold" nodeType="withEffect">
                                  <p:stCondLst>
                                    <p:cond delay="51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6" presetID="2" presetClass="entr" presetSubtype="1" decel="100000" fill="hold" nodeType="withEffect">
                                  <p:stCondLst>
                                    <p:cond delay="54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2" presetClass="entr" presetSubtype="1" decel="100000" fill="hold" nodeType="withEffect">
                                  <p:stCondLst>
                                    <p:cond delay="53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4" presetID="2" presetClass="entr" presetSubtype="1" decel="100000" fill="hold" nodeType="withEffect">
                                  <p:stCondLst>
                                    <p:cond delay="57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2" presetClass="entr" presetSubtype="1" decel="100000" fill="hold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2" presetID="2" presetClass="entr" presetSubtype="1" decel="10000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6" presetID="2" presetClass="entr" presetSubtype="1" decel="100000" fill="hold" nodeType="withEffect">
                                  <p:stCondLst>
                                    <p:cond delay="59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0" presetID="2" presetClass="entr" presetSubtype="1" decel="100000" fill="hold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4" presetID="2" presetClass="entr" presetSubtype="1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2" presetClass="entr" presetSubtype="1" decel="100000" fill="hold" nodeType="withEffect">
                                  <p:stCondLst>
                                    <p:cond delay="61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2" presetClass="entr" presetSubtype="1" decel="100000" fill="hold" nodeType="withEffect">
                                  <p:stCondLst>
                                    <p:cond delay="63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5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6" presetID="2" presetClass="entr" presetSubtype="1" decel="100000" fill="hold" nodeType="withEffect">
                                  <p:stCondLst>
                                    <p:cond delay="62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2" presetClass="entr" presetSubtype="1" decel="100000" fill="hold" nodeType="withEffect">
                                  <p:stCondLst>
                                    <p:cond delay="64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4" presetID="2" presetClass="entr" presetSubtype="1" decel="100000" fill="hold" nodeType="withEffect">
                                  <p:stCondLst>
                                    <p:cond delay="68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6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7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2" presetClass="entr" presetSubtype="1" decel="100000" fill="hold" nodeType="withEffect">
                                  <p:stCondLst>
                                    <p:cond delay="68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2" presetID="2" presetClass="entr" presetSubtype="1" decel="100000" fill="hold" nodeType="withEffect">
                                  <p:stCondLst>
                                    <p:cond delay="68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2" presetClass="entr" presetSubtype="1" decel="100000" fill="hold" nodeType="withEffect">
                                  <p:stCondLst>
                                    <p:cond delay="69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8" dur="5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9" dur="500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0" presetID="2" presetClass="entr" presetSubtype="1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2" presetClass="entr" presetSubtype="1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8" presetID="2" presetClass="entr" presetSubtype="1" decel="100000" fill="hold" nodeType="withEffect">
                                  <p:stCondLst>
                                    <p:cond delay="81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0" dur="5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2" presetID="2" presetClass="entr" presetSubtype="1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5" dur="500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6" presetID="2" presetClass="entr" presetSubtype="1" decel="100000" fill="hold" nodeType="withEffect">
                                  <p:stCondLst>
                                    <p:cond delay="67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2" presetClass="entr" presetSubtype="1" decel="100000" fill="hold" nodeType="withEffect">
                                  <p:stCondLst>
                                    <p:cond delay="66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2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3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2" presetClass="entr" presetSubtype="1" decel="100000" fill="hold" nodeType="withEffect">
                                  <p:stCondLst>
                                    <p:cond delay="82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6" dur="5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7" dur="50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8" presetID="2" presetClass="entr" presetSubtype="1" decel="100000" fill="hold" nodeType="withEffect">
                                  <p:stCondLst>
                                    <p:cond delay="83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2" presetID="2" presetClass="entr" presetSubtype="1" decel="100000" fill="hold" nodeType="withEffect">
                                  <p:stCondLst>
                                    <p:cond delay="84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4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5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2" presetClass="entr" presetSubtype="1" decel="10000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8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9" dur="5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2" presetClass="entr" presetSubtype="1" decel="100000" fill="hold" nodeType="withEffect">
                                  <p:stCondLst>
                                    <p:cond delay="86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2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4" presetID="2" presetClass="entr" presetSubtype="1" decel="100000" fill="hold" nodeType="withEffect">
                                  <p:stCondLst>
                                    <p:cond delay="87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6" dur="5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7" dur="5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8" presetID="2" presetClass="entr" presetSubtype="1" decel="100000" fill="hold" nodeType="withEffect">
                                  <p:stCondLst>
                                    <p:cond delay="88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1" dur="50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2" presetID="2" presetClass="entr" presetSubtype="1" decel="100000" fill="hold" nodeType="withEffect">
                                  <p:stCondLst>
                                    <p:cond delay="76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4" dur="5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2" presetClass="entr" presetSubtype="1" decel="100000" fill="hold" nodeType="withEffect">
                                  <p:stCondLst>
                                    <p:cond delay="77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9" dur="500" fill="hold"/>
                                        <p:tgtEl>
                                          <p:spTgt spid="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0" presetID="2" presetClass="entr" presetSubtype="1" decel="10000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3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4" presetID="53" presetClass="entr" presetSubtype="16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3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300" fill="hold"/>
                                        <p:tgtEl>
                                          <p:spTgt spid="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3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8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7284E-6 L -3.61111E-6 0.04352 " pathEditMode="relative" rAng="0" ptsTypes="AA">
                                      <p:cBhvr>
                                        <p:cTn id="443" dur="500" spd="-100000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83" grpId="0"/>
      <p:bldP spid="783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01D59F-A3D0-471B-AC8F-71E06E050A1E}"/>
              </a:ext>
            </a:extLst>
          </p:cNvPr>
          <p:cNvGrpSpPr/>
          <p:nvPr/>
        </p:nvGrpSpPr>
        <p:grpSpPr>
          <a:xfrm>
            <a:off x="2453092" y="3719257"/>
            <a:ext cx="898373" cy="439215"/>
            <a:chOff x="2453092" y="3828985"/>
            <a:chExt cx="898373" cy="439215"/>
          </a:xfrm>
          <a:solidFill>
            <a:schemeClr val="accent1"/>
          </a:solidFill>
        </p:grpSpPr>
        <p:sp>
          <p:nvSpPr>
            <p:cNvPr id="836" name="Rectangle 835">
              <a:extLst>
                <a:ext uri="{FF2B5EF4-FFF2-40B4-BE49-F238E27FC236}">
                  <a16:creationId xmlns:a16="http://schemas.microsoft.com/office/drawing/2014/main" id="{CD2BB74C-1401-432B-BD0C-FF9E73DBF981}"/>
                </a:ext>
              </a:extLst>
            </p:cNvPr>
            <p:cNvSpPr/>
            <p:nvPr/>
          </p:nvSpPr>
          <p:spPr>
            <a:xfrm>
              <a:off x="2870283" y="4165169"/>
              <a:ext cx="99464" cy="103031"/>
            </a:xfrm>
            <a:prstGeom prst="rect">
              <a:avLst/>
            </a:prstGeom>
            <a:grpFill/>
            <a:ln w="952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id="{2D1674ED-033E-45D6-92DE-9D0C3C6A8B46}"/>
                </a:ext>
              </a:extLst>
            </p:cNvPr>
            <p:cNvSpPr/>
            <p:nvPr/>
          </p:nvSpPr>
          <p:spPr>
            <a:xfrm>
              <a:off x="2772850" y="4059020"/>
              <a:ext cx="302278" cy="103032"/>
            </a:xfrm>
            <a:prstGeom prst="rect">
              <a:avLst/>
            </a:prstGeom>
            <a:grpFill/>
            <a:ln w="9525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9" name="Group 798">
              <a:extLst>
                <a:ext uri="{FF2B5EF4-FFF2-40B4-BE49-F238E27FC236}">
                  <a16:creationId xmlns:a16="http://schemas.microsoft.com/office/drawing/2014/main" id="{4F6F46F8-73E3-43C8-870E-D59A2192D7F1}"/>
                </a:ext>
              </a:extLst>
            </p:cNvPr>
            <p:cNvGrpSpPr/>
            <p:nvPr/>
          </p:nvGrpSpPr>
          <p:grpSpPr>
            <a:xfrm>
              <a:off x="2617602" y="3934671"/>
              <a:ext cx="593225" cy="124889"/>
              <a:chOff x="2753089" y="3828985"/>
              <a:chExt cx="593225" cy="124889"/>
            </a:xfrm>
            <a:grpFill/>
          </p:grpSpPr>
          <p:grpSp>
            <p:nvGrpSpPr>
              <p:cNvPr id="800" name="Group 799">
                <a:extLst>
                  <a:ext uri="{FF2B5EF4-FFF2-40B4-BE49-F238E27FC236}">
                    <a16:creationId xmlns:a16="http://schemas.microsoft.com/office/drawing/2014/main" id="{9528C367-95F4-4F44-ADD4-7E14B2E8F97E}"/>
                  </a:ext>
                </a:extLst>
              </p:cNvPr>
              <p:cNvGrpSpPr/>
              <p:nvPr/>
            </p:nvGrpSpPr>
            <p:grpSpPr>
              <a:xfrm>
                <a:off x="2753089" y="3828985"/>
                <a:ext cx="302278" cy="124889"/>
                <a:chOff x="3952949" y="2641232"/>
                <a:chExt cx="307940" cy="127228"/>
              </a:xfrm>
              <a:grpFill/>
            </p:grpSpPr>
            <p:sp>
              <p:nvSpPr>
                <p:cNvPr id="806" name="Rectangle 805">
                  <a:extLst>
                    <a:ext uri="{FF2B5EF4-FFF2-40B4-BE49-F238E27FC236}">
                      <a16:creationId xmlns:a16="http://schemas.microsoft.com/office/drawing/2014/main" id="{14DDBFFD-02EC-4BC8-ADBE-83023C9B8454}"/>
                    </a:ext>
                  </a:extLst>
                </p:cNvPr>
                <p:cNvSpPr/>
                <p:nvPr/>
              </p:nvSpPr>
              <p:spPr>
                <a:xfrm>
                  <a:off x="3952949" y="2663499"/>
                  <a:ext cx="307940" cy="104961"/>
                </a:xfrm>
                <a:prstGeom prst="rect">
                  <a:avLst/>
                </a:prstGeom>
                <a:grpFill/>
                <a:ln w="9525" cap="rnd">
                  <a:solidFill>
                    <a:schemeClr val="tx1"/>
                  </a:solidFill>
                  <a:prstDash val="solid"/>
                  <a:round/>
                  <a:headEnd type="none" w="med" len="sm"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7" name="Freeform: Shape 806">
                  <a:extLst>
                    <a:ext uri="{FF2B5EF4-FFF2-40B4-BE49-F238E27FC236}">
                      <a16:creationId xmlns:a16="http://schemas.microsoft.com/office/drawing/2014/main" id="{0D6F7868-7E41-4DB7-B177-6AC2E75805E2}"/>
                    </a:ext>
                  </a:extLst>
                </p:cNvPr>
                <p:cNvSpPr/>
                <p:nvPr/>
              </p:nvSpPr>
              <p:spPr>
                <a:xfrm>
                  <a:off x="3974281" y="2642650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tx1"/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8" name="Freeform: Shape 807">
                  <a:extLst>
                    <a:ext uri="{FF2B5EF4-FFF2-40B4-BE49-F238E27FC236}">
                      <a16:creationId xmlns:a16="http://schemas.microsoft.com/office/drawing/2014/main" id="{7B996F6C-5AA1-4C9A-88AF-D12440A83C92}"/>
                    </a:ext>
                  </a:extLst>
                </p:cNvPr>
                <p:cNvSpPr/>
                <p:nvPr/>
              </p:nvSpPr>
              <p:spPr>
                <a:xfrm>
                  <a:off x="4073928" y="2642650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tx1"/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09" name="Freeform: Shape 808">
                  <a:extLst>
                    <a:ext uri="{FF2B5EF4-FFF2-40B4-BE49-F238E27FC236}">
                      <a16:creationId xmlns:a16="http://schemas.microsoft.com/office/drawing/2014/main" id="{B367E897-B322-4C31-9DF7-22F6696B2ED6}"/>
                    </a:ext>
                  </a:extLst>
                </p:cNvPr>
                <p:cNvSpPr/>
                <p:nvPr/>
              </p:nvSpPr>
              <p:spPr>
                <a:xfrm>
                  <a:off x="4173575" y="2641232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tx1"/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02" name="Rectangle 801">
                <a:extLst>
                  <a:ext uri="{FF2B5EF4-FFF2-40B4-BE49-F238E27FC236}">
                    <a16:creationId xmlns:a16="http://schemas.microsoft.com/office/drawing/2014/main" id="{357C0779-6002-40E0-AC85-A8AA4BF075FF}"/>
                  </a:ext>
                </a:extLst>
              </p:cNvPr>
              <p:cNvSpPr/>
              <p:nvPr/>
            </p:nvSpPr>
            <p:spPr>
              <a:xfrm>
                <a:off x="3044036" y="3850046"/>
                <a:ext cx="302278" cy="103031"/>
              </a:xfrm>
              <a:prstGeom prst="rect">
                <a:avLst/>
              </a:pr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83" name="Group 782">
              <a:extLst>
                <a:ext uri="{FF2B5EF4-FFF2-40B4-BE49-F238E27FC236}">
                  <a16:creationId xmlns:a16="http://schemas.microsoft.com/office/drawing/2014/main" id="{A5033E0E-A3BC-449E-9A4B-B6BAD6B3EB3A}"/>
                </a:ext>
              </a:extLst>
            </p:cNvPr>
            <p:cNvGrpSpPr/>
            <p:nvPr/>
          </p:nvGrpSpPr>
          <p:grpSpPr>
            <a:xfrm>
              <a:off x="2453092" y="3828985"/>
              <a:ext cx="302278" cy="124889"/>
              <a:chOff x="3952949" y="2641232"/>
              <a:chExt cx="307940" cy="127228"/>
            </a:xfrm>
            <a:grpFill/>
          </p:grpSpPr>
          <p:sp>
            <p:nvSpPr>
              <p:cNvPr id="784" name="Rectangle 783">
                <a:extLst>
                  <a:ext uri="{FF2B5EF4-FFF2-40B4-BE49-F238E27FC236}">
                    <a16:creationId xmlns:a16="http://schemas.microsoft.com/office/drawing/2014/main" id="{359C1F0C-F9F7-431B-BE0C-7B0D1984B1BD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307940" cy="104961"/>
              </a:xfrm>
              <a:prstGeom prst="rect">
                <a:avLst/>
              </a:pr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22B22795-C5CF-49ED-AD1C-AB23B47D1165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64A00327-5FDF-4FB2-A70E-9B5730E7780E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41B44C4B-8976-49CC-8F61-67CC5CF8C86E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AFAA602-8B1E-4035-A9C5-1F93EF6C3B56}"/>
                </a:ext>
              </a:extLst>
            </p:cNvPr>
            <p:cNvGrpSpPr/>
            <p:nvPr/>
          </p:nvGrpSpPr>
          <p:grpSpPr>
            <a:xfrm>
              <a:off x="2753089" y="3828985"/>
              <a:ext cx="598376" cy="126675"/>
              <a:chOff x="2753089" y="3828985"/>
              <a:chExt cx="598376" cy="126675"/>
            </a:xfrm>
            <a:grpFill/>
          </p:grpSpPr>
          <p:grpSp>
            <p:nvGrpSpPr>
              <p:cNvPr id="788" name="Group 787">
                <a:extLst>
                  <a:ext uri="{FF2B5EF4-FFF2-40B4-BE49-F238E27FC236}">
                    <a16:creationId xmlns:a16="http://schemas.microsoft.com/office/drawing/2014/main" id="{0567C8A8-23C4-4315-A45F-40B77BAD1197}"/>
                  </a:ext>
                </a:extLst>
              </p:cNvPr>
              <p:cNvGrpSpPr/>
              <p:nvPr/>
            </p:nvGrpSpPr>
            <p:grpSpPr>
              <a:xfrm>
                <a:off x="2753089" y="3828985"/>
                <a:ext cx="302278" cy="124889"/>
                <a:chOff x="3952949" y="2641232"/>
                <a:chExt cx="307940" cy="127228"/>
              </a:xfrm>
              <a:grpFill/>
            </p:grpSpPr>
            <p:sp>
              <p:nvSpPr>
                <p:cNvPr id="789" name="Rectangle 788">
                  <a:extLst>
                    <a:ext uri="{FF2B5EF4-FFF2-40B4-BE49-F238E27FC236}">
                      <a16:creationId xmlns:a16="http://schemas.microsoft.com/office/drawing/2014/main" id="{FAD33701-A2C7-4264-80FD-E2E38E3CF83F}"/>
                    </a:ext>
                  </a:extLst>
                </p:cNvPr>
                <p:cNvSpPr/>
                <p:nvPr/>
              </p:nvSpPr>
              <p:spPr>
                <a:xfrm>
                  <a:off x="3952949" y="2663499"/>
                  <a:ext cx="307940" cy="104961"/>
                </a:xfrm>
                <a:prstGeom prst="rect">
                  <a:avLst/>
                </a:prstGeom>
                <a:grpFill/>
                <a:ln w="9525" cap="rnd">
                  <a:solidFill>
                    <a:schemeClr val="tx1"/>
                  </a:solidFill>
                  <a:prstDash val="solid"/>
                  <a:round/>
                  <a:headEnd type="none" w="med" len="sm"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0" name="Freeform: Shape 789">
                  <a:extLst>
                    <a:ext uri="{FF2B5EF4-FFF2-40B4-BE49-F238E27FC236}">
                      <a16:creationId xmlns:a16="http://schemas.microsoft.com/office/drawing/2014/main" id="{DBF61D31-13C2-4EFD-B902-47911D083D35}"/>
                    </a:ext>
                  </a:extLst>
                </p:cNvPr>
                <p:cNvSpPr/>
                <p:nvPr/>
              </p:nvSpPr>
              <p:spPr>
                <a:xfrm>
                  <a:off x="3974281" y="2642650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tx1"/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1" name="Freeform: Shape 790">
                  <a:extLst>
                    <a:ext uri="{FF2B5EF4-FFF2-40B4-BE49-F238E27FC236}">
                      <a16:creationId xmlns:a16="http://schemas.microsoft.com/office/drawing/2014/main" id="{41A4F23A-894E-4E35-9EDB-E87BF6C1D006}"/>
                    </a:ext>
                  </a:extLst>
                </p:cNvPr>
                <p:cNvSpPr/>
                <p:nvPr/>
              </p:nvSpPr>
              <p:spPr>
                <a:xfrm>
                  <a:off x="4073928" y="2642650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tx1"/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2" name="Freeform: Shape 791">
                  <a:extLst>
                    <a:ext uri="{FF2B5EF4-FFF2-40B4-BE49-F238E27FC236}">
                      <a16:creationId xmlns:a16="http://schemas.microsoft.com/office/drawing/2014/main" id="{21602DD4-FB69-4479-8E7C-83C1F3590BC9}"/>
                    </a:ext>
                  </a:extLst>
                </p:cNvPr>
                <p:cNvSpPr/>
                <p:nvPr/>
              </p:nvSpPr>
              <p:spPr>
                <a:xfrm>
                  <a:off x="4173575" y="2641232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tx1"/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4" name="Group 793">
                <a:extLst>
                  <a:ext uri="{FF2B5EF4-FFF2-40B4-BE49-F238E27FC236}">
                    <a16:creationId xmlns:a16="http://schemas.microsoft.com/office/drawing/2014/main" id="{F4CFF392-512F-4EFD-8C28-EF4EE4C68D42}"/>
                  </a:ext>
                </a:extLst>
              </p:cNvPr>
              <p:cNvGrpSpPr/>
              <p:nvPr/>
            </p:nvGrpSpPr>
            <p:grpSpPr>
              <a:xfrm>
                <a:off x="3049187" y="3830771"/>
                <a:ext cx="302278" cy="124889"/>
                <a:chOff x="3952949" y="2641232"/>
                <a:chExt cx="307940" cy="127228"/>
              </a:xfrm>
              <a:grpFill/>
            </p:grpSpPr>
            <p:sp>
              <p:nvSpPr>
                <p:cNvPr id="795" name="Rectangle 794">
                  <a:extLst>
                    <a:ext uri="{FF2B5EF4-FFF2-40B4-BE49-F238E27FC236}">
                      <a16:creationId xmlns:a16="http://schemas.microsoft.com/office/drawing/2014/main" id="{145A05C0-7A5A-4701-BC19-0316FA70F9E1}"/>
                    </a:ext>
                  </a:extLst>
                </p:cNvPr>
                <p:cNvSpPr/>
                <p:nvPr/>
              </p:nvSpPr>
              <p:spPr>
                <a:xfrm>
                  <a:off x="3952949" y="2663499"/>
                  <a:ext cx="307940" cy="104961"/>
                </a:xfrm>
                <a:prstGeom prst="rect">
                  <a:avLst/>
                </a:prstGeom>
                <a:grpFill/>
                <a:ln w="9525" cap="rnd">
                  <a:solidFill>
                    <a:schemeClr val="tx1"/>
                  </a:solidFill>
                  <a:prstDash val="solid"/>
                  <a:round/>
                  <a:headEnd type="none" w="med" len="sm"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6" name="Freeform: Shape 795">
                  <a:extLst>
                    <a:ext uri="{FF2B5EF4-FFF2-40B4-BE49-F238E27FC236}">
                      <a16:creationId xmlns:a16="http://schemas.microsoft.com/office/drawing/2014/main" id="{116738D2-02E7-4B56-A335-92A472B1E852}"/>
                    </a:ext>
                  </a:extLst>
                </p:cNvPr>
                <p:cNvSpPr/>
                <p:nvPr/>
              </p:nvSpPr>
              <p:spPr>
                <a:xfrm>
                  <a:off x="3974281" y="2642650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tx1"/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7" name="Freeform: Shape 796">
                  <a:extLst>
                    <a:ext uri="{FF2B5EF4-FFF2-40B4-BE49-F238E27FC236}">
                      <a16:creationId xmlns:a16="http://schemas.microsoft.com/office/drawing/2014/main" id="{05267890-2B1F-4D1C-A81E-159AC52C13C1}"/>
                    </a:ext>
                  </a:extLst>
                </p:cNvPr>
                <p:cNvSpPr/>
                <p:nvPr/>
              </p:nvSpPr>
              <p:spPr>
                <a:xfrm>
                  <a:off x="4073928" y="2642650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tx1"/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98" name="Freeform: Shape 797">
                  <a:extLst>
                    <a:ext uri="{FF2B5EF4-FFF2-40B4-BE49-F238E27FC236}">
                      <a16:creationId xmlns:a16="http://schemas.microsoft.com/office/drawing/2014/main" id="{3B1005F1-5E08-4488-A5B1-6F11AF28FACD}"/>
                    </a:ext>
                  </a:extLst>
                </p:cNvPr>
                <p:cNvSpPr/>
                <p:nvPr/>
              </p:nvSpPr>
              <p:spPr>
                <a:xfrm>
                  <a:off x="4173575" y="2641232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tx1"/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60C79B9-F590-417A-AE10-2D9954C052E1}"/>
              </a:ext>
            </a:extLst>
          </p:cNvPr>
          <p:cNvSpPr/>
          <p:nvPr/>
        </p:nvSpPr>
        <p:spPr>
          <a:xfrm>
            <a:off x="4529303" y="0"/>
            <a:ext cx="4614697" cy="1313016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25000">
                <a:schemeClr val="accent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91A1569-FA56-4DE6-AFFE-1DF4C65B992D}"/>
              </a:ext>
            </a:extLst>
          </p:cNvPr>
          <p:cNvSpPr txBox="1"/>
          <p:nvPr/>
        </p:nvSpPr>
        <p:spPr>
          <a:xfrm>
            <a:off x="3827934" y="2939885"/>
            <a:ext cx="9601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 few hours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8A161FA-7435-4102-AD71-BEBAAB1898F7}"/>
              </a:ext>
            </a:extLst>
          </p:cNvPr>
          <p:cNvGrpSpPr/>
          <p:nvPr/>
        </p:nvGrpSpPr>
        <p:grpSpPr>
          <a:xfrm>
            <a:off x="-3775774" y="2056093"/>
            <a:ext cx="704112" cy="707177"/>
            <a:chOff x="1790700" y="2720976"/>
            <a:chExt cx="1458913" cy="1465262"/>
          </a:xfrm>
        </p:grpSpPr>
        <p:sp>
          <p:nvSpPr>
            <p:cNvPr id="233" name="Line 24">
              <a:extLst>
                <a:ext uri="{FF2B5EF4-FFF2-40B4-BE49-F238E27FC236}">
                  <a16:creationId xmlns:a16="http://schemas.microsoft.com/office/drawing/2014/main" id="{E82ACF26-3E13-4EA0-A2D8-046AB7F723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6913" y="3451226"/>
              <a:ext cx="142875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Freeform 25">
              <a:extLst>
                <a:ext uri="{FF2B5EF4-FFF2-40B4-BE49-F238E27FC236}">
                  <a16:creationId xmlns:a16="http://schemas.microsoft.com/office/drawing/2014/main" id="{0B8A79EE-A3A8-4906-8986-201B9D8F8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888" y="2886076"/>
              <a:ext cx="234950" cy="14288"/>
            </a:xfrm>
            <a:custGeom>
              <a:avLst/>
              <a:gdLst>
                <a:gd name="T0" fmla="*/ 71 w 71"/>
                <a:gd name="T1" fmla="*/ 4 h 4"/>
                <a:gd name="T2" fmla="*/ 36 w 71"/>
                <a:gd name="T3" fmla="*/ 0 h 4"/>
                <a:gd name="T4" fmla="*/ 0 w 7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4">
                  <a:moveTo>
                    <a:pt x="71" y="4"/>
                  </a:moveTo>
                  <a:cubicBezTo>
                    <a:pt x="60" y="1"/>
                    <a:pt x="48" y="0"/>
                    <a:pt x="36" y="0"/>
                  </a:cubicBezTo>
                  <a:cubicBezTo>
                    <a:pt x="24" y="0"/>
                    <a:pt x="12" y="1"/>
                    <a:pt x="0" y="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Freeform 26">
              <a:extLst>
                <a:ext uri="{FF2B5EF4-FFF2-40B4-BE49-F238E27FC236}">
                  <a16:creationId xmlns:a16="http://schemas.microsoft.com/office/drawing/2014/main" id="{678E20A4-FCC7-4739-B2F5-80A95C1D0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913" y="3570288"/>
              <a:ext cx="434975" cy="436563"/>
            </a:xfrm>
            <a:custGeom>
              <a:avLst/>
              <a:gdLst>
                <a:gd name="T0" fmla="*/ 0 w 131"/>
                <a:gd name="T1" fmla="*/ 0 h 131"/>
                <a:gd name="T2" fmla="*/ 131 w 131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1" h="131">
                  <a:moveTo>
                    <a:pt x="0" y="0"/>
                  </a:moveTo>
                  <a:cubicBezTo>
                    <a:pt x="14" y="65"/>
                    <a:pt x="66" y="117"/>
                    <a:pt x="131" y="13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Freeform 27">
              <a:extLst>
                <a:ext uri="{FF2B5EF4-FFF2-40B4-BE49-F238E27FC236}">
                  <a16:creationId xmlns:a16="http://schemas.microsoft.com/office/drawing/2014/main" id="{012ED43B-54F3-463F-90F9-3FA82020B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888" y="4006851"/>
              <a:ext cx="109538" cy="12700"/>
            </a:xfrm>
            <a:custGeom>
              <a:avLst/>
              <a:gdLst>
                <a:gd name="T0" fmla="*/ 33 w 33"/>
                <a:gd name="T1" fmla="*/ 4 h 4"/>
                <a:gd name="T2" fmla="*/ 0 w 33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" h="4">
                  <a:moveTo>
                    <a:pt x="33" y="4"/>
                  </a:moveTo>
                  <a:cubicBezTo>
                    <a:pt x="22" y="3"/>
                    <a:pt x="11" y="2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Freeform 28">
              <a:extLst>
                <a:ext uri="{FF2B5EF4-FFF2-40B4-BE49-F238E27FC236}">
                  <a16:creationId xmlns:a16="http://schemas.microsoft.com/office/drawing/2014/main" id="{E367344B-AA29-40CC-9552-AFDA7080A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4006851"/>
              <a:ext cx="125413" cy="12700"/>
            </a:xfrm>
            <a:custGeom>
              <a:avLst/>
              <a:gdLst>
                <a:gd name="T0" fmla="*/ 0 w 38"/>
                <a:gd name="T1" fmla="*/ 4 h 4"/>
                <a:gd name="T2" fmla="*/ 3 w 38"/>
                <a:gd name="T3" fmla="*/ 4 h 4"/>
                <a:gd name="T4" fmla="*/ 38 w 3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4">
                  <a:moveTo>
                    <a:pt x="0" y="4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15" y="4"/>
                    <a:pt x="27" y="2"/>
                    <a:pt x="38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Freeform 29">
              <a:extLst>
                <a:ext uri="{FF2B5EF4-FFF2-40B4-BE49-F238E27FC236}">
                  <a16:creationId xmlns:a16="http://schemas.microsoft.com/office/drawing/2014/main" id="{1F067E14-7F60-4EE3-9BD0-D98CB4752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988" y="3335338"/>
              <a:ext cx="9525" cy="234950"/>
            </a:xfrm>
            <a:custGeom>
              <a:avLst/>
              <a:gdLst>
                <a:gd name="T0" fmla="*/ 0 w 3"/>
                <a:gd name="T1" fmla="*/ 71 h 71"/>
                <a:gd name="T2" fmla="*/ 3 w 3"/>
                <a:gd name="T3" fmla="*/ 35 h 71"/>
                <a:gd name="T4" fmla="*/ 0 w 3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1">
                  <a:moveTo>
                    <a:pt x="0" y="71"/>
                  </a:moveTo>
                  <a:cubicBezTo>
                    <a:pt x="2" y="59"/>
                    <a:pt x="3" y="48"/>
                    <a:pt x="3" y="35"/>
                  </a:cubicBezTo>
                  <a:cubicBezTo>
                    <a:pt x="3" y="23"/>
                    <a:pt x="2" y="11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Freeform 30">
              <a:extLst>
                <a:ext uri="{FF2B5EF4-FFF2-40B4-BE49-F238E27FC236}">
                  <a16:creationId xmlns:a16="http://schemas.microsoft.com/office/drawing/2014/main" id="{25F1ACAF-36B9-4D2D-AB87-87C2AEE2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3570288"/>
              <a:ext cx="438150" cy="436563"/>
            </a:xfrm>
            <a:custGeom>
              <a:avLst/>
              <a:gdLst>
                <a:gd name="T0" fmla="*/ 132 w 132"/>
                <a:gd name="T1" fmla="*/ 0 h 131"/>
                <a:gd name="T2" fmla="*/ 0 w 132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2" h="131">
                  <a:moveTo>
                    <a:pt x="132" y="0"/>
                  </a:moveTo>
                  <a:cubicBezTo>
                    <a:pt x="118" y="65"/>
                    <a:pt x="66" y="117"/>
                    <a:pt x="0" y="13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Freeform 31">
              <a:extLst>
                <a:ext uri="{FF2B5EF4-FFF2-40B4-BE49-F238E27FC236}">
                  <a16:creationId xmlns:a16="http://schemas.microsoft.com/office/drawing/2014/main" id="{9AF2CA2D-F732-4A30-B00E-CB0A46138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900363"/>
              <a:ext cx="438150" cy="434975"/>
            </a:xfrm>
            <a:custGeom>
              <a:avLst/>
              <a:gdLst>
                <a:gd name="T0" fmla="*/ 0 w 132"/>
                <a:gd name="T1" fmla="*/ 0 h 131"/>
                <a:gd name="T2" fmla="*/ 132 w 132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2" h="131">
                  <a:moveTo>
                    <a:pt x="0" y="0"/>
                  </a:moveTo>
                  <a:cubicBezTo>
                    <a:pt x="66" y="14"/>
                    <a:pt x="118" y="65"/>
                    <a:pt x="132" y="13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Freeform 32">
              <a:extLst>
                <a:ext uri="{FF2B5EF4-FFF2-40B4-BE49-F238E27FC236}">
                  <a16:creationId xmlns:a16="http://schemas.microsoft.com/office/drawing/2014/main" id="{DD473CB9-B5FB-409E-8317-BB0D7F86D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913" y="2900363"/>
              <a:ext cx="434975" cy="434975"/>
            </a:xfrm>
            <a:custGeom>
              <a:avLst/>
              <a:gdLst>
                <a:gd name="T0" fmla="*/ 0 w 131"/>
                <a:gd name="T1" fmla="*/ 131 h 131"/>
                <a:gd name="T2" fmla="*/ 131 w 131"/>
                <a:gd name="T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1" h="131">
                  <a:moveTo>
                    <a:pt x="0" y="131"/>
                  </a:moveTo>
                  <a:cubicBezTo>
                    <a:pt x="14" y="65"/>
                    <a:pt x="66" y="14"/>
                    <a:pt x="131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Freeform 33">
              <a:extLst>
                <a:ext uri="{FF2B5EF4-FFF2-40B4-BE49-F238E27FC236}">
                  <a16:creationId xmlns:a16="http://schemas.microsoft.com/office/drawing/2014/main" id="{7039DF6E-432A-4B87-99AC-9D034513E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388" y="3335338"/>
              <a:ext cx="9525" cy="234950"/>
            </a:xfrm>
            <a:custGeom>
              <a:avLst/>
              <a:gdLst>
                <a:gd name="T0" fmla="*/ 3 w 3"/>
                <a:gd name="T1" fmla="*/ 0 h 71"/>
                <a:gd name="T2" fmla="*/ 0 w 3"/>
                <a:gd name="T3" fmla="*/ 35 h 71"/>
                <a:gd name="T4" fmla="*/ 3 w 3"/>
                <a:gd name="T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1">
                  <a:moveTo>
                    <a:pt x="3" y="0"/>
                  </a:moveTo>
                  <a:cubicBezTo>
                    <a:pt x="1" y="11"/>
                    <a:pt x="0" y="23"/>
                    <a:pt x="0" y="35"/>
                  </a:cubicBezTo>
                  <a:cubicBezTo>
                    <a:pt x="0" y="48"/>
                    <a:pt x="1" y="59"/>
                    <a:pt x="3" y="7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Oval 34">
              <a:extLst>
                <a:ext uri="{FF2B5EF4-FFF2-40B4-BE49-F238E27FC236}">
                  <a16:creationId xmlns:a16="http://schemas.microsoft.com/office/drawing/2014/main" id="{56CCD24D-5DE7-41E8-ADB3-705509C1D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3390901"/>
              <a:ext cx="149225" cy="153988"/>
            </a:xfrm>
            <a:prstGeom prst="ellips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Line 35">
              <a:extLst>
                <a:ext uri="{FF2B5EF4-FFF2-40B4-BE49-F238E27FC236}">
                  <a16:creationId xmlns:a16="http://schemas.microsoft.com/office/drawing/2014/main" id="{A5C8BDF8-97D8-439C-A870-030B0D5E1D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8463" y="3468688"/>
              <a:ext cx="142875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Line 36">
              <a:extLst>
                <a:ext uri="{FF2B5EF4-FFF2-40B4-BE49-F238E27FC236}">
                  <a16:creationId xmlns:a16="http://schemas.microsoft.com/office/drawing/2014/main" id="{ADAC5984-AAD9-42B3-A297-A1B652C00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1425" y="4019551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Line 37">
              <a:extLst>
                <a:ext uri="{FF2B5EF4-FFF2-40B4-BE49-F238E27FC236}">
                  <a16:creationId xmlns:a16="http://schemas.microsoft.com/office/drawing/2014/main" id="{DDC95474-608D-4006-8132-C8F77DEE2D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1425" y="3873501"/>
              <a:ext cx="0" cy="1460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2CF5C324-ED8A-44CF-AB18-772133BE0A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0950" y="2897188"/>
              <a:ext cx="0" cy="1460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Line 39">
              <a:extLst>
                <a:ext uri="{FF2B5EF4-FFF2-40B4-BE49-F238E27FC236}">
                  <a16:creationId xmlns:a16="http://schemas.microsoft.com/office/drawing/2014/main" id="{DEB3BB3E-16BC-4908-AFB9-0ADD59384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2500" y="3162301"/>
              <a:ext cx="173038" cy="173038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Line 40">
              <a:extLst>
                <a:ext uri="{FF2B5EF4-FFF2-40B4-BE49-F238E27FC236}">
                  <a16:creationId xmlns:a16="http://schemas.microsoft.com/office/drawing/2014/main" id="{6A2AF142-4C8D-45D1-82AA-E0005B253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538" y="3335338"/>
              <a:ext cx="6350" cy="63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Line 41">
              <a:extLst>
                <a:ext uri="{FF2B5EF4-FFF2-40B4-BE49-F238E27FC236}">
                  <a16:creationId xmlns:a16="http://schemas.microsoft.com/office/drawing/2014/main" id="{C9097355-4A3B-49B0-9D2F-98D038B8B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1888" y="3341688"/>
              <a:ext cx="66675" cy="66675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Line 42">
              <a:extLst>
                <a:ext uri="{FF2B5EF4-FFF2-40B4-BE49-F238E27FC236}">
                  <a16:creationId xmlns:a16="http://schemas.microsoft.com/office/drawing/2014/main" id="{C20A3909-4219-449C-BF6C-5441757AEE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3468688"/>
              <a:ext cx="195263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Line 43">
              <a:extLst>
                <a:ext uri="{FF2B5EF4-FFF2-40B4-BE49-F238E27FC236}">
                  <a16:creationId xmlns:a16="http://schemas.microsoft.com/office/drawing/2014/main" id="{D58D4FF2-53E9-4106-B21D-6396F3936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625" y="3468688"/>
              <a:ext cx="49213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CC9BEA03-60D8-4DF7-A69D-BE3EE9AE5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720976"/>
              <a:ext cx="612775" cy="614363"/>
            </a:xfrm>
            <a:custGeom>
              <a:avLst/>
              <a:gdLst>
                <a:gd name="T0" fmla="*/ 0 w 185"/>
                <a:gd name="T1" fmla="*/ 0 h 185"/>
                <a:gd name="T2" fmla="*/ 185 w 185"/>
                <a:gd name="T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85">
                  <a:moveTo>
                    <a:pt x="0" y="0"/>
                  </a:moveTo>
                  <a:cubicBezTo>
                    <a:pt x="95" y="15"/>
                    <a:pt x="170" y="90"/>
                    <a:pt x="185" y="185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B67C980-C128-40F6-9DD0-A1CEF4AFE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700" y="3570288"/>
              <a:ext cx="611188" cy="615950"/>
            </a:xfrm>
            <a:custGeom>
              <a:avLst/>
              <a:gdLst>
                <a:gd name="T0" fmla="*/ 0 w 184"/>
                <a:gd name="T1" fmla="*/ 0 h 185"/>
                <a:gd name="T2" fmla="*/ 184 w 184"/>
                <a:gd name="T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4" h="185">
                  <a:moveTo>
                    <a:pt x="0" y="0"/>
                  </a:moveTo>
                  <a:cubicBezTo>
                    <a:pt x="15" y="95"/>
                    <a:pt x="90" y="169"/>
                    <a:pt x="184" y="185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F178900A-ED33-4ACB-B05E-38CA6E3CD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3570288"/>
              <a:ext cx="612775" cy="615950"/>
            </a:xfrm>
            <a:custGeom>
              <a:avLst/>
              <a:gdLst>
                <a:gd name="T0" fmla="*/ 185 w 185"/>
                <a:gd name="T1" fmla="*/ 0 h 185"/>
                <a:gd name="T2" fmla="*/ 0 w 185"/>
                <a:gd name="T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85">
                  <a:moveTo>
                    <a:pt x="185" y="0"/>
                  </a:moveTo>
                  <a:cubicBezTo>
                    <a:pt x="170" y="95"/>
                    <a:pt x="95" y="169"/>
                    <a:pt x="0" y="185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C460D2AA-B80F-42C9-936F-69FF1A6BB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700" y="2720976"/>
              <a:ext cx="611188" cy="614363"/>
            </a:xfrm>
            <a:custGeom>
              <a:avLst/>
              <a:gdLst>
                <a:gd name="T0" fmla="*/ 0 w 184"/>
                <a:gd name="T1" fmla="*/ 185 h 185"/>
                <a:gd name="T2" fmla="*/ 184 w 184"/>
                <a:gd name="T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4" h="185">
                  <a:moveTo>
                    <a:pt x="0" y="185"/>
                  </a:moveTo>
                  <a:cubicBezTo>
                    <a:pt x="15" y="90"/>
                    <a:pt x="90" y="15"/>
                    <a:pt x="184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Line 48">
              <a:extLst>
                <a:ext uri="{FF2B5EF4-FFF2-40B4-BE49-F238E27FC236}">
                  <a16:creationId xmlns:a16="http://schemas.microsoft.com/office/drawing/2014/main" id="{10A7E41C-D550-4530-9E10-74CA32D93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Line 49">
              <a:extLst>
                <a:ext uri="{FF2B5EF4-FFF2-40B4-BE49-F238E27FC236}">
                  <a16:creationId xmlns:a16="http://schemas.microsoft.com/office/drawing/2014/main" id="{3DF9C38D-70AD-4908-8229-DC91B2CAB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Line 50">
              <a:extLst>
                <a:ext uri="{FF2B5EF4-FFF2-40B4-BE49-F238E27FC236}">
                  <a16:creationId xmlns:a16="http://schemas.microsoft.com/office/drawing/2014/main" id="{F2B87211-F64E-42B6-9823-3E4C42734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9613" y="333533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Line 51">
              <a:extLst>
                <a:ext uri="{FF2B5EF4-FFF2-40B4-BE49-F238E27FC236}">
                  <a16:creationId xmlns:a16="http://schemas.microsoft.com/office/drawing/2014/main" id="{2994986F-2EDD-47F3-BC17-2C0B36335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33533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Line 52">
              <a:extLst>
                <a:ext uri="{FF2B5EF4-FFF2-40B4-BE49-F238E27FC236}">
                  <a16:creationId xmlns:a16="http://schemas.microsoft.com/office/drawing/2014/main" id="{6286C2B3-1639-49E9-AC54-17F5809AB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538" y="3335338"/>
              <a:ext cx="635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Line 53">
              <a:extLst>
                <a:ext uri="{FF2B5EF4-FFF2-40B4-BE49-F238E27FC236}">
                  <a16:creationId xmlns:a16="http://schemas.microsoft.com/office/drawing/2014/main" id="{19DA928D-C4CA-4E83-9A0C-E050A5E52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9613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Line 54">
              <a:extLst>
                <a:ext uri="{FF2B5EF4-FFF2-40B4-BE49-F238E27FC236}">
                  <a16:creationId xmlns:a16="http://schemas.microsoft.com/office/drawing/2014/main" id="{E70F865F-8069-4000-BC90-02BB5F737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Line 55">
              <a:extLst>
                <a:ext uri="{FF2B5EF4-FFF2-40B4-BE49-F238E27FC236}">
                  <a16:creationId xmlns:a16="http://schemas.microsoft.com/office/drawing/2014/main" id="{49D5DA38-7D9B-4678-9C8B-20DA716C3C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1888" y="3335338"/>
              <a:ext cx="0" cy="63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" name="Plus Sign 56">
            <a:extLst>
              <a:ext uri="{FF2B5EF4-FFF2-40B4-BE49-F238E27FC236}">
                <a16:creationId xmlns:a16="http://schemas.microsoft.com/office/drawing/2014/main" id="{EB06CFD9-6E44-4A14-988A-981D4DCC124F}"/>
              </a:ext>
            </a:extLst>
          </p:cNvPr>
          <p:cNvSpPr/>
          <p:nvPr/>
        </p:nvSpPr>
        <p:spPr>
          <a:xfrm>
            <a:off x="-6117361" y="2233333"/>
            <a:ext cx="297520" cy="297520"/>
          </a:xfrm>
          <a:prstGeom prst="mathPlus">
            <a:avLst>
              <a:gd name="adj1" fmla="val 10818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3E74745-880B-491C-8DAA-57EA9AF9AA89}"/>
              </a:ext>
            </a:extLst>
          </p:cNvPr>
          <p:cNvSpPr txBox="1"/>
          <p:nvPr/>
        </p:nvSpPr>
        <p:spPr>
          <a:xfrm>
            <a:off x="1659039" y="3078109"/>
            <a:ext cx="9439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Big bag of blocks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B60002C-A703-4DAA-81B6-2277D29CB058}"/>
              </a:ext>
            </a:extLst>
          </p:cNvPr>
          <p:cNvGrpSpPr/>
          <p:nvPr/>
        </p:nvGrpSpPr>
        <p:grpSpPr>
          <a:xfrm>
            <a:off x="-13372150" y="1947492"/>
            <a:ext cx="702609" cy="815572"/>
            <a:chOff x="1824504" y="1803499"/>
            <a:chExt cx="981941" cy="1139814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F1D1F27E-1016-43DC-8A45-C9DAF1C9BAB5}"/>
                </a:ext>
              </a:extLst>
            </p:cNvPr>
            <p:cNvGrpSpPr/>
            <p:nvPr/>
          </p:nvGrpSpPr>
          <p:grpSpPr>
            <a:xfrm rot="20190392">
              <a:off x="1995273" y="1873953"/>
              <a:ext cx="440072" cy="175828"/>
              <a:chOff x="1003300" y="1140739"/>
              <a:chExt cx="609600" cy="243562"/>
            </a:xfrm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A7849ECF-5F07-4F4D-B2E0-449CA46BDF3D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67AECC-E9F0-42C7-B073-0AC70962C5AE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67C5827-CCCE-4BAD-B4CD-13B8F5FE3F7C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D843A8DF-97BE-4DC4-854C-95DCB8631EE4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4202F046-D628-4017-AC40-9073E369C51D}"/>
                </a:ext>
              </a:extLst>
            </p:cNvPr>
            <p:cNvGrpSpPr/>
            <p:nvPr/>
          </p:nvGrpSpPr>
          <p:grpSpPr>
            <a:xfrm rot="1923044">
              <a:off x="1824504" y="1920520"/>
              <a:ext cx="440072" cy="175828"/>
              <a:chOff x="1003300" y="1140739"/>
              <a:chExt cx="609600" cy="243562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3C1CDA8B-00D9-4A41-97DF-175D611F40EF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solidFill>
                <a:schemeClr val="tx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3CBDDE45-4863-4746-8287-438F2691C02C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8381F311-D45E-4D4D-93B3-935C9AFF463E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08E10468-C355-4CC1-8BD8-7CC7E90BDAF2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2481CCD-B3C9-4835-9499-C7690D73F658}"/>
                </a:ext>
              </a:extLst>
            </p:cNvPr>
            <p:cNvGrpSpPr/>
            <p:nvPr/>
          </p:nvGrpSpPr>
          <p:grpSpPr>
            <a:xfrm rot="19224290">
              <a:off x="2366373" y="1924753"/>
              <a:ext cx="440072" cy="175828"/>
              <a:chOff x="1003300" y="1140739"/>
              <a:chExt cx="609600" cy="243562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679ACC1-378C-4EC1-B925-ADEC28F2D71E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4EDC207E-40AB-4483-ADA6-B18C0F0F3DFE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02852A7-3D12-4523-9474-44DB7156D11A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C58991CC-CCF0-43C9-B721-2E3C96AE5D1F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BFA4D28-2C08-44F8-B0D4-AD5737DE2161}"/>
                </a:ext>
              </a:extLst>
            </p:cNvPr>
            <p:cNvGrpSpPr/>
            <p:nvPr/>
          </p:nvGrpSpPr>
          <p:grpSpPr>
            <a:xfrm rot="21066449">
              <a:off x="2188572" y="1924753"/>
              <a:ext cx="440072" cy="175828"/>
              <a:chOff x="1003300" y="1140739"/>
              <a:chExt cx="609600" cy="243562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C051F257-04A9-4338-B292-93869A1BDE38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solidFill>
                <a:schemeClr val="tx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43274430-62BE-4274-994A-7087F24A3121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F4F8BC5B-5BFC-4070-9183-79AA88C4A5BB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18F94311-F23E-46A1-9313-D64E3A70F429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422FD88-C969-43C9-B898-D9B52BE04D91}"/>
                </a:ext>
              </a:extLst>
            </p:cNvPr>
            <p:cNvSpPr/>
            <p:nvPr/>
          </p:nvSpPr>
          <p:spPr>
            <a:xfrm>
              <a:off x="1835942" y="2038347"/>
              <a:ext cx="876778" cy="3196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Freeform 91">
              <a:extLst>
                <a:ext uri="{FF2B5EF4-FFF2-40B4-BE49-F238E27FC236}">
                  <a16:creationId xmlns:a16="http://schemas.microsoft.com/office/drawing/2014/main" id="{E5C23C18-4C47-4221-ABA2-5B033B17A3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5942" y="1803499"/>
              <a:ext cx="876778" cy="1139814"/>
            </a:xfrm>
            <a:custGeom>
              <a:avLst/>
              <a:gdLst>
                <a:gd name="T0" fmla="*/ 94 w 98"/>
                <a:gd name="T1" fmla="*/ 128 h 128"/>
                <a:gd name="T2" fmla="*/ 4 w 98"/>
                <a:gd name="T3" fmla="*/ 128 h 128"/>
                <a:gd name="T4" fmla="*/ 0 w 98"/>
                <a:gd name="T5" fmla="*/ 124 h 128"/>
                <a:gd name="T6" fmla="*/ 0 w 98"/>
                <a:gd name="T7" fmla="*/ 30 h 128"/>
                <a:gd name="T8" fmla="*/ 4 w 98"/>
                <a:gd name="T9" fmla="*/ 26 h 128"/>
                <a:gd name="T10" fmla="*/ 94 w 98"/>
                <a:gd name="T11" fmla="*/ 26 h 128"/>
                <a:gd name="T12" fmla="*/ 98 w 98"/>
                <a:gd name="T13" fmla="*/ 30 h 128"/>
                <a:gd name="T14" fmla="*/ 98 w 98"/>
                <a:gd name="T15" fmla="*/ 124 h 128"/>
                <a:gd name="T16" fmla="*/ 94 w 98"/>
                <a:gd name="T17" fmla="*/ 128 h 128"/>
                <a:gd name="T18" fmla="*/ 26 w 98"/>
                <a:gd name="T19" fmla="*/ 41 h 128"/>
                <a:gd name="T20" fmla="*/ 21 w 98"/>
                <a:gd name="T21" fmla="*/ 47 h 128"/>
                <a:gd name="T22" fmla="*/ 26 w 98"/>
                <a:gd name="T23" fmla="*/ 53 h 128"/>
                <a:gd name="T24" fmla="*/ 32 w 98"/>
                <a:gd name="T25" fmla="*/ 47 h 128"/>
                <a:gd name="T26" fmla="*/ 26 w 98"/>
                <a:gd name="T27" fmla="*/ 41 h 128"/>
                <a:gd name="T28" fmla="*/ 74 w 98"/>
                <a:gd name="T29" fmla="*/ 41 h 128"/>
                <a:gd name="T30" fmla="*/ 69 w 98"/>
                <a:gd name="T31" fmla="*/ 47 h 128"/>
                <a:gd name="T32" fmla="*/ 74 w 98"/>
                <a:gd name="T33" fmla="*/ 53 h 128"/>
                <a:gd name="T34" fmla="*/ 80 w 98"/>
                <a:gd name="T35" fmla="*/ 47 h 128"/>
                <a:gd name="T36" fmla="*/ 74 w 98"/>
                <a:gd name="T37" fmla="*/ 41 h 128"/>
                <a:gd name="T38" fmla="*/ 26 w 98"/>
                <a:gd name="T39" fmla="*/ 41 h 128"/>
                <a:gd name="T40" fmla="*/ 26 w 98"/>
                <a:gd name="T41" fmla="*/ 41 h 128"/>
                <a:gd name="T42" fmla="*/ 74 w 98"/>
                <a:gd name="T43" fmla="*/ 41 h 128"/>
                <a:gd name="T44" fmla="*/ 75 w 98"/>
                <a:gd name="T45" fmla="*/ 24 h 128"/>
                <a:gd name="T46" fmla="*/ 50 w 98"/>
                <a:gd name="T47" fmla="*/ 0 h 128"/>
                <a:gd name="T48" fmla="*/ 26 w 98"/>
                <a:gd name="T49" fmla="*/ 24 h 128"/>
                <a:gd name="T50" fmla="*/ 26 w 98"/>
                <a:gd name="T51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" h="128">
                  <a:moveTo>
                    <a:pt x="94" y="128"/>
                  </a:moveTo>
                  <a:cubicBezTo>
                    <a:pt x="4" y="128"/>
                    <a:pt x="4" y="128"/>
                    <a:pt x="4" y="128"/>
                  </a:cubicBezTo>
                  <a:cubicBezTo>
                    <a:pt x="2" y="128"/>
                    <a:pt x="0" y="126"/>
                    <a:pt x="0" y="12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2" y="26"/>
                    <a:pt x="4" y="2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6" y="26"/>
                    <a:pt x="98" y="28"/>
                    <a:pt x="98" y="30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8" y="126"/>
                    <a:pt x="96" y="128"/>
                    <a:pt x="94" y="128"/>
                  </a:cubicBezTo>
                  <a:close/>
                  <a:moveTo>
                    <a:pt x="26" y="41"/>
                  </a:moveTo>
                  <a:cubicBezTo>
                    <a:pt x="23" y="41"/>
                    <a:pt x="21" y="44"/>
                    <a:pt x="21" y="47"/>
                  </a:cubicBezTo>
                  <a:cubicBezTo>
                    <a:pt x="21" y="50"/>
                    <a:pt x="23" y="53"/>
                    <a:pt x="26" y="53"/>
                  </a:cubicBezTo>
                  <a:cubicBezTo>
                    <a:pt x="29" y="53"/>
                    <a:pt x="32" y="50"/>
                    <a:pt x="32" y="47"/>
                  </a:cubicBezTo>
                  <a:cubicBezTo>
                    <a:pt x="32" y="44"/>
                    <a:pt x="29" y="41"/>
                    <a:pt x="26" y="41"/>
                  </a:cubicBezTo>
                  <a:close/>
                  <a:moveTo>
                    <a:pt x="74" y="41"/>
                  </a:moveTo>
                  <a:cubicBezTo>
                    <a:pt x="71" y="41"/>
                    <a:pt x="69" y="44"/>
                    <a:pt x="69" y="47"/>
                  </a:cubicBezTo>
                  <a:cubicBezTo>
                    <a:pt x="69" y="50"/>
                    <a:pt x="71" y="53"/>
                    <a:pt x="74" y="53"/>
                  </a:cubicBezTo>
                  <a:cubicBezTo>
                    <a:pt x="77" y="53"/>
                    <a:pt x="80" y="50"/>
                    <a:pt x="80" y="47"/>
                  </a:cubicBezTo>
                  <a:cubicBezTo>
                    <a:pt x="80" y="44"/>
                    <a:pt x="77" y="41"/>
                    <a:pt x="74" y="41"/>
                  </a:cubicBezTo>
                  <a:close/>
                  <a:moveTo>
                    <a:pt x="26" y="41"/>
                  </a:moveTo>
                  <a:cubicBezTo>
                    <a:pt x="26" y="41"/>
                    <a:pt x="26" y="41"/>
                    <a:pt x="26" y="41"/>
                  </a:cubicBezTo>
                  <a:moveTo>
                    <a:pt x="74" y="41"/>
                  </a:moveTo>
                  <a:cubicBezTo>
                    <a:pt x="75" y="24"/>
                    <a:pt x="75" y="24"/>
                    <a:pt x="75" y="24"/>
                  </a:cubicBezTo>
                  <a:cubicBezTo>
                    <a:pt x="75" y="11"/>
                    <a:pt x="64" y="0"/>
                    <a:pt x="50" y="0"/>
                  </a:cubicBezTo>
                  <a:cubicBezTo>
                    <a:pt x="37" y="0"/>
                    <a:pt x="26" y="11"/>
                    <a:pt x="26" y="24"/>
                  </a:cubicBezTo>
                  <a:cubicBezTo>
                    <a:pt x="26" y="41"/>
                    <a:pt x="26" y="41"/>
                    <a:pt x="26" y="41"/>
                  </a:cubicBez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1" name="Plus Sign 280">
            <a:extLst>
              <a:ext uri="{FF2B5EF4-FFF2-40B4-BE49-F238E27FC236}">
                <a16:creationId xmlns:a16="http://schemas.microsoft.com/office/drawing/2014/main" id="{77511987-1F6C-419B-B8B4-8F16EEB13591}"/>
              </a:ext>
            </a:extLst>
          </p:cNvPr>
          <p:cNvSpPr/>
          <p:nvPr/>
        </p:nvSpPr>
        <p:spPr>
          <a:xfrm>
            <a:off x="-10699902" y="2233333"/>
            <a:ext cx="297520" cy="297520"/>
          </a:xfrm>
          <a:prstGeom prst="mathPlus">
            <a:avLst>
              <a:gd name="adj1" fmla="val 10818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4F51061-48A4-43D7-B8DC-40BF74821B83}"/>
              </a:ext>
            </a:extLst>
          </p:cNvPr>
          <p:cNvSpPr txBox="1"/>
          <p:nvPr/>
        </p:nvSpPr>
        <p:spPr>
          <a:xfrm>
            <a:off x="3117284" y="3078109"/>
            <a:ext cx="10864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Instructions</a:t>
            </a: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4B90B8B4-6C7E-427F-B7B5-288F0553E348}"/>
              </a:ext>
            </a:extLst>
          </p:cNvPr>
          <p:cNvGrpSpPr/>
          <p:nvPr/>
        </p:nvGrpSpPr>
        <p:grpSpPr>
          <a:xfrm>
            <a:off x="-8751720" y="2035506"/>
            <a:ext cx="558396" cy="780019"/>
            <a:chOff x="4238981" y="1975334"/>
            <a:chExt cx="664250" cy="927886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59429E90-AFDE-4B6E-9D84-C15486C6069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38981" y="1975334"/>
              <a:ext cx="664250" cy="927886"/>
              <a:chOff x="1070" y="242"/>
              <a:chExt cx="708" cy="989"/>
            </a:xfrm>
          </p:grpSpPr>
          <p:sp>
            <p:nvSpPr>
              <p:cNvPr id="12" name="Line 5">
                <a:extLst>
                  <a:ext uri="{FF2B5EF4-FFF2-40B4-BE49-F238E27FC236}">
                    <a16:creationId xmlns:a16="http://schemas.microsoft.com/office/drawing/2014/main" id="{3176CA63-B4EC-496D-BE93-E805F585E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70" y="390"/>
                <a:ext cx="708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F875158-F03C-4D04-A57A-FCC26E8E8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" y="242"/>
                <a:ext cx="708" cy="989"/>
              </a:xfrm>
              <a:custGeom>
                <a:avLst/>
                <a:gdLst>
                  <a:gd name="T0" fmla="*/ 708 w 708"/>
                  <a:gd name="T1" fmla="*/ 539 h 989"/>
                  <a:gd name="T2" fmla="*/ 708 w 708"/>
                  <a:gd name="T3" fmla="*/ 0 h 989"/>
                  <a:gd name="T4" fmla="*/ 0 w 708"/>
                  <a:gd name="T5" fmla="*/ 0 h 989"/>
                  <a:gd name="T6" fmla="*/ 0 w 708"/>
                  <a:gd name="T7" fmla="*/ 989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989">
                    <a:moveTo>
                      <a:pt x="708" y="539"/>
                    </a:moveTo>
                    <a:lnTo>
                      <a:pt x="708" y="0"/>
                    </a:lnTo>
                    <a:lnTo>
                      <a:pt x="0" y="0"/>
                    </a:lnTo>
                    <a:lnTo>
                      <a:pt x="0" y="989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A8D43480-8DCA-4BE9-A1AA-DDE1334FB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" y="1165"/>
                <a:ext cx="595" cy="57"/>
              </a:xfrm>
              <a:custGeom>
                <a:avLst/>
                <a:gdLst>
                  <a:gd name="T0" fmla="*/ 0 w 595"/>
                  <a:gd name="T1" fmla="*/ 57 h 57"/>
                  <a:gd name="T2" fmla="*/ 595 w 595"/>
                  <a:gd name="T3" fmla="*/ 57 h 57"/>
                  <a:gd name="T4" fmla="*/ 595 w 595"/>
                  <a:gd name="T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5" h="57">
                    <a:moveTo>
                      <a:pt x="0" y="57"/>
                    </a:moveTo>
                    <a:lnTo>
                      <a:pt x="595" y="57"/>
                    </a:lnTo>
                    <a:lnTo>
                      <a:pt x="595" y="0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5FE5BA80-E4DC-41F1-8CDF-0F45E971F3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5" y="620"/>
                <a:ext cx="345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18DFC984-D33C-4F13-BD3D-DB104D6F5A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3" y="760"/>
                <a:ext cx="347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Line 12">
                <a:extLst>
                  <a:ext uri="{FF2B5EF4-FFF2-40B4-BE49-F238E27FC236}">
                    <a16:creationId xmlns:a16="http://schemas.microsoft.com/office/drawing/2014/main" id="{FFD25F08-A9B8-4430-8C6A-563B8449A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37" y="900"/>
                <a:ext cx="353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4143FAC5-165B-4E13-9BF1-15DDCF7982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5" y="1038"/>
                <a:ext cx="345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Line 17">
                <a:extLst>
                  <a:ext uri="{FF2B5EF4-FFF2-40B4-BE49-F238E27FC236}">
                    <a16:creationId xmlns:a16="http://schemas.microsoft.com/office/drawing/2014/main" id="{35F177CD-31DC-46C7-9721-4573E0A5F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99" y="323"/>
                <a:ext cx="191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B0878A87-93E6-4029-8910-D3811D3C729B}"/>
                </a:ext>
              </a:extLst>
            </p:cNvPr>
            <p:cNvSpPr/>
            <p:nvPr/>
          </p:nvSpPr>
          <p:spPr>
            <a:xfrm>
              <a:off x="4344998" y="2297997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3749C2E-3127-4FF3-B775-FC1C3CBCE728}"/>
                </a:ext>
              </a:extLst>
            </p:cNvPr>
            <p:cNvSpPr/>
            <p:nvPr/>
          </p:nvSpPr>
          <p:spPr>
            <a:xfrm>
              <a:off x="4347249" y="2429962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6118870F-AAEB-4D32-9005-B131F8CBF031}"/>
                </a:ext>
              </a:extLst>
            </p:cNvPr>
            <p:cNvSpPr/>
            <p:nvPr/>
          </p:nvSpPr>
          <p:spPr>
            <a:xfrm>
              <a:off x="4353003" y="2556450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E74629A7-8B91-49F8-ADF8-3F0C0E3998D4}"/>
                </a:ext>
              </a:extLst>
            </p:cNvPr>
            <p:cNvSpPr/>
            <p:nvPr/>
          </p:nvSpPr>
          <p:spPr>
            <a:xfrm>
              <a:off x="4353003" y="2681741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E16D69DA-D682-4E63-8F11-877C7E78AD40}"/>
              </a:ext>
            </a:extLst>
          </p:cNvPr>
          <p:cNvSpPr/>
          <p:nvPr/>
        </p:nvSpPr>
        <p:spPr>
          <a:xfrm>
            <a:off x="4006527" y="641342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Development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3DD46A51-3048-4D4A-BA35-251181A2C3EA}"/>
              </a:ext>
            </a:extLst>
          </p:cNvPr>
          <p:cNvSpPr/>
          <p:nvPr/>
        </p:nvSpPr>
        <p:spPr>
          <a:xfrm>
            <a:off x="2118298" y="643053"/>
            <a:ext cx="1947336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Rapid </a:t>
            </a:r>
          </a:p>
        </p:txBody>
      </p:sp>
      <p:sp>
        <p:nvSpPr>
          <p:cNvPr id="5" name="Equals 4">
            <a:extLst>
              <a:ext uri="{FF2B5EF4-FFF2-40B4-BE49-F238E27FC236}">
                <a16:creationId xmlns:a16="http://schemas.microsoft.com/office/drawing/2014/main" id="{AC3C4EC5-E8F7-4C41-A70A-D9ECD742A0AF}"/>
              </a:ext>
            </a:extLst>
          </p:cNvPr>
          <p:cNvSpPr/>
          <p:nvPr/>
        </p:nvSpPr>
        <p:spPr>
          <a:xfrm>
            <a:off x="-1507547" y="2227307"/>
            <a:ext cx="300176" cy="336040"/>
          </a:xfrm>
          <a:prstGeom prst="mathEqual">
            <a:avLst>
              <a:gd name="adj1" fmla="val 9742"/>
              <a:gd name="adj2" fmla="val 1864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D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679BD87-63A4-4FF0-BBC4-EE5A024D7C2F}"/>
              </a:ext>
            </a:extLst>
          </p:cNvPr>
          <p:cNvGrpSpPr/>
          <p:nvPr/>
        </p:nvGrpSpPr>
        <p:grpSpPr>
          <a:xfrm flipH="1">
            <a:off x="3039991" y="1898656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8913008-A19F-4E5A-9C48-F5F382574D3C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AAF8B00-D774-4881-8E79-07E17AA5064E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9861866-8F71-46F0-9C73-A96B27DB1EB9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76D816D-CF1B-44FD-A394-8AB6D59DC137}"/>
              </a:ext>
            </a:extLst>
          </p:cNvPr>
          <p:cNvGrpSpPr/>
          <p:nvPr/>
        </p:nvGrpSpPr>
        <p:grpSpPr>
          <a:xfrm flipH="1">
            <a:off x="3045241" y="1688922"/>
            <a:ext cx="99464" cy="123497"/>
            <a:chOff x="1221603" y="1140739"/>
            <a:chExt cx="204578" cy="243562"/>
          </a:xfrm>
          <a:solidFill>
            <a:schemeClr val="accent1"/>
          </a:solidFill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0EFD497D-07EC-4DDF-8F83-B16CB1A5D7EC}"/>
                </a:ext>
              </a:extLst>
            </p:cNvPr>
            <p:cNvSpPr/>
            <p:nvPr/>
          </p:nvSpPr>
          <p:spPr>
            <a:xfrm>
              <a:off x="1221603" y="1181102"/>
              <a:ext cx="204578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0D23183-AD4F-4367-B41C-20DDFBC47BEF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6700803D-D9AD-4976-9E64-665B1C804559}"/>
              </a:ext>
            </a:extLst>
          </p:cNvPr>
          <p:cNvGrpSpPr/>
          <p:nvPr/>
        </p:nvGrpSpPr>
        <p:grpSpPr>
          <a:xfrm flipH="1">
            <a:off x="3344409" y="2103237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00B3975-AF95-42C0-86D8-46FA2E41B370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DBBA69D-DD56-4AD7-8290-6195853661AD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6A347E7-FDDD-4CBB-8529-F405D3CCAA49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BB64D72-9EDD-4196-8798-6FCEB1A28311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92D3B83-79D3-4548-94CA-45ABEFD6C455}"/>
              </a:ext>
            </a:extLst>
          </p:cNvPr>
          <p:cNvGrpSpPr/>
          <p:nvPr/>
        </p:nvGrpSpPr>
        <p:grpSpPr>
          <a:xfrm flipH="1">
            <a:off x="3344409" y="1999780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F2B8705-E2F8-4C3F-8BBC-C208FCC7A9AA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AB75552-8C89-48F1-A238-9A9F50BD3300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09E31AF-87D9-46E1-9534-8296A4DE96C7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6A64F4C-9F9B-4A43-90AD-B3B8EF1D56C2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D2FC6B0-AA29-4557-AB75-61F8449C0455}"/>
              </a:ext>
            </a:extLst>
          </p:cNvPr>
          <p:cNvGrpSpPr/>
          <p:nvPr/>
        </p:nvGrpSpPr>
        <p:grpSpPr>
          <a:xfrm flipH="1">
            <a:off x="3243694" y="1895141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3F4C12E-2992-4AA4-AC6F-B7AACE8002F3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A5B866A-367A-4161-B777-C5D2949D359D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B6D36B2-0EAF-4DE6-9A40-0E87A094B63A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F726ACD-3EA1-4A4E-B124-F6766A85FD5D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427F97-9324-4188-B7A8-8346A477813E}"/>
              </a:ext>
            </a:extLst>
          </p:cNvPr>
          <p:cNvGrpSpPr/>
          <p:nvPr/>
        </p:nvGrpSpPr>
        <p:grpSpPr>
          <a:xfrm flipH="1">
            <a:off x="3243694" y="1791310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4C89F6D-8A7B-4511-89FB-73BFB85810CC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DE1DCB1-74AB-48C3-82C1-3D20B056143A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7E5E79CD-C71C-460F-87A6-E22151BC566D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0D1CA83A-0A18-4E2D-BB71-799BD68D919D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7BF63BCB-016E-41B8-A152-5D21DC27C18E}"/>
              </a:ext>
            </a:extLst>
          </p:cNvPr>
          <p:cNvGrpSpPr/>
          <p:nvPr/>
        </p:nvGrpSpPr>
        <p:grpSpPr>
          <a:xfrm flipH="1">
            <a:off x="3144216" y="1687530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44C4D801-C7BD-4AE3-BC21-E8F1CF1DDF23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74F2D25-CFC4-4E1A-A59A-6854534A9C64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FD68834-EB8B-4A9F-BF10-5665DA1CCFD4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DECAD35-90A9-467C-A0D9-40BDB358A673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43C1203-8827-4BFF-804C-A7390C5AEC8F}"/>
              </a:ext>
            </a:extLst>
          </p:cNvPr>
          <p:cNvGrpSpPr/>
          <p:nvPr/>
        </p:nvGrpSpPr>
        <p:grpSpPr>
          <a:xfrm flipH="1">
            <a:off x="3144354" y="1584136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E854849-D945-4DCF-B5A3-9FEA0D3889FB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2200216-0E08-4755-A0CB-D82C24A231E4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27B0EF4C-106B-414D-B5A4-2AD8A31568EE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7EF2855-5954-426B-86F8-DD50CDC7D609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3C31DC1-726A-43D6-937A-652E2630489A}"/>
              </a:ext>
            </a:extLst>
          </p:cNvPr>
          <p:cNvGrpSpPr/>
          <p:nvPr/>
        </p:nvGrpSpPr>
        <p:grpSpPr>
          <a:xfrm>
            <a:off x="2519112" y="1896337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58F7CE36-A422-48DE-A6C1-BB15B5128780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90A70B8F-9D01-4B1A-A464-4A2C084134CD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3DA34A0-061E-4704-B386-1CB9EE30EE1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05DB26C-C283-46D4-8D4F-C22CF8B8E4FB}"/>
              </a:ext>
            </a:extLst>
          </p:cNvPr>
          <p:cNvGrpSpPr/>
          <p:nvPr/>
        </p:nvGrpSpPr>
        <p:grpSpPr>
          <a:xfrm>
            <a:off x="2517953" y="1793504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A35D5C6-595A-42C4-8B02-A0C6ACE35796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716E371-B0AF-49C5-BE14-05D30D397E83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F168716-E813-47BE-AF1F-2AF6159CE80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7CE9C0E7-717C-46F9-83F4-58D78C43E719}"/>
              </a:ext>
            </a:extLst>
          </p:cNvPr>
          <p:cNvGrpSpPr/>
          <p:nvPr/>
        </p:nvGrpSpPr>
        <p:grpSpPr>
          <a:xfrm flipH="1">
            <a:off x="3038236" y="1793062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B1456B97-7051-4249-AAC6-35D9C8AECDC2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8DE0F04-E092-4D8C-ADA6-5911AC5C3200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C6CD367-2AAF-4341-98C9-8F6D9519EC0F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1163A2CA-F466-484C-B02F-192F71C01C13}"/>
              </a:ext>
            </a:extLst>
          </p:cNvPr>
          <p:cNvGrpSpPr/>
          <p:nvPr/>
        </p:nvGrpSpPr>
        <p:grpSpPr>
          <a:xfrm>
            <a:off x="2624637" y="1688922"/>
            <a:ext cx="99464" cy="123497"/>
            <a:chOff x="1221603" y="1140739"/>
            <a:chExt cx="204578" cy="243562"/>
          </a:xfrm>
          <a:solidFill>
            <a:schemeClr val="accent1"/>
          </a:solidFill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61A1A048-7FFC-4164-B005-CC98AB2BA66B}"/>
                </a:ext>
              </a:extLst>
            </p:cNvPr>
            <p:cNvSpPr/>
            <p:nvPr/>
          </p:nvSpPr>
          <p:spPr>
            <a:xfrm>
              <a:off x="1221603" y="1181102"/>
              <a:ext cx="204578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CB3319E5-2A4A-409B-A9B3-1514843F5EFF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F3DED7E5-8D0A-47F1-B229-D9EE09102D00}"/>
              </a:ext>
            </a:extLst>
          </p:cNvPr>
          <p:cNvGrpSpPr/>
          <p:nvPr/>
        </p:nvGrpSpPr>
        <p:grpSpPr>
          <a:xfrm>
            <a:off x="2623603" y="1585528"/>
            <a:ext cx="99464" cy="123497"/>
            <a:chOff x="1221603" y="1140739"/>
            <a:chExt cx="204578" cy="243562"/>
          </a:xfrm>
          <a:solidFill>
            <a:schemeClr val="accent1"/>
          </a:solidFill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38032934-4B2B-4704-8AB8-41A782BCEBA1}"/>
                </a:ext>
              </a:extLst>
            </p:cNvPr>
            <p:cNvSpPr/>
            <p:nvPr/>
          </p:nvSpPr>
          <p:spPr>
            <a:xfrm>
              <a:off x="1221603" y="1181102"/>
              <a:ext cx="204578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4D5CDF6-FE2C-4B91-BD71-0C9098B57F35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94D7792A-DDA8-4FD3-98B0-DC4863D158EA}"/>
              </a:ext>
            </a:extLst>
          </p:cNvPr>
          <p:cNvGrpSpPr/>
          <p:nvPr/>
        </p:nvGrpSpPr>
        <p:grpSpPr>
          <a:xfrm>
            <a:off x="2122654" y="2103237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AC416C8-6842-4BC1-9D50-36488E9323C0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9DA7E5B-15D0-47C6-9147-B8E86ECF5926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6D19AF66-4A62-475E-9803-BE873B4EFCB8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0CD88F1B-A829-4629-A401-F470658DEBAE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4A9713D0-EF7A-4B1F-A9E0-DDCD16E08622}"/>
              </a:ext>
            </a:extLst>
          </p:cNvPr>
          <p:cNvGrpSpPr/>
          <p:nvPr/>
        </p:nvGrpSpPr>
        <p:grpSpPr>
          <a:xfrm>
            <a:off x="2122654" y="1999780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FC459FDE-439D-4227-9D06-676644467BA4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AC53793E-E7E2-40C8-ACD4-02A65A1F3666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745D07CA-C49B-4635-8371-CB68AE79DF33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FFC12B7-0189-4EEE-A15D-5C178B4062D0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CF565DE-B6A6-4BF5-8448-35AD1D74E6B9}"/>
              </a:ext>
            </a:extLst>
          </p:cNvPr>
          <p:cNvGrpSpPr/>
          <p:nvPr/>
        </p:nvGrpSpPr>
        <p:grpSpPr>
          <a:xfrm>
            <a:off x="2223369" y="1895141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E326EB6-3DBC-4646-8E65-054EADC719BC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5C142C6-DAE7-4B31-A4E2-3210D5B5870E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7630F5E-4ECC-4B1F-951D-EF1D5889BB8D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85466EE-AE22-4F22-9A51-796DDF20DB20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953FAE96-0BB4-4DAD-8AC7-56655E713FDA}"/>
              </a:ext>
            </a:extLst>
          </p:cNvPr>
          <p:cNvGrpSpPr/>
          <p:nvPr/>
        </p:nvGrpSpPr>
        <p:grpSpPr>
          <a:xfrm>
            <a:off x="2223369" y="1793629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E8096B74-ECFF-4DC0-BFB3-537B656CF390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5BF57FCD-0237-4F00-AE7B-A0F7A92A5D11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9CAEFF38-B9A2-4C12-9037-E0FBE6B7DA32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E676F50-0FC1-4749-A365-1CC75E8B2756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DE1E725-34D4-438C-95A8-694BB22B7D28}"/>
              </a:ext>
            </a:extLst>
          </p:cNvPr>
          <p:cNvGrpSpPr/>
          <p:nvPr/>
        </p:nvGrpSpPr>
        <p:grpSpPr>
          <a:xfrm>
            <a:off x="2322847" y="1687530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A66282EF-8ADC-4A70-8616-02A0F5EB12CE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8E3F77E4-A05D-4F90-B4E6-4871082DFE6D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E25B1C0-5159-4434-829E-F162525FBB54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57DFCF6B-200C-40E9-A099-49E803AB55E4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5EA0E329-BE11-43EC-96AB-5E5BF652957E}"/>
              </a:ext>
            </a:extLst>
          </p:cNvPr>
          <p:cNvGrpSpPr/>
          <p:nvPr/>
        </p:nvGrpSpPr>
        <p:grpSpPr>
          <a:xfrm>
            <a:off x="2322709" y="1584136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AE0A4F3-D63F-426A-AA57-4A7E165D886A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C883EB06-1F5A-492F-9DF5-D414ED53437B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D10B7649-93A0-4673-B371-1E8F5CD586E2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D8536F10-035D-4BFD-A37A-39C737226E92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E80FF899-FFD3-41B0-8333-FAB3F0A1D22F}"/>
              </a:ext>
            </a:extLst>
          </p:cNvPr>
          <p:cNvGrpSpPr/>
          <p:nvPr/>
        </p:nvGrpSpPr>
        <p:grpSpPr>
          <a:xfrm>
            <a:off x="2420789" y="1478973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C0EB837E-37B5-4F58-A109-5C4F40CC6D9F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5D2B5172-6F92-43BB-9164-E99CA0A98119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BB1CFC48-19EF-4B5C-AAEC-85D668297179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A269F54-704C-4AD2-90C0-1BC6679BDE5F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01331443-75E7-4D28-8003-3A1A2199F4F8}"/>
              </a:ext>
            </a:extLst>
          </p:cNvPr>
          <p:cNvGrpSpPr/>
          <p:nvPr/>
        </p:nvGrpSpPr>
        <p:grpSpPr>
          <a:xfrm>
            <a:off x="2517467" y="1377429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D182EBA-97EA-456E-9085-0D3D84CB4B3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5E740104-9668-49C9-8918-927746130494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8936D2EA-7B7F-4A42-AAA4-C96D96F4086B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D101F3E-8009-404A-B986-EDCCA575A8AF}"/>
              </a:ext>
            </a:extLst>
          </p:cNvPr>
          <p:cNvGrpSpPr/>
          <p:nvPr/>
        </p:nvGrpSpPr>
        <p:grpSpPr>
          <a:xfrm>
            <a:off x="2682872" y="3719849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19903DEE-5464-4667-9358-BB5FED917D35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7E035B1F-D9C6-4E28-953F-B14571056D02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42C98B9-C241-49DF-9F4C-E602D2991478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BD781B35-9C5B-45FE-B599-524C26E6457B}"/>
              </a:ext>
            </a:extLst>
          </p:cNvPr>
          <p:cNvGrpSpPr/>
          <p:nvPr/>
        </p:nvGrpSpPr>
        <p:grpSpPr>
          <a:xfrm>
            <a:off x="2900257" y="3719849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4E36A78-F374-44B1-B56B-33FBA310C78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EC2D700-53EF-4099-B085-EA57DA539016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D848A57A-7E8E-49F8-9D16-024378C451F8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DF1284B5-7C1A-4CC5-9A52-DCA0829B1B57}"/>
              </a:ext>
            </a:extLst>
          </p:cNvPr>
          <p:cNvGrpSpPr/>
          <p:nvPr/>
        </p:nvGrpSpPr>
        <p:grpSpPr>
          <a:xfrm>
            <a:off x="2792222" y="3615427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336C8974-09E8-49A5-A0E4-AC32611BD4FD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DA2CFE7-1E0E-4B03-92D2-93F5F010503E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D1AE3702-CD08-4615-9B03-A45739F7220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E1619BAF-F522-4CE1-B854-B436FE61379C}"/>
              </a:ext>
            </a:extLst>
          </p:cNvPr>
          <p:cNvGrpSpPr/>
          <p:nvPr/>
        </p:nvGrpSpPr>
        <p:grpSpPr>
          <a:xfrm>
            <a:off x="3007467" y="3615427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2FFB188E-731B-4F95-85CA-FFBB173F0C2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579BB083-ECEC-411A-9165-1B75CF417326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890F246-20F5-4471-850F-2937294F5963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2AA53148-E896-4856-9BC2-8FF0F675F6A1}"/>
              </a:ext>
            </a:extLst>
          </p:cNvPr>
          <p:cNvGrpSpPr/>
          <p:nvPr/>
        </p:nvGrpSpPr>
        <p:grpSpPr>
          <a:xfrm>
            <a:off x="2575614" y="3615428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0A6BE5C8-F12A-4641-BD1F-BFED4882915D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E6F38881-3FA7-4216-8853-18C15F22FDC2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BD8AB90F-BACB-4B6F-89A7-9D246768663F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C83AA401-0585-403B-BE50-A002F9128B3D}"/>
              </a:ext>
            </a:extLst>
          </p:cNvPr>
          <p:cNvGrpSpPr/>
          <p:nvPr/>
        </p:nvGrpSpPr>
        <p:grpSpPr>
          <a:xfrm>
            <a:off x="2379840" y="351193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3298B5C6-0A6A-4EB6-9C0D-D7C0F95A5F12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27076BE5-AB35-4FA4-8562-E6EA13F8517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EEAFD9DE-1C06-49F1-9A10-27E92123037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A0DDACC7-C6D0-4E95-A2C3-3F65B4AD7E5C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422F5DC2-1DCE-42B4-8A8C-FE428EF80CB5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6E838D0A-6421-4003-97D0-03F549752DB6}"/>
              </a:ext>
            </a:extLst>
          </p:cNvPr>
          <p:cNvGrpSpPr/>
          <p:nvPr/>
        </p:nvGrpSpPr>
        <p:grpSpPr>
          <a:xfrm>
            <a:off x="3004197" y="3507901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05221FD4-C04C-42B7-B308-D7E73DD705B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191CA3D7-019A-4338-9A64-127F836A0A0A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700F8B48-28D0-4EDA-B756-181C3AE445B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19CEBBC6-479E-4F8C-AA90-E0F14DFBFF6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F37D3267-E2F0-4987-89C8-2CF3EB0099D2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CDBDFDED-C067-47DA-8836-D84BAB47914E}"/>
              </a:ext>
            </a:extLst>
          </p:cNvPr>
          <p:cNvGrpSpPr/>
          <p:nvPr/>
        </p:nvGrpSpPr>
        <p:grpSpPr>
          <a:xfrm>
            <a:off x="2792222" y="3509293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2EA4BB6E-0FAD-4E88-8611-38E5CAC75D3D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B7293EE9-20C0-4BC4-996F-47A3E0FD23F4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6ABC299F-45D4-47B9-B020-8BC472E7B205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101A138D-B1D3-4907-B307-9B87820D55E9}"/>
              </a:ext>
            </a:extLst>
          </p:cNvPr>
          <p:cNvGrpSpPr/>
          <p:nvPr/>
        </p:nvGrpSpPr>
        <p:grpSpPr>
          <a:xfrm>
            <a:off x="2801830" y="3409508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E9572E4B-8D26-4757-8DE3-37E77F06D723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8FE7DA04-2954-46C7-9577-63C3506E9D91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03E63200-2E5A-410D-9E47-34A4256E3FE4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7046D106-944C-47B9-8BBA-881729B56E02}"/>
              </a:ext>
            </a:extLst>
          </p:cNvPr>
          <p:cNvGrpSpPr/>
          <p:nvPr/>
        </p:nvGrpSpPr>
        <p:grpSpPr>
          <a:xfrm>
            <a:off x="3017075" y="3409508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94479DDF-94D5-4B35-80F6-A714B7DCA5D6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65C35DC1-D72B-4CE7-BF38-A2BE710837E2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8F44B035-5D71-4EE0-8B24-7C9B72A534D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4F18109B-591A-44E6-A749-8493B8D6E652}"/>
              </a:ext>
            </a:extLst>
          </p:cNvPr>
          <p:cNvGrpSpPr/>
          <p:nvPr/>
        </p:nvGrpSpPr>
        <p:grpSpPr>
          <a:xfrm>
            <a:off x="2585222" y="3409509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E36A0355-65D0-4F15-BAA4-ECAAEF31DDF8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182E025E-FC57-447F-B725-E783E6BD6AA9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243D131B-BCF8-414C-8A37-BBB2FF7AF523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50518590-1ECE-4CF4-BFF5-D4647D1F5C7A}"/>
              </a:ext>
            </a:extLst>
          </p:cNvPr>
          <p:cNvGrpSpPr/>
          <p:nvPr/>
        </p:nvGrpSpPr>
        <p:grpSpPr>
          <a:xfrm>
            <a:off x="2173649" y="3408117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E1DA41FC-B25E-476A-A363-3776D3DF38A5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666FEB9-4072-4FDB-9DFD-4F93C37104B5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E9D3CC82-0F11-4694-9B49-9F50A2EBD18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D8093B9-EEAE-45FA-B658-C26A12B63344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5BAD955C-F225-4066-9981-9D08C318A6D3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E165A6A2-9145-4267-8E0C-4C219CD82584}"/>
              </a:ext>
            </a:extLst>
          </p:cNvPr>
          <p:cNvGrpSpPr/>
          <p:nvPr/>
        </p:nvGrpSpPr>
        <p:grpSpPr>
          <a:xfrm>
            <a:off x="3234375" y="3408117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ECAA90DA-D424-45D8-B52A-A5441852B850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D880D63B-CF6A-4A65-9A27-3B58272B5A30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312D2553-473C-4495-94E4-5618C6C3AC0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7CC5A15-EAE8-49B3-B5C6-00B24A629045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FE2CB242-35AC-4411-9DDC-E8F61C93BD31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866A729D-2575-450F-8B3C-842446220BA9}"/>
              </a:ext>
            </a:extLst>
          </p:cNvPr>
          <p:cNvGrpSpPr/>
          <p:nvPr/>
        </p:nvGrpSpPr>
        <p:grpSpPr>
          <a:xfrm>
            <a:off x="2493111" y="330439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96D7EA3E-495B-47EB-AA1C-B0B669FD3A4D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3B0B9682-98A4-4A3F-A41A-F55E8B936B03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E2A97D30-310D-40B1-BA26-BADCF8762458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C9F3FF4F-4269-44A2-A6E5-1B3C0A77014C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F34D7ED-BD5B-431C-887A-64628F8F83F7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96A50B66-1702-4AB9-A4F2-04A461D450C8}"/>
              </a:ext>
            </a:extLst>
          </p:cNvPr>
          <p:cNvGrpSpPr/>
          <p:nvPr/>
        </p:nvGrpSpPr>
        <p:grpSpPr>
          <a:xfrm>
            <a:off x="2080955" y="330439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1D9898A0-C50A-400A-B4CC-108BCBB5DC1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2DDE3C57-8E28-49AD-A87D-DB969CFF1237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32C172A3-AFBD-49A4-AEF1-7AC95B07F30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A6C39DAB-3342-458B-9DF1-0A4F70A19CFD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608A5EB3-3060-4A78-8235-1B22828F9F14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4B4EA389-4387-4AE6-BD30-E0678B200CE4}"/>
              </a:ext>
            </a:extLst>
          </p:cNvPr>
          <p:cNvGrpSpPr/>
          <p:nvPr/>
        </p:nvGrpSpPr>
        <p:grpSpPr>
          <a:xfrm>
            <a:off x="2905267" y="330439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74DBB45B-F5D1-42F1-A05D-1F6C38BE2441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285310B-5774-4A2B-B00F-34AB959D41C6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A2CCC44-5BFD-477B-BA99-D815E59DF90B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713D25AD-B0FB-46A0-BBCF-F27DF41CAFE0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49919FC1-7DF9-4D68-BB8D-08B1863841A2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04740AC0-2DCD-4B74-AE93-C41003104530}"/>
              </a:ext>
            </a:extLst>
          </p:cNvPr>
          <p:cNvGrpSpPr/>
          <p:nvPr/>
        </p:nvGrpSpPr>
        <p:grpSpPr>
          <a:xfrm>
            <a:off x="3318480" y="330369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C2511FF2-80E2-4727-B26E-4D1FB26E7CE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9477EE1C-2F7C-4B5D-9F3F-A836C416C5FF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C3B3F1D4-5D23-4AB5-A6E0-14902A055080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9DC95FE0-C313-4848-A3C1-250584C60A6E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99807A63-10E0-42B6-9AD2-4D46070486E6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A5338F1C-4D55-42FC-860D-F3E0F9DDF9F0}"/>
              </a:ext>
            </a:extLst>
          </p:cNvPr>
          <p:cNvGrpSpPr/>
          <p:nvPr/>
        </p:nvGrpSpPr>
        <p:grpSpPr>
          <a:xfrm>
            <a:off x="2378431" y="3202285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6C1EC291-22A4-4D58-9D94-536C9C3F883E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DF06F093-633F-48CF-A87B-8241C8CFC1BC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81933934-4F16-4BE3-8EB5-B2403BF9BCC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6E5086ED-4C34-4D29-9193-82A7D7B6A477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66BFF7E5-179D-4825-A74D-AE2E7A33A4B0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3CB5C196-6822-41F9-99F0-BE73BFDBF4D9}"/>
              </a:ext>
            </a:extLst>
          </p:cNvPr>
          <p:cNvGrpSpPr/>
          <p:nvPr/>
        </p:nvGrpSpPr>
        <p:grpSpPr>
          <a:xfrm>
            <a:off x="1968267" y="3202285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5FDCA498-B2DF-4050-BDAD-8912F7D7307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EF04136C-0FBC-498F-AB32-596666FB387F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4FF228EA-9224-45EB-B80F-521F4A0F9D9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DAC55F19-E1C1-413C-B7A5-BBA691AF7E5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746B9035-F3B9-4337-8C6A-F63A34EF4345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BF90F2FE-32F4-496B-9CD2-8461E8D541BB}"/>
              </a:ext>
            </a:extLst>
          </p:cNvPr>
          <p:cNvGrpSpPr/>
          <p:nvPr/>
        </p:nvGrpSpPr>
        <p:grpSpPr>
          <a:xfrm>
            <a:off x="3412580" y="3202285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B41EAE8E-00C6-4570-9D66-B62961210282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917F5B1F-F967-4B06-BE62-DC0F52BE8953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3FC5A100-CD5B-49C9-8641-47A42B1ED311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285210C8-1146-4482-9BB5-0680E212F23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B5958167-A7F4-4F64-A005-288E0D0596A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814C661A-FB54-4091-B59E-EB1B701944A8}"/>
              </a:ext>
            </a:extLst>
          </p:cNvPr>
          <p:cNvGrpSpPr/>
          <p:nvPr/>
        </p:nvGrpSpPr>
        <p:grpSpPr>
          <a:xfrm>
            <a:off x="3002416" y="3202285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390FB68F-1F6B-49FD-8E90-E4F96E8D0D2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377CE6FD-28E2-4AA0-BDE4-4AC59CA48C3D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E74FD36B-5D1B-405B-A4DE-AC4398629C19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DFB779AE-7E62-4813-968A-605563B4A692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FCEC521C-3E18-4DF3-B595-A81AC2F4019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E8643FFD-4997-47A5-92AF-6EC35315F408}"/>
              </a:ext>
            </a:extLst>
          </p:cNvPr>
          <p:cNvGrpSpPr/>
          <p:nvPr/>
        </p:nvGrpSpPr>
        <p:grpSpPr>
          <a:xfrm>
            <a:off x="2788596" y="3203677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4A3C3CD1-EB33-4038-9FD3-6BA8B0FBB7E9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F0902D59-42AB-43DB-81E6-41CA57498968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5F7C0C62-C7A2-4A9F-873C-A3B14FFD9504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AB25542C-F01D-4161-9F1A-4702E41225D3}"/>
              </a:ext>
            </a:extLst>
          </p:cNvPr>
          <p:cNvGrpSpPr/>
          <p:nvPr/>
        </p:nvGrpSpPr>
        <p:grpSpPr>
          <a:xfrm>
            <a:off x="1896168" y="309770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26DDCD85-499C-4CBA-A82B-DDFF234BDEA5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26D35B59-ACB7-492A-B03A-D582F92156BC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622C7389-D968-4498-B7EC-8C3898FABF5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A53C5A39-7224-4D22-8919-0DD988067910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D1F56737-C951-47DC-A0A2-DF3819A93B2D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3C3E4777-71DB-4FBA-9044-485C3838FCB7}"/>
              </a:ext>
            </a:extLst>
          </p:cNvPr>
          <p:cNvGrpSpPr/>
          <p:nvPr/>
        </p:nvGrpSpPr>
        <p:grpSpPr>
          <a:xfrm>
            <a:off x="3485687" y="309770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280C3049-4FBE-49A6-846A-94DDED6570D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E9C6D499-4EB9-4B44-BF5B-15AA094530A7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E326EEAE-E35D-4716-9505-1D3C1FE5FF12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F6A81A3A-D68E-4248-86FE-05859E76FFF6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62E222B1-DF9B-4FD7-95C0-5BDD3CB1231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2CF2F2B1-8103-41D7-943F-DB8E744078C4}"/>
              </a:ext>
            </a:extLst>
          </p:cNvPr>
          <p:cNvGrpSpPr/>
          <p:nvPr/>
        </p:nvGrpSpPr>
        <p:grpSpPr>
          <a:xfrm>
            <a:off x="2293548" y="309770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4D89F3A8-5258-4B94-8620-26805FD7DD1E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A22A8A1E-1539-4714-A20D-B55FD69AD994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CD7DDB4E-8634-49A0-A928-75C6FAB18110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87ECFB27-B811-4317-B7A3-9AABAEFF81BA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857F92DC-6238-480D-9790-E58F956D758E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F98802B1-9094-4BE4-9623-F61A07778AD0}"/>
              </a:ext>
            </a:extLst>
          </p:cNvPr>
          <p:cNvGrpSpPr/>
          <p:nvPr/>
        </p:nvGrpSpPr>
        <p:grpSpPr>
          <a:xfrm>
            <a:off x="2690927" y="309770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A9653DDC-69A5-4CAA-AB62-C751528B9A48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2A307279-8ACC-4A46-9A84-18BEC96B6730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4D2EDDBE-6D91-4375-AF26-29DD034942E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542C7B58-463F-4F2E-86CA-6F78EB01491C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9B1B490E-1B12-4997-9114-242DE762412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F340E8A4-07DE-42BE-8AA5-600E7204B86E}"/>
              </a:ext>
            </a:extLst>
          </p:cNvPr>
          <p:cNvGrpSpPr/>
          <p:nvPr/>
        </p:nvGrpSpPr>
        <p:grpSpPr>
          <a:xfrm>
            <a:off x="3088307" y="309770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1FA2CE43-EBE7-4540-8D49-DCA4534560DE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43E1B5A6-A6C2-4703-B722-3DA2D698E6F2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2B9C2725-91EC-4F9A-8B2D-2C805C9ACE4A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5F34DC97-9A83-41A5-8F64-D23DDB702EED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CDEC4194-A5AF-421C-992C-59DE6C7B7478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2EDF1748-FCEC-479D-8C54-1742FA8FABC8}"/>
              </a:ext>
            </a:extLst>
          </p:cNvPr>
          <p:cNvGrpSpPr/>
          <p:nvPr/>
        </p:nvGrpSpPr>
        <p:grpSpPr>
          <a:xfrm>
            <a:off x="1896168" y="299381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83024547-0432-4A0D-838D-C2A99E9DBE5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953EF9D4-2E38-47E5-83D4-58E3226A2CEC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033DB873-6439-4BE3-9D35-9524EB84B55F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7FD8B39B-DE07-43EA-890E-78E528B09325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2225C33-10B5-4818-A848-BDED6AAE65C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3292BF3F-BDE0-4CB8-B901-19E9389DA6C2}"/>
              </a:ext>
            </a:extLst>
          </p:cNvPr>
          <p:cNvGrpSpPr/>
          <p:nvPr/>
        </p:nvGrpSpPr>
        <p:grpSpPr>
          <a:xfrm>
            <a:off x="3485687" y="299381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2F1154E2-15E8-48A1-AC0E-84A0733200C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BDC02C5A-1963-4DC2-8D74-3F486D00278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6C071E8B-CF28-4C09-91C5-32F23098E6E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92302E48-4D7B-4423-84F7-E9333B6D815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611DE233-FCF6-4621-9215-53B0BA0CBFE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721ECC48-DD23-4C59-93A7-AD614B52787B}"/>
              </a:ext>
            </a:extLst>
          </p:cNvPr>
          <p:cNvGrpSpPr/>
          <p:nvPr/>
        </p:nvGrpSpPr>
        <p:grpSpPr>
          <a:xfrm>
            <a:off x="2293548" y="299381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0D931CB4-0740-4927-BED4-3F1CAE4CB4CF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10C920B1-C9F9-406B-96B7-5687CCD70CA4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A07EBE97-EA08-4D40-8E6B-DFA89B3C905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5D96897F-DBD3-4B0D-9270-109934D96AB3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EACB162F-60E4-48FB-8FBF-B55DCC5FAA9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964A1486-D92B-4223-B567-B4A68341AEC4}"/>
              </a:ext>
            </a:extLst>
          </p:cNvPr>
          <p:cNvGrpSpPr/>
          <p:nvPr/>
        </p:nvGrpSpPr>
        <p:grpSpPr>
          <a:xfrm>
            <a:off x="2690927" y="299381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9A64C920-1A95-44B5-9F6D-FD5E1FE7A32A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E975A31C-6959-4990-A1B9-7FE9BA7E2F1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F0540A97-B897-499F-A369-671BF036EFEF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368D5933-A6CF-4368-903A-1F40EC20626D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0997D1F4-EB53-4AC9-A2AD-10EF7C39DD3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93CBDD1F-F3F0-4CFC-A6EF-F22AF0AE4DBF}"/>
              </a:ext>
            </a:extLst>
          </p:cNvPr>
          <p:cNvGrpSpPr/>
          <p:nvPr/>
        </p:nvGrpSpPr>
        <p:grpSpPr>
          <a:xfrm>
            <a:off x="3088307" y="299381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CE51857D-2917-47BF-A541-C0C83A9BE40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A236FEAE-8BBB-44DE-9300-70C7AD455D1E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D54D5477-4868-48FD-AD6F-B8D796B4775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9597050F-5778-49C6-B2FE-2CB2D662F7B3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69687352-41BA-416D-877F-1AA83FAC78E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8E4C8FDD-7943-42A1-A97A-9CF83A4C9C0A}"/>
              </a:ext>
            </a:extLst>
          </p:cNvPr>
          <p:cNvGrpSpPr/>
          <p:nvPr/>
        </p:nvGrpSpPr>
        <p:grpSpPr>
          <a:xfrm>
            <a:off x="2389511" y="2886336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335AE7BB-B0EB-48C6-879A-CBE5E057A469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BAC4DDEE-6C2C-47F2-8055-1A9591237DF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F47C248B-CB62-426A-ACB7-2ACFC4CD8F8A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36C06D18-9673-437C-B6C9-3A44A1DA3ADE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A05C03A1-32B8-4817-8707-FD3291AAEE87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C6B1C058-6F10-41A5-8E7F-2E944098D36D}"/>
              </a:ext>
            </a:extLst>
          </p:cNvPr>
          <p:cNvGrpSpPr/>
          <p:nvPr/>
        </p:nvGrpSpPr>
        <p:grpSpPr>
          <a:xfrm>
            <a:off x="1987982" y="2886336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7A67967C-8008-4D3C-92F3-1B83E4E65D2F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D85E3035-FCA0-4AFB-9725-86BDA5E26B9D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18C6410D-44AB-45BD-8172-70BBE1866EF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DFBCF1D8-8B17-4D36-B177-9607AFB0E87E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A144C012-34A7-4389-9A09-26D8F877DD15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49F2271E-AE20-490D-9B20-2B76E7EC6810}"/>
              </a:ext>
            </a:extLst>
          </p:cNvPr>
          <p:cNvGrpSpPr/>
          <p:nvPr/>
        </p:nvGrpSpPr>
        <p:grpSpPr>
          <a:xfrm>
            <a:off x="3401886" y="2886336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EB0D6032-F28B-441E-94C4-B9E5ED3B99EA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2D983E23-5C62-498A-B96A-37C55B619A1F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02E64817-494C-4624-8E1D-84F5D4AC7E8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8FB294CA-FD0B-4ED2-84AB-68FB317DEDD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928CCE4B-AB61-4A5F-B2B0-47D8911BFFB5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7A9AD901-469E-4695-9BE2-337601B8BFAB}"/>
              </a:ext>
            </a:extLst>
          </p:cNvPr>
          <p:cNvGrpSpPr/>
          <p:nvPr/>
        </p:nvGrpSpPr>
        <p:grpSpPr>
          <a:xfrm>
            <a:off x="3000358" y="2886336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E66A7DB4-61A1-47F7-85FB-6EDABCB44DC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433A0D51-71D6-4AC4-B61D-C5335DDD975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BFD4F2F8-B2C7-421E-8AFD-CEF76C83F270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8C59E15D-5B4A-40B8-AE65-A8D5FE759E4C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7DB7E6E7-B5DD-4FC6-880B-754F1769E9B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3ADA2521-CCB6-42E2-B9F9-4DF4762FEFE4}"/>
              </a:ext>
            </a:extLst>
          </p:cNvPr>
          <p:cNvGrpSpPr/>
          <p:nvPr/>
        </p:nvGrpSpPr>
        <p:grpSpPr>
          <a:xfrm>
            <a:off x="2791039" y="2887728"/>
            <a:ext cx="209905" cy="123497"/>
            <a:chOff x="1003302" y="1140739"/>
            <a:chExt cx="422879" cy="243562"/>
          </a:xfrm>
          <a:solidFill>
            <a:schemeClr val="tx1"/>
          </a:solidFill>
        </p:grpSpPr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C44BF4D5-BF42-4BEE-A518-36ABE9093F1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9FAF0E89-946F-4814-8F12-224961D7264D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00E5A7F4-931B-4516-B310-D9B06BA0A5F2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1E73BBA9-68EE-402A-B9A2-8383C70EAC08}"/>
              </a:ext>
            </a:extLst>
          </p:cNvPr>
          <p:cNvGrpSpPr/>
          <p:nvPr/>
        </p:nvGrpSpPr>
        <p:grpSpPr>
          <a:xfrm>
            <a:off x="1812530" y="2782811"/>
            <a:ext cx="2153956" cy="123497"/>
            <a:chOff x="1468126" y="2785911"/>
            <a:chExt cx="2194301" cy="12581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00D8E37A-843E-40B2-BFAC-4E9078EC5A8B}"/>
                </a:ext>
              </a:extLst>
            </p:cNvPr>
            <p:cNvSpPr/>
            <p:nvPr/>
          </p:nvSpPr>
          <p:spPr>
            <a:xfrm>
              <a:off x="242030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D39AF846-472B-4DDE-A41D-CC5C30BE9AA6}"/>
                </a:ext>
              </a:extLst>
            </p:cNvPr>
            <p:cNvSpPr/>
            <p:nvPr/>
          </p:nvSpPr>
          <p:spPr>
            <a:xfrm>
              <a:off x="253348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98D5963-012D-4640-B6E0-F39D01712C80}"/>
                </a:ext>
              </a:extLst>
            </p:cNvPr>
            <p:cNvSpPr/>
            <p:nvPr/>
          </p:nvSpPr>
          <p:spPr>
            <a:xfrm>
              <a:off x="264665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F25E5E8E-82C4-40C1-A1EB-D6AF5DCDD40F}"/>
                </a:ext>
              </a:extLst>
            </p:cNvPr>
            <p:cNvSpPr/>
            <p:nvPr/>
          </p:nvSpPr>
          <p:spPr>
            <a:xfrm>
              <a:off x="275983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3CA20FCE-C8EA-4579-A1C7-95DEA500C2DE}"/>
                </a:ext>
              </a:extLst>
            </p:cNvPr>
            <p:cNvSpPr/>
            <p:nvPr/>
          </p:nvSpPr>
          <p:spPr>
            <a:xfrm>
              <a:off x="287300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8573748D-502B-4BDB-9FB6-9EC192B5D2AA}"/>
                </a:ext>
              </a:extLst>
            </p:cNvPr>
            <p:cNvSpPr/>
            <p:nvPr/>
          </p:nvSpPr>
          <p:spPr>
            <a:xfrm>
              <a:off x="298618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86004827-87F0-4B6B-AFF6-A46889AC6B69}"/>
                </a:ext>
              </a:extLst>
            </p:cNvPr>
            <p:cNvSpPr/>
            <p:nvPr/>
          </p:nvSpPr>
          <p:spPr>
            <a:xfrm>
              <a:off x="309935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FACC22AF-8220-43D7-86EF-9645B44BF78F}"/>
                </a:ext>
              </a:extLst>
            </p:cNvPr>
            <p:cNvSpPr/>
            <p:nvPr/>
          </p:nvSpPr>
          <p:spPr>
            <a:xfrm>
              <a:off x="321253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B537D7D3-F6FA-4861-B360-9E266DF6D1E3}"/>
                </a:ext>
              </a:extLst>
            </p:cNvPr>
            <p:cNvSpPr/>
            <p:nvPr/>
          </p:nvSpPr>
          <p:spPr>
            <a:xfrm>
              <a:off x="332570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F11A6588-ADE5-41B0-BE45-64D4E83324A3}"/>
                </a:ext>
              </a:extLst>
            </p:cNvPr>
            <p:cNvSpPr/>
            <p:nvPr/>
          </p:nvSpPr>
          <p:spPr>
            <a:xfrm>
              <a:off x="3521338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8DAE36BB-E286-4A3C-8744-BCD85E599B7E}"/>
                </a:ext>
              </a:extLst>
            </p:cNvPr>
            <p:cNvSpPr/>
            <p:nvPr/>
          </p:nvSpPr>
          <p:spPr>
            <a:xfrm>
              <a:off x="174125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64804852-D1A9-4DB8-86A0-8371CDA1FE96}"/>
                </a:ext>
              </a:extLst>
            </p:cNvPr>
            <p:cNvSpPr/>
            <p:nvPr/>
          </p:nvSpPr>
          <p:spPr>
            <a:xfrm>
              <a:off x="185443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81485481-213F-4459-BCE0-95262735ACD4}"/>
                </a:ext>
              </a:extLst>
            </p:cNvPr>
            <p:cNvSpPr/>
            <p:nvPr/>
          </p:nvSpPr>
          <p:spPr>
            <a:xfrm>
              <a:off x="196760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BE94FA3E-AB3F-4CFC-AEF4-C00B069983B9}"/>
                </a:ext>
              </a:extLst>
            </p:cNvPr>
            <p:cNvSpPr/>
            <p:nvPr/>
          </p:nvSpPr>
          <p:spPr>
            <a:xfrm>
              <a:off x="208078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8B9ECAB3-1EE3-4BEB-8127-036607CDD5D7}"/>
                </a:ext>
              </a:extLst>
            </p:cNvPr>
            <p:cNvSpPr/>
            <p:nvPr/>
          </p:nvSpPr>
          <p:spPr>
            <a:xfrm>
              <a:off x="219395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FAA2DADF-01A7-4469-AF46-11FB698CD01C}"/>
                </a:ext>
              </a:extLst>
            </p:cNvPr>
            <p:cNvSpPr/>
            <p:nvPr/>
          </p:nvSpPr>
          <p:spPr>
            <a:xfrm>
              <a:off x="230713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7B0F0E97-1413-47B0-9821-8A84D349CAB1}"/>
                </a:ext>
              </a:extLst>
            </p:cNvPr>
            <p:cNvSpPr/>
            <p:nvPr/>
          </p:nvSpPr>
          <p:spPr>
            <a:xfrm>
              <a:off x="1533808" y="2785911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0919B715-AB63-41F6-9818-E2FFF5428346}"/>
                </a:ext>
              </a:extLst>
            </p:cNvPr>
            <p:cNvSpPr/>
            <p:nvPr/>
          </p:nvSpPr>
          <p:spPr>
            <a:xfrm>
              <a:off x="1468126" y="2806760"/>
              <a:ext cx="2194301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7" name="Group 506">
            <a:extLst>
              <a:ext uri="{FF2B5EF4-FFF2-40B4-BE49-F238E27FC236}">
                <a16:creationId xmlns:a16="http://schemas.microsoft.com/office/drawing/2014/main" id="{FAF77BFA-6DBF-41CF-AC08-894E9C9F0805}"/>
              </a:ext>
            </a:extLst>
          </p:cNvPr>
          <p:cNvGrpSpPr/>
          <p:nvPr/>
        </p:nvGrpSpPr>
        <p:grpSpPr>
          <a:xfrm>
            <a:off x="2384872" y="2677460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1F609898-589C-494D-AFE0-41DDEEB16A29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BB605C78-6887-4A04-B67B-703F4C00895A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89514118-92C1-419B-90BF-7F3D2C84E28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2DB0A546-AEAF-4349-B5F9-C8ABAEF4BBB3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A48688D1-73C3-4E6A-BAA9-B2E82DCF6039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370FB72-BDE4-423F-93D2-3955FEC6121F}"/>
              </a:ext>
            </a:extLst>
          </p:cNvPr>
          <p:cNvGrpSpPr/>
          <p:nvPr/>
        </p:nvGrpSpPr>
        <p:grpSpPr>
          <a:xfrm>
            <a:off x="1983343" y="2677460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394FA4EE-7DEF-406D-BD69-278D233D2EEF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699947FE-7E01-4154-97EB-D3CE2C9B3D8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2699B74F-FAC6-4CC6-94EB-AC2D5FF2F661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C3D30057-44A8-4B0E-A081-35B50125B72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ACD3BDD1-D4FF-4E8F-8E18-38A3DEFF795D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25F1BD7D-1622-4421-B04D-E485DC105AEB}"/>
              </a:ext>
            </a:extLst>
          </p:cNvPr>
          <p:cNvGrpSpPr/>
          <p:nvPr/>
        </p:nvGrpSpPr>
        <p:grpSpPr>
          <a:xfrm>
            <a:off x="3397247" y="2677460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57544443-F349-4A8C-969C-883E5C1FAE2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F897CF24-A607-4BFE-84CE-1EFEE117A79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E7277071-AA59-4D4D-A14C-315FED2D2EA3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9955118B-A1C3-4420-9531-A4F31223490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0E0BE7D1-ACC7-44E2-AD90-BBCCAA7F39EA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9E6243D9-C056-482A-AD6E-0CBD96D614F4}"/>
              </a:ext>
            </a:extLst>
          </p:cNvPr>
          <p:cNvGrpSpPr/>
          <p:nvPr/>
        </p:nvGrpSpPr>
        <p:grpSpPr>
          <a:xfrm>
            <a:off x="2995719" y="2677460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58B0A10C-B8C0-414C-ADDB-6FD2DC8EA1C0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012F0A07-0919-4D3B-B976-C4829B34D05A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9DE791B3-863A-40D4-9C86-F0F4DA1CC8A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E358A0B3-648A-467A-9289-5F95495F9887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F8BD07CA-2AD7-47F7-8A5A-ED73402EF9D9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032F0DD3-8D8C-42F6-BED5-896C7462C1A1}"/>
              </a:ext>
            </a:extLst>
          </p:cNvPr>
          <p:cNvGrpSpPr/>
          <p:nvPr/>
        </p:nvGrpSpPr>
        <p:grpSpPr>
          <a:xfrm>
            <a:off x="2786400" y="2678852"/>
            <a:ext cx="209905" cy="123497"/>
            <a:chOff x="1003302" y="1140739"/>
            <a:chExt cx="422879" cy="243562"/>
          </a:xfrm>
          <a:solidFill>
            <a:schemeClr val="tx1"/>
          </a:solidFill>
        </p:grpSpPr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1224D42D-1DB3-45EB-B038-A9A18B7497E4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24447F2A-11EB-4550-BDEC-93F94F033A6A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9FE7E5B2-6FC4-441D-85E5-5EB7EF649E66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91669B7A-09E9-4BC2-BD66-CCFB9535C72D}"/>
              </a:ext>
            </a:extLst>
          </p:cNvPr>
          <p:cNvGrpSpPr/>
          <p:nvPr/>
        </p:nvGrpSpPr>
        <p:grpSpPr>
          <a:xfrm>
            <a:off x="1902376" y="257434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3CECADC8-A013-4FF4-A9F8-B5096424D85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BDF531A5-BE53-406A-88E2-0B5160330B5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BD86E79-247E-4E9C-8F0D-50E2C974838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860FF4C6-99A3-4B6F-8E69-E7AB90D0473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FD1F08D6-BE86-48B0-8091-BCB4A200DF9D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09534548-73ED-4E24-8534-A6E97908CE4C}"/>
              </a:ext>
            </a:extLst>
          </p:cNvPr>
          <p:cNvGrpSpPr/>
          <p:nvPr/>
        </p:nvGrpSpPr>
        <p:grpSpPr>
          <a:xfrm>
            <a:off x="3491895" y="257434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5A781E10-EF31-4B95-9C2B-D1FA32F2DC3E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DC8BABD8-2463-436B-B2F5-754810EE21CD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77FDA802-A2B0-4AFD-B2CD-715E4C2D6731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74486F22-B0E5-450F-B65C-8D847746202A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83BD4192-B743-4B5F-87A7-2C81C2DB794E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A715218F-3665-4C6E-98EA-3CB2D23820F6}"/>
              </a:ext>
            </a:extLst>
          </p:cNvPr>
          <p:cNvGrpSpPr/>
          <p:nvPr/>
        </p:nvGrpSpPr>
        <p:grpSpPr>
          <a:xfrm>
            <a:off x="2299756" y="257434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CF429ECB-1B18-4F80-ADEF-88D2D409921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21783AA7-70C8-4B22-B7F1-11B99B43672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7A5A008E-4CF6-47FC-AEDA-A475CCD635F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188A058A-A051-43DD-B0B8-A0119D62FEDD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AFF675AC-C47A-4B9F-8A47-AA19A4EF655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4815C81D-62F5-43C0-BDE3-3E60BF2EE8E7}"/>
              </a:ext>
            </a:extLst>
          </p:cNvPr>
          <p:cNvGrpSpPr/>
          <p:nvPr/>
        </p:nvGrpSpPr>
        <p:grpSpPr>
          <a:xfrm>
            <a:off x="2697135" y="2574340"/>
            <a:ext cx="410764" cy="124889"/>
            <a:chOff x="2154748" y="3526327"/>
            <a:chExt cx="418458" cy="127228"/>
          </a:xfrm>
        </p:grpSpPr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A2F36260-AE8D-4A80-83BC-2B9D425FE02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solidFill>
              <a:schemeClr val="tx1"/>
            </a:solidFill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22D6CEF1-4C45-42D3-ACB6-3ACEB6E348D0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solidFill>
              <a:schemeClr val="tx1"/>
            </a:solidFill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191B1BAF-6C5C-4112-83DC-7BC3EFDE0DC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solidFill>
              <a:schemeClr val="tx1"/>
            </a:solidFill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EABF055F-E253-429E-85EE-61638D14EAE7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solidFill>
              <a:schemeClr val="tx1"/>
            </a:solidFill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412760C1-A30C-44CB-85F7-1984DAC25CE1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solidFill>
              <a:schemeClr val="tx1"/>
            </a:solidFill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6F7A1E90-1123-4018-8DB4-27AD7AC6726D}"/>
              </a:ext>
            </a:extLst>
          </p:cNvPr>
          <p:cNvGrpSpPr/>
          <p:nvPr/>
        </p:nvGrpSpPr>
        <p:grpSpPr>
          <a:xfrm>
            <a:off x="3094515" y="257434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D6B1ADBE-C07A-4A81-B2E2-B677387C19D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B76E2156-A5D6-4C74-A359-A449CE78BC6B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A18D8125-3906-469E-8766-AE39994E9F7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0E553E83-16FF-4792-AA1B-BFE1122FE7B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F95E2267-CB0E-42E4-9FC9-DA7A4BE85C7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1D70374E-7B9E-4AE9-9156-2F08C32EC727}"/>
              </a:ext>
            </a:extLst>
          </p:cNvPr>
          <p:cNvGrpSpPr/>
          <p:nvPr/>
        </p:nvGrpSpPr>
        <p:grpSpPr>
          <a:xfrm>
            <a:off x="1902376" y="247154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E8F3C915-B5B4-4E5C-8456-BB365F6F34D4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3F604BDE-0E11-433A-9C74-5111EF3C405E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6B73F3B7-61A9-4EFA-BDD9-FB4B356B300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676BCB2F-D759-4E3A-951F-D958FA8949C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A3909F5B-BCE9-49FE-B6E4-F7626B76D97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32277E8F-5702-4E7E-A831-AD25D5923ECC}"/>
              </a:ext>
            </a:extLst>
          </p:cNvPr>
          <p:cNvGrpSpPr/>
          <p:nvPr/>
        </p:nvGrpSpPr>
        <p:grpSpPr>
          <a:xfrm>
            <a:off x="3491895" y="247154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6249D4A8-B202-44C5-949D-AD413DDCB0C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2C32BCC2-5AB6-4209-808A-84FC878AD15C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36478460-A550-412C-B9BB-6C1D12FC270D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28978015-699E-4FEC-B98E-7D45D2C5E9DB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BF7AA03F-513C-47F1-8916-12D5D5A42C78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9" name="Group 568">
            <a:extLst>
              <a:ext uri="{FF2B5EF4-FFF2-40B4-BE49-F238E27FC236}">
                <a16:creationId xmlns:a16="http://schemas.microsoft.com/office/drawing/2014/main" id="{E9B98849-6027-4D40-BE4D-FF28353ED8FC}"/>
              </a:ext>
            </a:extLst>
          </p:cNvPr>
          <p:cNvGrpSpPr/>
          <p:nvPr/>
        </p:nvGrpSpPr>
        <p:grpSpPr>
          <a:xfrm>
            <a:off x="2299756" y="247154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CC9E6980-E6D9-4A3E-99AE-192F7B5667B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434F8E17-E7B0-4A24-9337-B169BB0B0B05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9BF19721-6160-4F1E-AD02-E05704B5BA3B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92C86347-5E31-46FC-AB8F-77196B872F8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04EE5700-B314-43F9-8B49-D418222B8171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0" name="Group 569">
            <a:extLst>
              <a:ext uri="{FF2B5EF4-FFF2-40B4-BE49-F238E27FC236}">
                <a16:creationId xmlns:a16="http://schemas.microsoft.com/office/drawing/2014/main" id="{21E34D35-550E-44AD-BE53-4D2EFEBCEDEC}"/>
              </a:ext>
            </a:extLst>
          </p:cNvPr>
          <p:cNvGrpSpPr/>
          <p:nvPr/>
        </p:nvGrpSpPr>
        <p:grpSpPr>
          <a:xfrm>
            <a:off x="2697135" y="2471543"/>
            <a:ext cx="410764" cy="124889"/>
            <a:chOff x="2154748" y="3526327"/>
            <a:chExt cx="418458" cy="127228"/>
          </a:xfrm>
        </p:grpSpPr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F27AC378-9D7D-4724-A126-1FD6265A9B0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solidFill>
              <a:schemeClr val="tx1"/>
            </a:solidFill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B4DB5A7D-F90A-4E25-9617-88AADEEDC4B4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solidFill>
              <a:schemeClr val="tx1"/>
            </a:solidFill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43C14663-4192-4BFC-913D-C55AC3E47D28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solidFill>
              <a:schemeClr val="tx1"/>
            </a:solidFill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FF68F159-AC87-4F0E-852C-8EB72A44BDE2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solidFill>
              <a:schemeClr val="tx1"/>
            </a:solidFill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6D0D8BF7-9FFC-48F2-AD32-FC12FB863780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solidFill>
              <a:schemeClr val="tx1"/>
            </a:solidFill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id="{71BF4B6C-4481-4F9B-9178-6BC753947877}"/>
              </a:ext>
            </a:extLst>
          </p:cNvPr>
          <p:cNvGrpSpPr/>
          <p:nvPr/>
        </p:nvGrpSpPr>
        <p:grpSpPr>
          <a:xfrm>
            <a:off x="3094515" y="247154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B81A0009-E11B-44CD-835C-2F3F9B7A3B6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58460F5A-D47F-4C44-A554-F90A65649B4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3B1D9A2C-892E-4D99-B292-FAAD601CB62B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8FC6C265-0717-4E0E-BA8A-3B553F09D69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3E45707-96D1-404A-A8B3-E2B9EE1359A3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74D682C9-0453-4E43-8821-307EA7877936}"/>
              </a:ext>
            </a:extLst>
          </p:cNvPr>
          <p:cNvGrpSpPr/>
          <p:nvPr/>
        </p:nvGrpSpPr>
        <p:grpSpPr>
          <a:xfrm>
            <a:off x="2397065" y="2368781"/>
            <a:ext cx="40129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AF1C8FE4-A548-41FB-9E33-A1629DEA5C95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25F6BF39-EB95-451D-9705-A58B872711D6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28AC4667-915B-4145-B277-1881D2677D3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7A2477C7-8BF5-4E3C-9CCA-F3DEAA4A819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502293A3-7142-4F45-BBDC-EA76BADF1477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9" name="Group 598">
            <a:extLst>
              <a:ext uri="{FF2B5EF4-FFF2-40B4-BE49-F238E27FC236}">
                <a16:creationId xmlns:a16="http://schemas.microsoft.com/office/drawing/2014/main" id="{0C89900F-EB11-49A1-B53F-EF7AF837C127}"/>
              </a:ext>
            </a:extLst>
          </p:cNvPr>
          <p:cNvGrpSpPr/>
          <p:nvPr/>
        </p:nvGrpSpPr>
        <p:grpSpPr>
          <a:xfrm>
            <a:off x="1996355" y="2368781"/>
            <a:ext cx="40129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7F75ACDB-F631-40C4-8863-FC24EA96277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FDFBDC91-A47C-431E-B042-865244909B6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280229C5-BB02-4F89-9233-A968F939AA2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84C83C04-6E22-44BB-A3E0-8AB6B28CDFA4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E117ABD1-C915-43D7-AA12-FE6B484B827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042A3269-36CF-4C80-AD58-EA0DE27BA132}"/>
              </a:ext>
            </a:extLst>
          </p:cNvPr>
          <p:cNvGrpSpPr/>
          <p:nvPr/>
        </p:nvGrpSpPr>
        <p:grpSpPr>
          <a:xfrm>
            <a:off x="3407375" y="2368781"/>
            <a:ext cx="40129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87638580-A5BA-4DF6-AF38-7B5F78BF5FF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938CD39D-846E-4818-980D-AED523189AF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F7B16EE7-E1E5-4064-AD6E-0437A18B98B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58861044-91F4-45E0-9298-1F63A7583692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60A6CA8-495F-418A-B770-38AB63969509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BFDAAE5C-BCDD-4420-BCAB-81FC5C6197BB}"/>
              </a:ext>
            </a:extLst>
          </p:cNvPr>
          <p:cNvGrpSpPr/>
          <p:nvPr/>
        </p:nvGrpSpPr>
        <p:grpSpPr>
          <a:xfrm>
            <a:off x="3006666" y="2368781"/>
            <a:ext cx="40129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C39C3B22-C359-4F49-AF31-55CC9637AA20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534C05EE-9E4B-45A3-B070-A214944D0D72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C6F38940-A1AD-4319-B2C6-A35F31E6C083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F2E956E2-361A-4594-92A3-CB700403300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52E62F68-373C-411A-B9F6-8FA1077654D2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2" name="Group 601">
            <a:extLst>
              <a:ext uri="{FF2B5EF4-FFF2-40B4-BE49-F238E27FC236}">
                <a16:creationId xmlns:a16="http://schemas.microsoft.com/office/drawing/2014/main" id="{F9311A5E-11A3-45B9-82DC-053C122625A9}"/>
              </a:ext>
            </a:extLst>
          </p:cNvPr>
          <p:cNvGrpSpPr/>
          <p:nvPr/>
        </p:nvGrpSpPr>
        <p:grpSpPr>
          <a:xfrm>
            <a:off x="2797774" y="2370173"/>
            <a:ext cx="209477" cy="123497"/>
            <a:chOff x="1003302" y="1140739"/>
            <a:chExt cx="422879" cy="243562"/>
          </a:xfrm>
          <a:solidFill>
            <a:schemeClr val="tx1"/>
          </a:solidFill>
        </p:grpSpPr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61A7AE7A-4194-497B-B03B-34A74F6D65A6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DDE709F4-75BF-488D-B82A-50901576CC23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97C6F435-08C2-4581-A879-F39601ED20B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7D5DA7D9-7C8C-4987-90DB-B5E1010966F0}"/>
              </a:ext>
            </a:extLst>
          </p:cNvPr>
          <p:cNvGrpSpPr/>
          <p:nvPr/>
        </p:nvGrpSpPr>
        <p:grpSpPr>
          <a:xfrm>
            <a:off x="2493529" y="2265264"/>
            <a:ext cx="406190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74E0C122-A602-49D4-9A08-16185F3A74A8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CBD65FF3-74D5-4551-8119-11215724E06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CBB23957-78D3-49B4-9F72-D4DFDAFB144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C6304CB8-F528-4A47-B252-EC7E22B3148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0189480A-8BC4-4FCB-9963-DBB3AC49B76D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8" name="Group 627">
            <a:extLst>
              <a:ext uri="{FF2B5EF4-FFF2-40B4-BE49-F238E27FC236}">
                <a16:creationId xmlns:a16="http://schemas.microsoft.com/office/drawing/2014/main" id="{3E6008A8-0D84-4F47-93CD-5B95C3D95BC9}"/>
              </a:ext>
            </a:extLst>
          </p:cNvPr>
          <p:cNvGrpSpPr/>
          <p:nvPr/>
        </p:nvGrpSpPr>
        <p:grpSpPr>
          <a:xfrm>
            <a:off x="2085962" y="2265264"/>
            <a:ext cx="406190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B34EE966-6D24-4359-86E7-B36AB296157D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6AA494BD-AFDF-4158-A2B1-9E1C8259369A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F0EAE22A-0152-4E66-90AF-A4A334BB2E1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CBDAFB2B-261B-45B9-98D7-E53B014AFBD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1F861364-B75E-437C-BA43-080436B01098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9" name="Group 628">
            <a:extLst>
              <a:ext uri="{FF2B5EF4-FFF2-40B4-BE49-F238E27FC236}">
                <a16:creationId xmlns:a16="http://schemas.microsoft.com/office/drawing/2014/main" id="{4C6E65F0-C251-4E47-BA21-CEE5D47ED902}"/>
              </a:ext>
            </a:extLst>
          </p:cNvPr>
          <p:cNvGrpSpPr/>
          <p:nvPr/>
        </p:nvGrpSpPr>
        <p:grpSpPr>
          <a:xfrm>
            <a:off x="2901095" y="2265264"/>
            <a:ext cx="406190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13484E95-8572-4CD1-89F9-22908DA715C5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D99E91C6-CC90-4F06-83EB-652F41D8CC4B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3B4C7643-3E64-4217-9226-FA31A7A60784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0970826C-5FFE-4359-9B2D-7BF72100917A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C5831AA0-7198-411D-AAFC-904FA34BAA6A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30" name="Group 629">
            <a:extLst>
              <a:ext uri="{FF2B5EF4-FFF2-40B4-BE49-F238E27FC236}">
                <a16:creationId xmlns:a16="http://schemas.microsoft.com/office/drawing/2014/main" id="{54520172-CBBA-4B4C-BA93-F7ACFF60E89B}"/>
              </a:ext>
            </a:extLst>
          </p:cNvPr>
          <p:cNvGrpSpPr/>
          <p:nvPr/>
        </p:nvGrpSpPr>
        <p:grpSpPr>
          <a:xfrm>
            <a:off x="3309707" y="2264567"/>
            <a:ext cx="406190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2D7F9545-6BD1-43D3-B0DE-8BA98F95490A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9C5669FD-ABAB-48FC-88E9-E9D48890AC96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7B6CC04F-FF51-4039-8899-999417B5CD32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BFB020A8-1F81-490E-ADCC-D1D023501043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7BB88C0A-A779-480C-B946-8E8A5A478BF8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2" name="Group 651">
            <a:extLst>
              <a:ext uri="{FF2B5EF4-FFF2-40B4-BE49-F238E27FC236}">
                <a16:creationId xmlns:a16="http://schemas.microsoft.com/office/drawing/2014/main" id="{8E2BE03F-D3C4-4D33-BC32-46845076AB35}"/>
              </a:ext>
            </a:extLst>
          </p:cNvPr>
          <p:cNvGrpSpPr/>
          <p:nvPr/>
        </p:nvGrpSpPr>
        <p:grpSpPr>
          <a:xfrm>
            <a:off x="2588941" y="2160702"/>
            <a:ext cx="631995" cy="123498"/>
            <a:chOff x="1923469" y="3422768"/>
            <a:chExt cx="658378" cy="125811"/>
          </a:xfrm>
          <a:solidFill>
            <a:schemeClr val="accent1"/>
          </a:solidFill>
        </p:grpSpPr>
        <p:grpSp>
          <p:nvGrpSpPr>
            <p:cNvPr id="665" name="Group 664">
              <a:extLst>
                <a:ext uri="{FF2B5EF4-FFF2-40B4-BE49-F238E27FC236}">
                  <a16:creationId xmlns:a16="http://schemas.microsoft.com/office/drawing/2014/main" id="{9D7153E7-BD02-4E17-B6CD-C6974D0CD085}"/>
                </a:ext>
              </a:extLst>
            </p:cNvPr>
            <p:cNvGrpSpPr/>
            <p:nvPr/>
          </p:nvGrpSpPr>
          <p:grpSpPr>
            <a:xfrm>
              <a:off x="2144134" y="3422768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74" name="Rectangle 673">
                <a:extLst>
                  <a:ext uri="{FF2B5EF4-FFF2-40B4-BE49-F238E27FC236}">
                    <a16:creationId xmlns:a16="http://schemas.microsoft.com/office/drawing/2014/main" id="{F6CE0E04-3840-44B6-9B0D-4A69785B1E6D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9C6D63A9-5981-49AA-8368-029819EA0529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2ED4E9DB-F754-4D38-8F86-F361724B8A40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66" name="Group 665">
              <a:extLst>
                <a:ext uri="{FF2B5EF4-FFF2-40B4-BE49-F238E27FC236}">
                  <a16:creationId xmlns:a16="http://schemas.microsoft.com/office/drawing/2014/main" id="{6FDC9EE1-34DF-446F-84DA-9774B8C0051C}"/>
                </a:ext>
              </a:extLst>
            </p:cNvPr>
            <p:cNvGrpSpPr/>
            <p:nvPr/>
          </p:nvGrpSpPr>
          <p:grpSpPr>
            <a:xfrm>
              <a:off x="2363411" y="3422768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71" name="Rectangle 670">
                <a:extLst>
                  <a:ext uri="{FF2B5EF4-FFF2-40B4-BE49-F238E27FC236}">
                    <a16:creationId xmlns:a16="http://schemas.microsoft.com/office/drawing/2014/main" id="{4F963C3A-6ED3-40D9-9F85-5F38EFB8DB0E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C641D122-7469-4F7D-9FCA-E710B69C30DD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62D3578-C54D-44DB-B450-731B79DC1120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67" name="Group 666">
              <a:extLst>
                <a:ext uri="{FF2B5EF4-FFF2-40B4-BE49-F238E27FC236}">
                  <a16:creationId xmlns:a16="http://schemas.microsoft.com/office/drawing/2014/main" id="{E6BF67B8-2149-4EC8-A6D4-F4DA51D4EE00}"/>
                </a:ext>
              </a:extLst>
            </p:cNvPr>
            <p:cNvGrpSpPr/>
            <p:nvPr/>
          </p:nvGrpSpPr>
          <p:grpSpPr>
            <a:xfrm>
              <a:off x="1923469" y="3422769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68" name="Rectangle 667">
                <a:extLst>
                  <a:ext uri="{FF2B5EF4-FFF2-40B4-BE49-F238E27FC236}">
                    <a16:creationId xmlns:a16="http://schemas.microsoft.com/office/drawing/2014/main" id="{C0C0E03D-1ACE-4A6B-9619-5B27A69E4C04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1F9F83C6-3CB7-4A34-9956-304F70497111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CA42B5E9-4521-4481-9432-9E5C0B49C8B7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53" name="Group 652">
            <a:extLst>
              <a:ext uri="{FF2B5EF4-FFF2-40B4-BE49-F238E27FC236}">
                <a16:creationId xmlns:a16="http://schemas.microsoft.com/office/drawing/2014/main" id="{A21C04D7-DCC6-470C-B575-E210008BF27C}"/>
              </a:ext>
            </a:extLst>
          </p:cNvPr>
          <p:cNvGrpSpPr/>
          <p:nvPr/>
        </p:nvGrpSpPr>
        <p:grpSpPr>
          <a:xfrm>
            <a:off x="2186461" y="2159311"/>
            <a:ext cx="401689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D476E3EC-DB5B-4EF0-ACFC-B00EC3CF63B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77718D36-082B-4FD0-8E81-0A306B45642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A6C52E28-35A1-49ED-ADBC-5CCB3C95DAE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9CC67747-FBB6-44F6-875B-E1A58E037ED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025DD040-6CA0-40C3-B4B5-BA5B2B88B1A7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5601B733-33F6-45F2-8841-DEF13B9D1BF8}"/>
              </a:ext>
            </a:extLst>
          </p:cNvPr>
          <p:cNvGrpSpPr/>
          <p:nvPr/>
        </p:nvGrpSpPr>
        <p:grpSpPr>
          <a:xfrm>
            <a:off x="3223753" y="2159311"/>
            <a:ext cx="401689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F0815FE1-28F5-4420-A25D-57912847939A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990FEF11-0ADE-4DFE-A66E-3B0F44E4E4B7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6C66F8A4-97C0-40B8-9571-0BF4773A7458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56FEE502-43EB-42D3-ADDB-C8530744380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E5E51BDB-A42F-4A82-AEFA-ACC57CF6E8EA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8" name="Group 677">
            <a:extLst>
              <a:ext uri="{FF2B5EF4-FFF2-40B4-BE49-F238E27FC236}">
                <a16:creationId xmlns:a16="http://schemas.microsoft.com/office/drawing/2014/main" id="{0E33AAD0-481B-471A-BCC5-FC79DCFE1F4E}"/>
              </a:ext>
            </a:extLst>
          </p:cNvPr>
          <p:cNvGrpSpPr/>
          <p:nvPr/>
        </p:nvGrpSpPr>
        <p:grpSpPr>
          <a:xfrm>
            <a:off x="2809903" y="1953856"/>
            <a:ext cx="214850" cy="123497"/>
            <a:chOff x="1003302" y="1140739"/>
            <a:chExt cx="422879" cy="243562"/>
          </a:xfrm>
          <a:solidFill>
            <a:schemeClr val="tx1"/>
          </a:solidFill>
        </p:grpSpPr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E7DAAC38-0C01-4F36-8A3F-CDA80A62343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08D7C953-AD9B-4918-BEA8-57D4D862623C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42D7700E-3CA7-403A-968C-D8358D7F2938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9" name="Group 678">
            <a:extLst>
              <a:ext uri="{FF2B5EF4-FFF2-40B4-BE49-F238E27FC236}">
                <a16:creationId xmlns:a16="http://schemas.microsoft.com/office/drawing/2014/main" id="{488E865F-2D66-40EB-97F2-C9AEEBDC8A4A}"/>
              </a:ext>
            </a:extLst>
          </p:cNvPr>
          <p:cNvGrpSpPr/>
          <p:nvPr/>
        </p:nvGrpSpPr>
        <p:grpSpPr>
          <a:xfrm>
            <a:off x="3025580" y="1953856"/>
            <a:ext cx="21485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0EECB2B1-1B96-4D2B-B82F-B6EC37EF7CCB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3A9020B5-32AF-413D-88E0-1BA0F721C569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F1107732-4252-4A01-A861-4A7D46CAE491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80" name="Group 679">
            <a:extLst>
              <a:ext uri="{FF2B5EF4-FFF2-40B4-BE49-F238E27FC236}">
                <a16:creationId xmlns:a16="http://schemas.microsoft.com/office/drawing/2014/main" id="{E2A60BCA-B7F4-46D5-A4E9-719204BCFAE2}"/>
              </a:ext>
            </a:extLst>
          </p:cNvPr>
          <p:cNvGrpSpPr/>
          <p:nvPr/>
        </p:nvGrpSpPr>
        <p:grpSpPr>
          <a:xfrm>
            <a:off x="2592860" y="1953857"/>
            <a:ext cx="21485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7A2E78D2-51B5-4709-893B-50854653829F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76E966AA-BB1C-492D-8E06-0E6AAB2F0C4F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7BDA67C1-8FAC-491A-870B-B922FB0B9B20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90" name="Group 689">
            <a:extLst>
              <a:ext uri="{FF2B5EF4-FFF2-40B4-BE49-F238E27FC236}">
                <a16:creationId xmlns:a16="http://schemas.microsoft.com/office/drawing/2014/main" id="{7997DCBA-2117-4CB7-B873-FA7A191DAF36}"/>
              </a:ext>
            </a:extLst>
          </p:cNvPr>
          <p:cNvGrpSpPr/>
          <p:nvPr/>
        </p:nvGrpSpPr>
        <p:grpSpPr>
          <a:xfrm>
            <a:off x="2699068" y="1849244"/>
            <a:ext cx="431805" cy="123497"/>
            <a:chOff x="2507170" y="3892900"/>
            <a:chExt cx="439893" cy="125810"/>
          </a:xfrm>
          <a:solidFill>
            <a:schemeClr val="accent1"/>
          </a:solidFill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D68B61F6-7910-43D7-A676-F1BC744B7C21}"/>
                </a:ext>
              </a:extLst>
            </p:cNvPr>
            <p:cNvGrpSpPr/>
            <p:nvPr/>
          </p:nvGrpSpPr>
          <p:grpSpPr>
            <a:xfrm>
              <a:off x="2507170" y="3892900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96" name="Rectangle 695">
                <a:extLst>
                  <a:ext uri="{FF2B5EF4-FFF2-40B4-BE49-F238E27FC236}">
                    <a16:creationId xmlns:a16="http://schemas.microsoft.com/office/drawing/2014/main" id="{E71AC6B2-1619-47AB-8C5E-D19982DA7637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BBBC77C6-74A1-4F06-91C8-4425AD325AD9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9E1F34B4-56D2-4105-A01B-0C80AB0D9121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92" name="Group 691">
              <a:extLst>
                <a:ext uri="{FF2B5EF4-FFF2-40B4-BE49-F238E27FC236}">
                  <a16:creationId xmlns:a16="http://schemas.microsoft.com/office/drawing/2014/main" id="{4B6CFDE3-5E27-47F9-A898-C8091D51E896}"/>
                </a:ext>
              </a:extLst>
            </p:cNvPr>
            <p:cNvGrpSpPr/>
            <p:nvPr/>
          </p:nvGrpSpPr>
          <p:grpSpPr>
            <a:xfrm>
              <a:off x="2728627" y="3892900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93" name="Rectangle 692">
                <a:extLst>
                  <a:ext uri="{FF2B5EF4-FFF2-40B4-BE49-F238E27FC236}">
                    <a16:creationId xmlns:a16="http://schemas.microsoft.com/office/drawing/2014/main" id="{2EF703E9-3EAA-4AD8-BE67-B0E8CF3EFC3C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D366B6C8-4BDE-4404-83B7-123925680DC1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D8774E70-6DD0-4997-A627-E4D9227FEB47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9" name="Group 698">
            <a:extLst>
              <a:ext uri="{FF2B5EF4-FFF2-40B4-BE49-F238E27FC236}">
                <a16:creationId xmlns:a16="http://schemas.microsoft.com/office/drawing/2014/main" id="{DDE1B050-7D46-4C09-9F46-E9821735F24E}"/>
              </a:ext>
            </a:extLst>
          </p:cNvPr>
          <p:cNvGrpSpPr/>
          <p:nvPr/>
        </p:nvGrpSpPr>
        <p:grpSpPr>
          <a:xfrm>
            <a:off x="2805579" y="1748025"/>
            <a:ext cx="222868" cy="123497"/>
            <a:chOff x="1003302" y="1140739"/>
            <a:chExt cx="439541" cy="243562"/>
          </a:xfrm>
          <a:solidFill>
            <a:schemeClr val="accent1"/>
          </a:solidFill>
        </p:grpSpPr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2A613F38-A39A-47A4-AEDB-6AB88EB50D4C}"/>
                </a:ext>
              </a:extLst>
            </p:cNvPr>
            <p:cNvSpPr/>
            <p:nvPr/>
          </p:nvSpPr>
          <p:spPr>
            <a:xfrm>
              <a:off x="1003302" y="1181102"/>
              <a:ext cx="439541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D621347F-4F9E-4F02-BC5D-CAB7A948A81B}"/>
                </a:ext>
              </a:extLst>
            </p:cNvPr>
            <p:cNvSpPr/>
            <p:nvPr/>
          </p:nvSpPr>
          <p:spPr>
            <a:xfrm>
              <a:off x="1073664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EEF79554-E68A-4629-8617-D863377333CC}"/>
                </a:ext>
              </a:extLst>
            </p:cNvPr>
            <p:cNvSpPr/>
            <p:nvPr/>
          </p:nvSpPr>
          <p:spPr>
            <a:xfrm>
              <a:off x="1259929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03" name="Group 702">
            <a:extLst>
              <a:ext uri="{FF2B5EF4-FFF2-40B4-BE49-F238E27FC236}">
                <a16:creationId xmlns:a16="http://schemas.microsoft.com/office/drawing/2014/main" id="{AECB6986-47BD-4233-991C-868A2548C0FF}"/>
              </a:ext>
            </a:extLst>
          </p:cNvPr>
          <p:cNvGrpSpPr/>
          <p:nvPr/>
        </p:nvGrpSpPr>
        <p:grpSpPr>
          <a:xfrm>
            <a:off x="2666833" y="2450406"/>
            <a:ext cx="498709" cy="124889"/>
            <a:chOff x="3952949" y="2641232"/>
            <a:chExt cx="508050" cy="1272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E0A07CF5-9F5C-4EBB-BECC-98F64FF9227E}"/>
                </a:ext>
              </a:extLst>
            </p:cNvPr>
            <p:cNvSpPr/>
            <p:nvPr/>
          </p:nvSpPr>
          <p:spPr>
            <a:xfrm>
              <a:off x="3952949" y="2663499"/>
              <a:ext cx="508050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Freeform: Shape 704">
              <a:extLst>
                <a:ext uri="{FF2B5EF4-FFF2-40B4-BE49-F238E27FC236}">
                  <a16:creationId xmlns:a16="http://schemas.microsoft.com/office/drawing/2014/main" id="{35404EDB-AEF8-4842-A487-3BDD0081D9D1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Freeform: Shape 705">
              <a:extLst>
                <a:ext uri="{FF2B5EF4-FFF2-40B4-BE49-F238E27FC236}">
                  <a16:creationId xmlns:a16="http://schemas.microsoft.com/office/drawing/2014/main" id="{1CBF030E-6A0D-4D1D-B254-26574AFB7DB7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Freeform: Shape 706">
              <a:extLst>
                <a:ext uri="{FF2B5EF4-FFF2-40B4-BE49-F238E27FC236}">
                  <a16:creationId xmlns:a16="http://schemas.microsoft.com/office/drawing/2014/main" id="{6729D2CB-FC00-4D1C-9FF9-75FDB4A17885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Freeform: Shape 707">
              <a:extLst>
                <a:ext uri="{FF2B5EF4-FFF2-40B4-BE49-F238E27FC236}">
                  <a16:creationId xmlns:a16="http://schemas.microsoft.com/office/drawing/2014/main" id="{5820F2AF-C64D-4617-B947-673A3F024EE6}"/>
                </a:ext>
              </a:extLst>
            </p:cNvPr>
            <p:cNvSpPr/>
            <p:nvPr/>
          </p:nvSpPr>
          <p:spPr>
            <a:xfrm>
              <a:off x="4273222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Freeform: Shape 708">
              <a:extLst>
                <a:ext uri="{FF2B5EF4-FFF2-40B4-BE49-F238E27FC236}">
                  <a16:creationId xmlns:a16="http://schemas.microsoft.com/office/drawing/2014/main" id="{1EE5C9D8-7A83-4258-900F-D9392DC5A596}"/>
                </a:ext>
              </a:extLst>
            </p:cNvPr>
            <p:cNvSpPr/>
            <p:nvPr/>
          </p:nvSpPr>
          <p:spPr>
            <a:xfrm>
              <a:off x="4372869" y="264194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0" name="Group 709">
            <a:extLst>
              <a:ext uri="{FF2B5EF4-FFF2-40B4-BE49-F238E27FC236}">
                <a16:creationId xmlns:a16="http://schemas.microsoft.com/office/drawing/2014/main" id="{F547DE2C-8C3F-40FE-B538-EB58A7FACEB6}"/>
              </a:ext>
            </a:extLst>
          </p:cNvPr>
          <p:cNvGrpSpPr/>
          <p:nvPr/>
        </p:nvGrpSpPr>
        <p:grpSpPr>
          <a:xfrm>
            <a:off x="2666833" y="2347374"/>
            <a:ext cx="498709" cy="124889"/>
            <a:chOff x="3952949" y="2641232"/>
            <a:chExt cx="508050" cy="1272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279E098F-562F-4B22-8DC1-66CD0C9F6D4D}"/>
                </a:ext>
              </a:extLst>
            </p:cNvPr>
            <p:cNvSpPr/>
            <p:nvPr/>
          </p:nvSpPr>
          <p:spPr>
            <a:xfrm>
              <a:off x="3952949" y="2663499"/>
              <a:ext cx="508050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2" name="Freeform: Shape 711">
              <a:extLst>
                <a:ext uri="{FF2B5EF4-FFF2-40B4-BE49-F238E27FC236}">
                  <a16:creationId xmlns:a16="http://schemas.microsoft.com/office/drawing/2014/main" id="{9AB0AA0A-8F7D-4178-A71F-7F25F45DB47F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Freeform: Shape 712">
              <a:extLst>
                <a:ext uri="{FF2B5EF4-FFF2-40B4-BE49-F238E27FC236}">
                  <a16:creationId xmlns:a16="http://schemas.microsoft.com/office/drawing/2014/main" id="{33062285-915C-4F50-B9EF-E57FF8DC2B51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4" name="Freeform: Shape 713">
              <a:extLst>
                <a:ext uri="{FF2B5EF4-FFF2-40B4-BE49-F238E27FC236}">
                  <a16:creationId xmlns:a16="http://schemas.microsoft.com/office/drawing/2014/main" id="{DEEE99C9-22AA-402E-8F9D-354BA1F29C5A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5" name="Freeform: Shape 714">
              <a:extLst>
                <a:ext uri="{FF2B5EF4-FFF2-40B4-BE49-F238E27FC236}">
                  <a16:creationId xmlns:a16="http://schemas.microsoft.com/office/drawing/2014/main" id="{9930D5E0-8641-4F74-A063-AC3289B3756B}"/>
                </a:ext>
              </a:extLst>
            </p:cNvPr>
            <p:cNvSpPr/>
            <p:nvPr/>
          </p:nvSpPr>
          <p:spPr>
            <a:xfrm>
              <a:off x="4273222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Freeform: Shape 715">
              <a:extLst>
                <a:ext uri="{FF2B5EF4-FFF2-40B4-BE49-F238E27FC236}">
                  <a16:creationId xmlns:a16="http://schemas.microsoft.com/office/drawing/2014/main" id="{F5458AB7-CA79-43B8-8E2C-0530AD53D42A}"/>
                </a:ext>
              </a:extLst>
            </p:cNvPr>
            <p:cNvSpPr/>
            <p:nvPr/>
          </p:nvSpPr>
          <p:spPr>
            <a:xfrm>
              <a:off x="4372869" y="264194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8" name="Group 717">
            <a:extLst>
              <a:ext uri="{FF2B5EF4-FFF2-40B4-BE49-F238E27FC236}">
                <a16:creationId xmlns:a16="http://schemas.microsoft.com/office/drawing/2014/main" id="{D5E574F5-6BA7-49D0-903D-C38943E1514D}"/>
              </a:ext>
            </a:extLst>
          </p:cNvPr>
          <p:cNvGrpSpPr/>
          <p:nvPr/>
        </p:nvGrpSpPr>
        <p:grpSpPr>
          <a:xfrm>
            <a:off x="2394814" y="205772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FD97822B-462E-43A3-BC36-9AAA0315893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138057B0-2E1D-4EA9-A8DA-FC978AF2282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226ADFD4-4F6A-421F-8610-F3573492A65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B8118A76-B31E-46B5-82AE-80F381DF448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23B7BADB-E175-488B-9D73-16D12E14147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9" name="Group 718">
            <a:extLst>
              <a:ext uri="{FF2B5EF4-FFF2-40B4-BE49-F238E27FC236}">
                <a16:creationId xmlns:a16="http://schemas.microsoft.com/office/drawing/2014/main" id="{3693D1E8-1DD8-40CD-A5C8-CDC0F65B20B5}"/>
              </a:ext>
            </a:extLst>
          </p:cNvPr>
          <p:cNvGrpSpPr/>
          <p:nvPr/>
        </p:nvGrpSpPr>
        <p:grpSpPr>
          <a:xfrm>
            <a:off x="3019171" y="205772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BA411316-BF4E-4DFF-93ED-D08C3714814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9C105892-7C0A-4267-9D1D-783638EBB3AE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24FA67A0-9B09-4B8C-A8ED-89929DE1DFD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F3EC2729-DA6F-49D9-8839-E37615733BC4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1F98EDE7-B22C-4579-ADC9-15ABDA845DE2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0" name="Group 719">
            <a:extLst>
              <a:ext uri="{FF2B5EF4-FFF2-40B4-BE49-F238E27FC236}">
                <a16:creationId xmlns:a16="http://schemas.microsoft.com/office/drawing/2014/main" id="{3B13E329-F7B7-4932-8BB2-7AABF2E6A65A}"/>
              </a:ext>
            </a:extLst>
          </p:cNvPr>
          <p:cNvGrpSpPr/>
          <p:nvPr/>
        </p:nvGrpSpPr>
        <p:grpSpPr>
          <a:xfrm>
            <a:off x="2807196" y="2059106"/>
            <a:ext cx="214420" cy="123505"/>
            <a:chOff x="1003304" y="1140739"/>
            <a:chExt cx="422880" cy="243581"/>
          </a:xfrm>
          <a:solidFill>
            <a:schemeClr val="tx1"/>
          </a:solidFill>
        </p:grpSpPr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A06E0F4E-ABCC-484E-A261-C944529E141C}"/>
                </a:ext>
              </a:extLst>
            </p:cNvPr>
            <p:cNvSpPr/>
            <p:nvPr/>
          </p:nvSpPr>
          <p:spPr>
            <a:xfrm>
              <a:off x="1003304" y="1181118"/>
              <a:ext cx="422880" cy="203202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8CC5E658-5559-4C33-B602-67A28717E1FD}"/>
                </a:ext>
              </a:extLst>
            </p:cNvPr>
            <p:cNvSpPr/>
            <p:nvPr/>
          </p:nvSpPr>
          <p:spPr>
            <a:xfrm>
              <a:off x="1057996" y="1140747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D048A4DE-C607-4D53-8A0F-91441F9A8946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4" name="Group 733">
            <a:extLst>
              <a:ext uri="{FF2B5EF4-FFF2-40B4-BE49-F238E27FC236}">
                <a16:creationId xmlns:a16="http://schemas.microsoft.com/office/drawing/2014/main" id="{6630AD57-4DDE-437E-B37D-E097B3C8F4FB}"/>
              </a:ext>
            </a:extLst>
          </p:cNvPr>
          <p:cNvGrpSpPr/>
          <p:nvPr/>
        </p:nvGrpSpPr>
        <p:grpSpPr>
          <a:xfrm>
            <a:off x="2666833" y="2244732"/>
            <a:ext cx="498709" cy="124889"/>
            <a:chOff x="3952949" y="2641232"/>
            <a:chExt cx="508050" cy="1272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90BAFD63-4065-433A-83A6-53DF9D2E95B3}"/>
                </a:ext>
              </a:extLst>
            </p:cNvPr>
            <p:cNvSpPr/>
            <p:nvPr/>
          </p:nvSpPr>
          <p:spPr>
            <a:xfrm>
              <a:off x="3952949" y="2663499"/>
              <a:ext cx="508050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Freeform: Shape 735">
              <a:extLst>
                <a:ext uri="{FF2B5EF4-FFF2-40B4-BE49-F238E27FC236}">
                  <a16:creationId xmlns:a16="http://schemas.microsoft.com/office/drawing/2014/main" id="{F7B950A6-7774-41D8-BF7D-244C985B120F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Freeform: Shape 736">
              <a:extLst>
                <a:ext uri="{FF2B5EF4-FFF2-40B4-BE49-F238E27FC236}">
                  <a16:creationId xmlns:a16="http://schemas.microsoft.com/office/drawing/2014/main" id="{B5FC0F61-D52A-4A7E-B183-7A424E6711BA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Freeform: Shape 737">
              <a:extLst>
                <a:ext uri="{FF2B5EF4-FFF2-40B4-BE49-F238E27FC236}">
                  <a16:creationId xmlns:a16="http://schemas.microsoft.com/office/drawing/2014/main" id="{BA885F7D-B887-4B54-AF4D-9CBEBDF88A60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Freeform: Shape 738">
              <a:extLst>
                <a:ext uri="{FF2B5EF4-FFF2-40B4-BE49-F238E27FC236}">
                  <a16:creationId xmlns:a16="http://schemas.microsoft.com/office/drawing/2014/main" id="{295B6DB4-C25F-40E5-B5F0-C650FE694C30}"/>
                </a:ext>
              </a:extLst>
            </p:cNvPr>
            <p:cNvSpPr/>
            <p:nvPr/>
          </p:nvSpPr>
          <p:spPr>
            <a:xfrm>
              <a:off x="4273222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Freeform: Shape 739">
              <a:extLst>
                <a:ext uri="{FF2B5EF4-FFF2-40B4-BE49-F238E27FC236}">
                  <a16:creationId xmlns:a16="http://schemas.microsoft.com/office/drawing/2014/main" id="{E0E0A1F6-AA0C-4C5A-9F9A-8D272736A28B}"/>
                </a:ext>
              </a:extLst>
            </p:cNvPr>
            <p:cNvSpPr/>
            <p:nvPr/>
          </p:nvSpPr>
          <p:spPr>
            <a:xfrm>
              <a:off x="4372869" y="264194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1" name="Group 740">
            <a:extLst>
              <a:ext uri="{FF2B5EF4-FFF2-40B4-BE49-F238E27FC236}">
                <a16:creationId xmlns:a16="http://schemas.microsoft.com/office/drawing/2014/main" id="{976A0B12-7B45-4174-917F-F776BE19DE4D}"/>
              </a:ext>
            </a:extLst>
          </p:cNvPr>
          <p:cNvGrpSpPr/>
          <p:nvPr/>
        </p:nvGrpSpPr>
        <p:grpSpPr>
          <a:xfrm>
            <a:off x="2765049" y="2142143"/>
            <a:ext cx="302278" cy="124889"/>
            <a:chOff x="3952949" y="2641232"/>
            <a:chExt cx="307940" cy="1272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EB659926-B3B1-4949-93DF-E7C19D4D8EA7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Freeform: Shape 742">
              <a:extLst>
                <a:ext uri="{FF2B5EF4-FFF2-40B4-BE49-F238E27FC236}">
                  <a16:creationId xmlns:a16="http://schemas.microsoft.com/office/drawing/2014/main" id="{B471A221-EE95-48F3-B761-9F880FAF2787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Freeform: Shape 743">
              <a:extLst>
                <a:ext uri="{FF2B5EF4-FFF2-40B4-BE49-F238E27FC236}">
                  <a16:creationId xmlns:a16="http://schemas.microsoft.com/office/drawing/2014/main" id="{DA83AE3D-2976-4540-A3E6-E57BC8E731CF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Freeform: Shape 744">
              <a:extLst>
                <a:ext uri="{FF2B5EF4-FFF2-40B4-BE49-F238E27FC236}">
                  <a16:creationId xmlns:a16="http://schemas.microsoft.com/office/drawing/2014/main" id="{8714D617-2304-422C-A8CE-3E5B1D1B2CD9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6" name="Group 745">
            <a:extLst>
              <a:ext uri="{FF2B5EF4-FFF2-40B4-BE49-F238E27FC236}">
                <a16:creationId xmlns:a16="http://schemas.microsoft.com/office/drawing/2014/main" id="{D0157EDA-83F2-4FEB-BA8A-FBC378041022}"/>
              </a:ext>
            </a:extLst>
          </p:cNvPr>
          <p:cNvGrpSpPr/>
          <p:nvPr/>
        </p:nvGrpSpPr>
        <p:grpSpPr>
          <a:xfrm>
            <a:off x="2765049" y="2039563"/>
            <a:ext cx="302278" cy="124889"/>
            <a:chOff x="3952949" y="2641232"/>
            <a:chExt cx="307940" cy="1272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E8815421-98CB-4573-AD1C-84BD180FF387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Freeform: Shape 747">
              <a:extLst>
                <a:ext uri="{FF2B5EF4-FFF2-40B4-BE49-F238E27FC236}">
                  <a16:creationId xmlns:a16="http://schemas.microsoft.com/office/drawing/2014/main" id="{412C6891-7AB0-4094-B844-2A4FA8D038C1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Freeform: Shape 748">
              <a:extLst>
                <a:ext uri="{FF2B5EF4-FFF2-40B4-BE49-F238E27FC236}">
                  <a16:creationId xmlns:a16="http://schemas.microsoft.com/office/drawing/2014/main" id="{3B7E09CB-D0B1-41A9-9B20-F84D46971343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Freeform: Shape 749">
              <a:extLst>
                <a:ext uri="{FF2B5EF4-FFF2-40B4-BE49-F238E27FC236}">
                  <a16:creationId xmlns:a16="http://schemas.microsoft.com/office/drawing/2014/main" id="{3748904D-1AC3-42E4-920E-24954495946A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1" name="Group 750">
            <a:extLst>
              <a:ext uri="{FF2B5EF4-FFF2-40B4-BE49-F238E27FC236}">
                <a16:creationId xmlns:a16="http://schemas.microsoft.com/office/drawing/2014/main" id="{378A01E6-1BC4-4DDA-8738-8C5EFC761C17}"/>
              </a:ext>
            </a:extLst>
          </p:cNvPr>
          <p:cNvGrpSpPr/>
          <p:nvPr/>
        </p:nvGrpSpPr>
        <p:grpSpPr>
          <a:xfrm>
            <a:off x="2765049" y="1937253"/>
            <a:ext cx="302278" cy="124889"/>
            <a:chOff x="3952949" y="2641232"/>
            <a:chExt cx="307940" cy="1272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6D7B2DD9-99B4-4E6B-B599-EC36B60CAD36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3" name="Freeform: Shape 752">
              <a:extLst>
                <a:ext uri="{FF2B5EF4-FFF2-40B4-BE49-F238E27FC236}">
                  <a16:creationId xmlns:a16="http://schemas.microsoft.com/office/drawing/2014/main" id="{C83F7E47-C2DE-4568-A3CB-F92E7DC91492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4" name="Freeform: Shape 753">
              <a:extLst>
                <a:ext uri="{FF2B5EF4-FFF2-40B4-BE49-F238E27FC236}">
                  <a16:creationId xmlns:a16="http://schemas.microsoft.com/office/drawing/2014/main" id="{50870130-6C43-4777-B803-3D419212D949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5" name="Freeform: Shape 754">
              <a:extLst>
                <a:ext uri="{FF2B5EF4-FFF2-40B4-BE49-F238E27FC236}">
                  <a16:creationId xmlns:a16="http://schemas.microsoft.com/office/drawing/2014/main" id="{654B7578-4C8C-4CB1-B217-D400E6E1C37F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6" name="Group 755">
            <a:extLst>
              <a:ext uri="{FF2B5EF4-FFF2-40B4-BE49-F238E27FC236}">
                <a16:creationId xmlns:a16="http://schemas.microsoft.com/office/drawing/2014/main" id="{476E9546-FBA4-4208-ADE3-68B24C4A06C9}"/>
              </a:ext>
            </a:extLst>
          </p:cNvPr>
          <p:cNvGrpSpPr/>
          <p:nvPr/>
        </p:nvGrpSpPr>
        <p:grpSpPr>
          <a:xfrm>
            <a:off x="2853466" y="1832168"/>
            <a:ext cx="125444" cy="123497"/>
            <a:chOff x="4043022" y="2642650"/>
            <a:chExt cx="127794" cy="12581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5ECA3675-1568-4710-A59E-690DC9482E54}"/>
                </a:ext>
              </a:extLst>
            </p:cNvPr>
            <p:cNvSpPr/>
            <p:nvPr/>
          </p:nvSpPr>
          <p:spPr>
            <a:xfrm>
              <a:off x="4043022" y="2663499"/>
              <a:ext cx="127794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8" name="Freeform: Shape 757">
              <a:extLst>
                <a:ext uri="{FF2B5EF4-FFF2-40B4-BE49-F238E27FC236}">
                  <a16:creationId xmlns:a16="http://schemas.microsoft.com/office/drawing/2014/main" id="{DE4E6824-3552-42C0-ABFA-A10CD6D72B01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59" name="Group 758">
            <a:extLst>
              <a:ext uri="{FF2B5EF4-FFF2-40B4-BE49-F238E27FC236}">
                <a16:creationId xmlns:a16="http://schemas.microsoft.com/office/drawing/2014/main" id="{67E3A9A7-7EC5-4F4C-8C90-A70ED3FF6BB5}"/>
              </a:ext>
            </a:extLst>
          </p:cNvPr>
          <p:cNvGrpSpPr/>
          <p:nvPr/>
        </p:nvGrpSpPr>
        <p:grpSpPr>
          <a:xfrm>
            <a:off x="2853466" y="1756099"/>
            <a:ext cx="125444" cy="123497"/>
            <a:chOff x="4043022" y="2642650"/>
            <a:chExt cx="127794" cy="12581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6CC1398A-3C9F-405F-9B5D-3010DD977809}"/>
                </a:ext>
              </a:extLst>
            </p:cNvPr>
            <p:cNvSpPr/>
            <p:nvPr/>
          </p:nvSpPr>
          <p:spPr>
            <a:xfrm>
              <a:off x="4043022" y="2663499"/>
              <a:ext cx="127794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1" name="Freeform: Shape 760">
              <a:extLst>
                <a:ext uri="{FF2B5EF4-FFF2-40B4-BE49-F238E27FC236}">
                  <a16:creationId xmlns:a16="http://schemas.microsoft.com/office/drawing/2014/main" id="{4A95C78F-8929-40C6-8935-FFC68A3559D9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62" name="Group 761">
            <a:extLst>
              <a:ext uri="{FF2B5EF4-FFF2-40B4-BE49-F238E27FC236}">
                <a16:creationId xmlns:a16="http://schemas.microsoft.com/office/drawing/2014/main" id="{3B7DF3D1-60E8-44A7-9B87-57AC421CAEE1}"/>
              </a:ext>
            </a:extLst>
          </p:cNvPr>
          <p:cNvGrpSpPr/>
          <p:nvPr/>
        </p:nvGrpSpPr>
        <p:grpSpPr>
          <a:xfrm>
            <a:off x="2852430" y="1680030"/>
            <a:ext cx="125444" cy="123497"/>
            <a:chOff x="4043022" y="2642650"/>
            <a:chExt cx="127794" cy="12581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735C7C99-76C9-44F2-AC2B-4BCD417BDEE7}"/>
                </a:ext>
              </a:extLst>
            </p:cNvPr>
            <p:cNvSpPr/>
            <p:nvPr/>
          </p:nvSpPr>
          <p:spPr>
            <a:xfrm>
              <a:off x="4043022" y="2663499"/>
              <a:ext cx="127794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4" name="Freeform: Shape 763">
              <a:extLst>
                <a:ext uri="{FF2B5EF4-FFF2-40B4-BE49-F238E27FC236}">
                  <a16:creationId xmlns:a16="http://schemas.microsoft.com/office/drawing/2014/main" id="{CFDD4526-3D18-4ACE-8DDF-255696746A5C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68" name="Group 767">
            <a:extLst>
              <a:ext uri="{FF2B5EF4-FFF2-40B4-BE49-F238E27FC236}">
                <a16:creationId xmlns:a16="http://schemas.microsoft.com/office/drawing/2014/main" id="{686960D8-F17A-4D1F-BF5C-04B9CCD04D84}"/>
              </a:ext>
            </a:extLst>
          </p:cNvPr>
          <p:cNvGrpSpPr/>
          <p:nvPr/>
        </p:nvGrpSpPr>
        <p:grpSpPr>
          <a:xfrm flipH="1">
            <a:off x="3046274" y="1585528"/>
            <a:ext cx="99464" cy="123497"/>
            <a:chOff x="1221603" y="1140739"/>
            <a:chExt cx="204578" cy="243562"/>
          </a:xfrm>
          <a:solidFill>
            <a:schemeClr val="accent1"/>
          </a:solidFill>
        </p:grpSpPr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CCA8FC64-2916-44F3-89CB-6D6DD80FD9B3}"/>
                </a:ext>
              </a:extLst>
            </p:cNvPr>
            <p:cNvSpPr/>
            <p:nvPr/>
          </p:nvSpPr>
          <p:spPr>
            <a:xfrm>
              <a:off x="1221603" y="1181102"/>
              <a:ext cx="204578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87F96CF2-FB19-4D36-B843-027005715AA2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1" name="Group 770">
            <a:extLst>
              <a:ext uri="{FF2B5EF4-FFF2-40B4-BE49-F238E27FC236}">
                <a16:creationId xmlns:a16="http://schemas.microsoft.com/office/drawing/2014/main" id="{758CD756-8830-46F6-976B-D3BFB63E809A}"/>
              </a:ext>
            </a:extLst>
          </p:cNvPr>
          <p:cNvGrpSpPr/>
          <p:nvPr/>
        </p:nvGrpSpPr>
        <p:grpSpPr>
          <a:xfrm flipH="1">
            <a:off x="3046274" y="1478973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36601BDB-7C26-4C76-AE89-DA11AD569EB4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97475A21-B1BD-4EE0-9808-7FB353F64062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2362C2E7-FB79-4D09-886C-665A59F3DD56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04FD065C-5F21-4B68-B177-93CDB70E47CB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6" name="Group 775">
            <a:extLst>
              <a:ext uri="{FF2B5EF4-FFF2-40B4-BE49-F238E27FC236}">
                <a16:creationId xmlns:a16="http://schemas.microsoft.com/office/drawing/2014/main" id="{9D9F4DA3-14C8-4200-9EC0-CED5D4514542}"/>
              </a:ext>
            </a:extLst>
          </p:cNvPr>
          <p:cNvGrpSpPr/>
          <p:nvPr/>
        </p:nvGrpSpPr>
        <p:grpSpPr>
          <a:xfrm flipH="1">
            <a:off x="3046274" y="1377429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304FF547-3F30-4EE2-A705-D11F661AA3BA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35738A79-96E2-45EA-90DB-355749F1D73A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B6BC3519-777E-4E7C-8DB2-49FAA9CF7ED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80" name="Group 779">
            <a:extLst>
              <a:ext uri="{FF2B5EF4-FFF2-40B4-BE49-F238E27FC236}">
                <a16:creationId xmlns:a16="http://schemas.microsoft.com/office/drawing/2014/main" id="{E7D36CC5-3F29-4207-9A05-1CEC5047DF4E}"/>
              </a:ext>
            </a:extLst>
          </p:cNvPr>
          <p:cNvGrpSpPr/>
          <p:nvPr/>
        </p:nvGrpSpPr>
        <p:grpSpPr>
          <a:xfrm>
            <a:off x="2580045" y="2470762"/>
            <a:ext cx="658978" cy="658978"/>
            <a:chOff x="2250017" y="2468017"/>
            <a:chExt cx="671321" cy="671321"/>
          </a:xfrm>
        </p:grpSpPr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ECC7AD77-01D7-48E2-B0AD-60F9B73C9FD0}"/>
                </a:ext>
              </a:extLst>
            </p:cNvPr>
            <p:cNvSpPr/>
            <p:nvPr/>
          </p:nvSpPr>
          <p:spPr>
            <a:xfrm>
              <a:off x="2250017" y="2468017"/>
              <a:ext cx="671321" cy="671321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7311580C-1BC4-476A-B297-A429FEC93DCE}"/>
                </a:ext>
              </a:extLst>
            </p:cNvPr>
            <p:cNvSpPr/>
            <p:nvPr/>
          </p:nvSpPr>
          <p:spPr>
            <a:xfrm>
              <a:off x="2415026" y="2633026"/>
              <a:ext cx="341303" cy="341303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7" name="TextBox 716">
            <a:extLst>
              <a:ext uri="{FF2B5EF4-FFF2-40B4-BE49-F238E27FC236}">
                <a16:creationId xmlns:a16="http://schemas.microsoft.com/office/drawing/2014/main" id="{A33D3C1C-E9EF-4CA3-8149-21FA8D0D6F95}"/>
              </a:ext>
            </a:extLst>
          </p:cNvPr>
          <p:cNvSpPr txBox="1"/>
          <p:nvPr/>
        </p:nvSpPr>
        <p:spPr>
          <a:xfrm>
            <a:off x="2124113" y="4030670"/>
            <a:ext cx="18735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 finished toy</a:t>
            </a: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7DA27146-FA7A-4368-B9E9-E6882130795C}"/>
              </a:ext>
            </a:extLst>
          </p:cNvPr>
          <p:cNvSpPr txBox="1"/>
          <p:nvPr/>
        </p:nvSpPr>
        <p:spPr>
          <a:xfrm>
            <a:off x="4414384" y="1663569"/>
            <a:ext cx="312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Lacks fine detail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66" name="TextBox 765">
            <a:extLst>
              <a:ext uri="{FF2B5EF4-FFF2-40B4-BE49-F238E27FC236}">
                <a16:creationId xmlns:a16="http://schemas.microsoft.com/office/drawing/2014/main" id="{A8F82BDD-6E3F-4140-B42C-A1409C9207AD}"/>
              </a:ext>
            </a:extLst>
          </p:cNvPr>
          <p:cNvSpPr txBox="1"/>
          <p:nvPr/>
        </p:nvSpPr>
        <p:spPr>
          <a:xfrm>
            <a:off x="4414384" y="2218899"/>
            <a:ext cx="376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Recognizable, but not exactly what was asked for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67" name="TextBox 766">
            <a:extLst>
              <a:ext uri="{FF2B5EF4-FFF2-40B4-BE49-F238E27FC236}">
                <a16:creationId xmlns:a16="http://schemas.microsoft.com/office/drawing/2014/main" id="{6AC4829D-E5EB-4692-837A-2016A5086811}"/>
              </a:ext>
            </a:extLst>
          </p:cNvPr>
          <p:cNvSpPr txBox="1"/>
          <p:nvPr/>
        </p:nvSpPr>
        <p:spPr>
          <a:xfrm>
            <a:off x="4414384" y="3082005"/>
            <a:ext cx="3760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Easy to modify and extend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518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6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03681 7.40741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19753E-6 L 0.0368 4.19753E-6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45679E-6 L 0.0368 3.45679E-6 " pathEditMode="relative" rAng="0" ptsTypes="AA">
                                      <p:cBhvr>
                                        <p:cTn id="23" dur="500" spd="-1000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" grpId="0"/>
      <p:bldP spid="765" grpId="1"/>
      <p:bldP spid="766" grpId="0"/>
      <p:bldP spid="766" grpId="1"/>
      <p:bldP spid="767" grpId="0"/>
      <p:bldP spid="767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768B03-1335-4CA3-B694-7B77B53AD6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67" name="Group 766">
            <a:extLst>
              <a:ext uri="{FF2B5EF4-FFF2-40B4-BE49-F238E27FC236}">
                <a16:creationId xmlns:a16="http://schemas.microsoft.com/office/drawing/2014/main" id="{ED2E0329-1350-4679-AE18-BF03011038C5}"/>
              </a:ext>
            </a:extLst>
          </p:cNvPr>
          <p:cNvGrpSpPr/>
          <p:nvPr/>
        </p:nvGrpSpPr>
        <p:grpSpPr>
          <a:xfrm>
            <a:off x="2453092" y="3719257"/>
            <a:ext cx="898373" cy="439215"/>
            <a:chOff x="2453092" y="3828985"/>
            <a:chExt cx="898373" cy="439215"/>
          </a:xfrm>
          <a:solidFill>
            <a:schemeClr val="accent1"/>
          </a:solidFill>
        </p:grpSpPr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id="{8C450FFF-09F0-4616-94D1-D8BC9BF2B21D}"/>
                </a:ext>
              </a:extLst>
            </p:cNvPr>
            <p:cNvSpPr/>
            <p:nvPr/>
          </p:nvSpPr>
          <p:spPr>
            <a:xfrm>
              <a:off x="2870283" y="4165169"/>
              <a:ext cx="99464" cy="103031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id="{667B2A07-5A54-4092-916C-8B6E75C9980B}"/>
                </a:ext>
              </a:extLst>
            </p:cNvPr>
            <p:cNvSpPr/>
            <p:nvPr/>
          </p:nvSpPr>
          <p:spPr>
            <a:xfrm>
              <a:off x="2772850" y="4059020"/>
              <a:ext cx="302278" cy="103032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870" name="Group 869">
              <a:extLst>
                <a:ext uri="{FF2B5EF4-FFF2-40B4-BE49-F238E27FC236}">
                  <a16:creationId xmlns:a16="http://schemas.microsoft.com/office/drawing/2014/main" id="{F85F9C5A-1513-40D8-A3C0-D4C062CEAAB2}"/>
                </a:ext>
              </a:extLst>
            </p:cNvPr>
            <p:cNvGrpSpPr/>
            <p:nvPr/>
          </p:nvGrpSpPr>
          <p:grpSpPr>
            <a:xfrm>
              <a:off x="2617602" y="3934671"/>
              <a:ext cx="593225" cy="124889"/>
              <a:chOff x="2753089" y="3828985"/>
              <a:chExt cx="593225" cy="124889"/>
            </a:xfrm>
            <a:grpFill/>
          </p:grpSpPr>
          <p:grpSp>
            <p:nvGrpSpPr>
              <p:cNvPr id="887" name="Group 886">
                <a:extLst>
                  <a:ext uri="{FF2B5EF4-FFF2-40B4-BE49-F238E27FC236}">
                    <a16:creationId xmlns:a16="http://schemas.microsoft.com/office/drawing/2014/main" id="{599ABD19-8FDF-4858-800A-A1ACEDD665B2}"/>
                  </a:ext>
                </a:extLst>
              </p:cNvPr>
              <p:cNvGrpSpPr/>
              <p:nvPr/>
            </p:nvGrpSpPr>
            <p:grpSpPr>
              <a:xfrm>
                <a:off x="2753089" y="3828985"/>
                <a:ext cx="302278" cy="124889"/>
                <a:chOff x="3952949" y="2641232"/>
                <a:chExt cx="307940" cy="127228"/>
              </a:xfrm>
              <a:grpFill/>
            </p:grpSpPr>
            <p:sp>
              <p:nvSpPr>
                <p:cNvPr id="889" name="Rectangle 888">
                  <a:extLst>
                    <a:ext uri="{FF2B5EF4-FFF2-40B4-BE49-F238E27FC236}">
                      <a16:creationId xmlns:a16="http://schemas.microsoft.com/office/drawing/2014/main" id="{AE0D606A-C6D9-40D1-90E2-8B02ACB59016}"/>
                    </a:ext>
                  </a:extLst>
                </p:cNvPr>
                <p:cNvSpPr/>
                <p:nvPr/>
              </p:nvSpPr>
              <p:spPr>
                <a:xfrm>
                  <a:off x="3952949" y="2663499"/>
                  <a:ext cx="307940" cy="104961"/>
                </a:xfrm>
                <a:prstGeom prst="rect">
                  <a:avLst/>
                </a:pr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sm"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0" name="Freeform: Shape 889">
                  <a:extLst>
                    <a:ext uri="{FF2B5EF4-FFF2-40B4-BE49-F238E27FC236}">
                      <a16:creationId xmlns:a16="http://schemas.microsoft.com/office/drawing/2014/main" id="{9ECF2B28-18A2-4138-84F7-ED4A2F44BF95}"/>
                    </a:ext>
                  </a:extLst>
                </p:cNvPr>
                <p:cNvSpPr/>
                <p:nvPr/>
              </p:nvSpPr>
              <p:spPr>
                <a:xfrm>
                  <a:off x="3974281" y="2642650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1" name="Freeform: Shape 890">
                  <a:extLst>
                    <a:ext uri="{FF2B5EF4-FFF2-40B4-BE49-F238E27FC236}">
                      <a16:creationId xmlns:a16="http://schemas.microsoft.com/office/drawing/2014/main" id="{C696F5A2-CFCF-4D10-9D53-A467C3CB18A5}"/>
                    </a:ext>
                  </a:extLst>
                </p:cNvPr>
                <p:cNvSpPr/>
                <p:nvPr/>
              </p:nvSpPr>
              <p:spPr>
                <a:xfrm>
                  <a:off x="4073928" y="2642650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92" name="Freeform: Shape 891">
                  <a:extLst>
                    <a:ext uri="{FF2B5EF4-FFF2-40B4-BE49-F238E27FC236}">
                      <a16:creationId xmlns:a16="http://schemas.microsoft.com/office/drawing/2014/main" id="{CC3060B8-BE7B-4CE0-B27F-80C9DB62A04B}"/>
                    </a:ext>
                  </a:extLst>
                </p:cNvPr>
                <p:cNvSpPr/>
                <p:nvPr/>
              </p:nvSpPr>
              <p:spPr>
                <a:xfrm>
                  <a:off x="4173575" y="2641232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88" name="Rectangle 887">
                <a:extLst>
                  <a:ext uri="{FF2B5EF4-FFF2-40B4-BE49-F238E27FC236}">
                    <a16:creationId xmlns:a16="http://schemas.microsoft.com/office/drawing/2014/main" id="{86AB6D13-62A4-4CDA-B8F4-D215A009DF1C}"/>
                  </a:ext>
                </a:extLst>
              </p:cNvPr>
              <p:cNvSpPr/>
              <p:nvPr/>
            </p:nvSpPr>
            <p:spPr>
              <a:xfrm>
                <a:off x="3044036" y="3850046"/>
                <a:ext cx="302278" cy="103031"/>
              </a:xfrm>
              <a:prstGeom prst="rect">
                <a:avLst/>
              </a:prstGeom>
              <a:grpFill/>
              <a:ln w="9525" cap="rnd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1" name="Group 870">
              <a:extLst>
                <a:ext uri="{FF2B5EF4-FFF2-40B4-BE49-F238E27FC236}">
                  <a16:creationId xmlns:a16="http://schemas.microsoft.com/office/drawing/2014/main" id="{6375D70B-AAA9-42D9-975D-183637E206B7}"/>
                </a:ext>
              </a:extLst>
            </p:cNvPr>
            <p:cNvGrpSpPr/>
            <p:nvPr/>
          </p:nvGrpSpPr>
          <p:grpSpPr>
            <a:xfrm>
              <a:off x="2453092" y="3828985"/>
              <a:ext cx="302278" cy="124889"/>
              <a:chOff x="3952949" y="2641232"/>
              <a:chExt cx="307940" cy="127228"/>
            </a:xfrm>
            <a:grpFill/>
          </p:grpSpPr>
          <p:sp>
            <p:nvSpPr>
              <p:cNvPr id="883" name="Rectangle 882">
                <a:extLst>
                  <a:ext uri="{FF2B5EF4-FFF2-40B4-BE49-F238E27FC236}">
                    <a16:creationId xmlns:a16="http://schemas.microsoft.com/office/drawing/2014/main" id="{73BA8A31-0174-4D4D-AD6B-96BAE1250A7E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307940" cy="104961"/>
              </a:xfrm>
              <a:prstGeom prst="rect">
                <a:avLst/>
              </a:prstGeom>
              <a:grpFill/>
              <a:ln w="9525" cap="rnd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4" name="Freeform: Shape 883">
                <a:extLst>
                  <a:ext uri="{FF2B5EF4-FFF2-40B4-BE49-F238E27FC236}">
                    <a16:creationId xmlns:a16="http://schemas.microsoft.com/office/drawing/2014/main" id="{F7D81A1F-57AA-4166-BEBF-DFD184A520A5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5" name="Freeform: Shape 884">
                <a:extLst>
                  <a:ext uri="{FF2B5EF4-FFF2-40B4-BE49-F238E27FC236}">
                    <a16:creationId xmlns:a16="http://schemas.microsoft.com/office/drawing/2014/main" id="{1DAC5C76-3DEF-4D1F-B814-A87BA7D617C2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6" name="Freeform: Shape 885">
                <a:extLst>
                  <a:ext uri="{FF2B5EF4-FFF2-40B4-BE49-F238E27FC236}">
                    <a16:creationId xmlns:a16="http://schemas.microsoft.com/office/drawing/2014/main" id="{B0790206-7026-437D-9BA0-C34A0B6AE74C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2" name="Group 871">
              <a:extLst>
                <a:ext uri="{FF2B5EF4-FFF2-40B4-BE49-F238E27FC236}">
                  <a16:creationId xmlns:a16="http://schemas.microsoft.com/office/drawing/2014/main" id="{19C98A9D-7972-406F-96A5-78FC1E9B2E2D}"/>
                </a:ext>
              </a:extLst>
            </p:cNvPr>
            <p:cNvGrpSpPr/>
            <p:nvPr/>
          </p:nvGrpSpPr>
          <p:grpSpPr>
            <a:xfrm>
              <a:off x="2753089" y="3828985"/>
              <a:ext cx="598376" cy="126675"/>
              <a:chOff x="2753089" y="3828985"/>
              <a:chExt cx="598376" cy="126675"/>
            </a:xfrm>
            <a:grpFill/>
          </p:grpSpPr>
          <p:grpSp>
            <p:nvGrpSpPr>
              <p:cNvPr id="873" name="Group 872">
                <a:extLst>
                  <a:ext uri="{FF2B5EF4-FFF2-40B4-BE49-F238E27FC236}">
                    <a16:creationId xmlns:a16="http://schemas.microsoft.com/office/drawing/2014/main" id="{94E07AD6-FE84-4D70-8938-95F45EE369DB}"/>
                  </a:ext>
                </a:extLst>
              </p:cNvPr>
              <p:cNvGrpSpPr/>
              <p:nvPr/>
            </p:nvGrpSpPr>
            <p:grpSpPr>
              <a:xfrm>
                <a:off x="2753089" y="3828985"/>
                <a:ext cx="302278" cy="124889"/>
                <a:chOff x="3952949" y="2641232"/>
                <a:chExt cx="307940" cy="127228"/>
              </a:xfrm>
              <a:grpFill/>
            </p:grpSpPr>
            <p:sp>
              <p:nvSpPr>
                <p:cNvPr id="879" name="Rectangle 878">
                  <a:extLst>
                    <a:ext uri="{FF2B5EF4-FFF2-40B4-BE49-F238E27FC236}">
                      <a16:creationId xmlns:a16="http://schemas.microsoft.com/office/drawing/2014/main" id="{FD581999-F60D-4AB3-952A-C2CC789153F2}"/>
                    </a:ext>
                  </a:extLst>
                </p:cNvPr>
                <p:cNvSpPr/>
                <p:nvPr/>
              </p:nvSpPr>
              <p:spPr>
                <a:xfrm>
                  <a:off x="3952949" y="2663499"/>
                  <a:ext cx="307940" cy="104961"/>
                </a:xfrm>
                <a:prstGeom prst="rect">
                  <a:avLst/>
                </a:pr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sm"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0" name="Freeform: Shape 879">
                  <a:extLst>
                    <a:ext uri="{FF2B5EF4-FFF2-40B4-BE49-F238E27FC236}">
                      <a16:creationId xmlns:a16="http://schemas.microsoft.com/office/drawing/2014/main" id="{64A32CF3-E84B-4C44-80C4-9E5768CD44DF}"/>
                    </a:ext>
                  </a:extLst>
                </p:cNvPr>
                <p:cNvSpPr/>
                <p:nvPr/>
              </p:nvSpPr>
              <p:spPr>
                <a:xfrm>
                  <a:off x="3974281" y="2642650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1" name="Freeform: Shape 880">
                  <a:extLst>
                    <a:ext uri="{FF2B5EF4-FFF2-40B4-BE49-F238E27FC236}">
                      <a16:creationId xmlns:a16="http://schemas.microsoft.com/office/drawing/2014/main" id="{551B9BE8-19B4-4945-B80C-00790746C00A}"/>
                    </a:ext>
                  </a:extLst>
                </p:cNvPr>
                <p:cNvSpPr/>
                <p:nvPr/>
              </p:nvSpPr>
              <p:spPr>
                <a:xfrm>
                  <a:off x="4073928" y="2642650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82" name="Freeform: Shape 881">
                  <a:extLst>
                    <a:ext uri="{FF2B5EF4-FFF2-40B4-BE49-F238E27FC236}">
                      <a16:creationId xmlns:a16="http://schemas.microsoft.com/office/drawing/2014/main" id="{8C7760CF-E5BA-44A3-B84F-DA2C7E81607B}"/>
                    </a:ext>
                  </a:extLst>
                </p:cNvPr>
                <p:cNvSpPr/>
                <p:nvPr/>
              </p:nvSpPr>
              <p:spPr>
                <a:xfrm>
                  <a:off x="4173575" y="2641232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74" name="Group 873">
                <a:extLst>
                  <a:ext uri="{FF2B5EF4-FFF2-40B4-BE49-F238E27FC236}">
                    <a16:creationId xmlns:a16="http://schemas.microsoft.com/office/drawing/2014/main" id="{DA81AD0B-B049-43B9-A986-40E2EA9DE47D}"/>
                  </a:ext>
                </a:extLst>
              </p:cNvPr>
              <p:cNvGrpSpPr/>
              <p:nvPr/>
            </p:nvGrpSpPr>
            <p:grpSpPr>
              <a:xfrm>
                <a:off x="3049187" y="3830771"/>
                <a:ext cx="302278" cy="124889"/>
                <a:chOff x="3952949" y="2641232"/>
                <a:chExt cx="307940" cy="127228"/>
              </a:xfrm>
              <a:grpFill/>
            </p:grpSpPr>
            <p:sp>
              <p:nvSpPr>
                <p:cNvPr id="875" name="Rectangle 874">
                  <a:extLst>
                    <a:ext uri="{FF2B5EF4-FFF2-40B4-BE49-F238E27FC236}">
                      <a16:creationId xmlns:a16="http://schemas.microsoft.com/office/drawing/2014/main" id="{A541DCFC-5470-4D52-BC7A-B910248F3CCD}"/>
                    </a:ext>
                  </a:extLst>
                </p:cNvPr>
                <p:cNvSpPr/>
                <p:nvPr/>
              </p:nvSpPr>
              <p:spPr>
                <a:xfrm>
                  <a:off x="3952949" y="2663499"/>
                  <a:ext cx="307940" cy="104961"/>
                </a:xfrm>
                <a:prstGeom prst="rect">
                  <a:avLst/>
                </a:pr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sm"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6" name="Freeform: Shape 875">
                  <a:extLst>
                    <a:ext uri="{FF2B5EF4-FFF2-40B4-BE49-F238E27FC236}">
                      <a16:creationId xmlns:a16="http://schemas.microsoft.com/office/drawing/2014/main" id="{BDEFD34C-BC89-40E1-AB8B-E2CEE246541F}"/>
                    </a:ext>
                  </a:extLst>
                </p:cNvPr>
                <p:cNvSpPr/>
                <p:nvPr/>
              </p:nvSpPr>
              <p:spPr>
                <a:xfrm>
                  <a:off x="3974281" y="2642650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7" name="Freeform: Shape 876">
                  <a:extLst>
                    <a:ext uri="{FF2B5EF4-FFF2-40B4-BE49-F238E27FC236}">
                      <a16:creationId xmlns:a16="http://schemas.microsoft.com/office/drawing/2014/main" id="{06D8B6B6-8146-4B86-A7CA-8AEDCF46D830}"/>
                    </a:ext>
                  </a:extLst>
                </p:cNvPr>
                <p:cNvSpPr/>
                <p:nvPr/>
              </p:nvSpPr>
              <p:spPr>
                <a:xfrm>
                  <a:off x="4073928" y="2642650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878" name="Freeform: Shape 877">
                  <a:extLst>
                    <a:ext uri="{FF2B5EF4-FFF2-40B4-BE49-F238E27FC236}">
                      <a16:creationId xmlns:a16="http://schemas.microsoft.com/office/drawing/2014/main" id="{512B8E64-2D73-47CD-803A-8C78C3E1401D}"/>
                    </a:ext>
                  </a:extLst>
                </p:cNvPr>
                <p:cNvSpPr/>
                <p:nvPr/>
              </p:nvSpPr>
              <p:spPr>
                <a:xfrm>
                  <a:off x="4173575" y="2641232"/>
                  <a:ext cx="63414" cy="20848"/>
                </a:xfrm>
                <a:custGeom>
                  <a:avLst/>
                  <a:gdLst>
                    <a:gd name="connsiteX0" fmla="*/ 13454 w 122766"/>
                    <a:gd name="connsiteY0" fmla="*/ 0 h 40361"/>
                    <a:gd name="connsiteX1" fmla="*/ 109312 w 122766"/>
                    <a:gd name="connsiteY1" fmla="*/ 0 h 40361"/>
                    <a:gd name="connsiteX2" fmla="*/ 122766 w 122766"/>
                    <a:gd name="connsiteY2" fmla="*/ 13454 h 40361"/>
                    <a:gd name="connsiteX3" fmla="*/ 122766 w 122766"/>
                    <a:gd name="connsiteY3" fmla="*/ 40361 h 40361"/>
                    <a:gd name="connsiteX4" fmla="*/ 0 w 122766"/>
                    <a:gd name="connsiteY4" fmla="*/ 40361 h 40361"/>
                    <a:gd name="connsiteX5" fmla="*/ 0 w 122766"/>
                    <a:gd name="connsiteY5" fmla="*/ 13454 h 40361"/>
                    <a:gd name="connsiteX6" fmla="*/ 13454 w 122766"/>
                    <a:gd name="connsiteY6" fmla="*/ 0 h 40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766" h="40361">
                      <a:moveTo>
                        <a:pt x="13454" y="0"/>
                      </a:moveTo>
                      <a:lnTo>
                        <a:pt x="109312" y="0"/>
                      </a:lnTo>
                      <a:cubicBezTo>
                        <a:pt x="116742" y="0"/>
                        <a:pt x="122766" y="6024"/>
                        <a:pt x="122766" y="13454"/>
                      </a:cubicBezTo>
                      <a:lnTo>
                        <a:pt x="122766" y="40361"/>
                      </a:lnTo>
                      <a:lnTo>
                        <a:pt x="0" y="40361"/>
                      </a:lnTo>
                      <a:lnTo>
                        <a:pt x="0" y="13454"/>
                      </a:lnTo>
                      <a:cubicBezTo>
                        <a:pt x="0" y="6024"/>
                        <a:pt x="6024" y="0"/>
                        <a:pt x="13454" y="0"/>
                      </a:cubicBezTo>
                      <a:close/>
                    </a:path>
                  </a:pathLst>
                </a:custGeom>
                <a:grpFill/>
                <a:ln w="9525" cap="rnd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sm"/>
                  <a:tailEnd/>
                </a:ln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D43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D60C79B9-F590-417A-AE10-2D9954C052E1}"/>
              </a:ext>
            </a:extLst>
          </p:cNvPr>
          <p:cNvSpPr/>
          <p:nvPr/>
        </p:nvSpPr>
        <p:spPr>
          <a:xfrm>
            <a:off x="4529303" y="0"/>
            <a:ext cx="4614697" cy="1313016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25000">
                <a:schemeClr val="accent1"/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691A1569-FA56-4DE6-AFFE-1DF4C65B992D}"/>
              </a:ext>
            </a:extLst>
          </p:cNvPr>
          <p:cNvSpPr txBox="1"/>
          <p:nvPr/>
        </p:nvSpPr>
        <p:spPr>
          <a:xfrm>
            <a:off x="3827934" y="2939885"/>
            <a:ext cx="9601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 few hours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8A161FA-7435-4102-AD71-BEBAAB1898F7}"/>
              </a:ext>
            </a:extLst>
          </p:cNvPr>
          <p:cNvGrpSpPr/>
          <p:nvPr/>
        </p:nvGrpSpPr>
        <p:grpSpPr>
          <a:xfrm>
            <a:off x="-3775774" y="2056093"/>
            <a:ext cx="704112" cy="707177"/>
            <a:chOff x="1790700" y="2720976"/>
            <a:chExt cx="1458913" cy="1465262"/>
          </a:xfrm>
        </p:grpSpPr>
        <p:sp>
          <p:nvSpPr>
            <p:cNvPr id="233" name="Line 24">
              <a:extLst>
                <a:ext uri="{FF2B5EF4-FFF2-40B4-BE49-F238E27FC236}">
                  <a16:creationId xmlns:a16="http://schemas.microsoft.com/office/drawing/2014/main" id="{E82ACF26-3E13-4EA0-A2D8-046AB7F723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66913" y="3451226"/>
              <a:ext cx="142875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Freeform 25">
              <a:extLst>
                <a:ext uri="{FF2B5EF4-FFF2-40B4-BE49-F238E27FC236}">
                  <a16:creationId xmlns:a16="http://schemas.microsoft.com/office/drawing/2014/main" id="{0B8A79EE-A3A8-4906-8986-201B9D8F8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888" y="2886076"/>
              <a:ext cx="234950" cy="14288"/>
            </a:xfrm>
            <a:custGeom>
              <a:avLst/>
              <a:gdLst>
                <a:gd name="T0" fmla="*/ 71 w 71"/>
                <a:gd name="T1" fmla="*/ 4 h 4"/>
                <a:gd name="T2" fmla="*/ 36 w 71"/>
                <a:gd name="T3" fmla="*/ 0 h 4"/>
                <a:gd name="T4" fmla="*/ 0 w 71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1" h="4">
                  <a:moveTo>
                    <a:pt x="71" y="4"/>
                  </a:moveTo>
                  <a:cubicBezTo>
                    <a:pt x="60" y="1"/>
                    <a:pt x="48" y="0"/>
                    <a:pt x="36" y="0"/>
                  </a:cubicBezTo>
                  <a:cubicBezTo>
                    <a:pt x="24" y="0"/>
                    <a:pt x="12" y="1"/>
                    <a:pt x="0" y="4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Freeform 26">
              <a:extLst>
                <a:ext uri="{FF2B5EF4-FFF2-40B4-BE49-F238E27FC236}">
                  <a16:creationId xmlns:a16="http://schemas.microsoft.com/office/drawing/2014/main" id="{678E20A4-FCC7-4739-B2F5-80A95C1D0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913" y="3570288"/>
              <a:ext cx="434975" cy="436563"/>
            </a:xfrm>
            <a:custGeom>
              <a:avLst/>
              <a:gdLst>
                <a:gd name="T0" fmla="*/ 0 w 131"/>
                <a:gd name="T1" fmla="*/ 0 h 131"/>
                <a:gd name="T2" fmla="*/ 131 w 131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1" h="131">
                  <a:moveTo>
                    <a:pt x="0" y="0"/>
                  </a:moveTo>
                  <a:cubicBezTo>
                    <a:pt x="14" y="65"/>
                    <a:pt x="66" y="117"/>
                    <a:pt x="131" y="13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Freeform 27">
              <a:extLst>
                <a:ext uri="{FF2B5EF4-FFF2-40B4-BE49-F238E27FC236}">
                  <a16:creationId xmlns:a16="http://schemas.microsoft.com/office/drawing/2014/main" id="{012ED43B-54F3-463F-90F9-3FA82020B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888" y="4006851"/>
              <a:ext cx="109538" cy="12700"/>
            </a:xfrm>
            <a:custGeom>
              <a:avLst/>
              <a:gdLst>
                <a:gd name="T0" fmla="*/ 33 w 33"/>
                <a:gd name="T1" fmla="*/ 4 h 4"/>
                <a:gd name="T2" fmla="*/ 0 w 33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" h="4">
                  <a:moveTo>
                    <a:pt x="33" y="4"/>
                  </a:moveTo>
                  <a:cubicBezTo>
                    <a:pt x="22" y="3"/>
                    <a:pt x="11" y="2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Freeform 28">
              <a:extLst>
                <a:ext uri="{FF2B5EF4-FFF2-40B4-BE49-F238E27FC236}">
                  <a16:creationId xmlns:a16="http://schemas.microsoft.com/office/drawing/2014/main" id="{E367344B-AA29-40CC-9552-AFDA7080A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1425" y="4006851"/>
              <a:ext cx="125413" cy="12700"/>
            </a:xfrm>
            <a:custGeom>
              <a:avLst/>
              <a:gdLst>
                <a:gd name="T0" fmla="*/ 0 w 38"/>
                <a:gd name="T1" fmla="*/ 4 h 4"/>
                <a:gd name="T2" fmla="*/ 3 w 38"/>
                <a:gd name="T3" fmla="*/ 4 h 4"/>
                <a:gd name="T4" fmla="*/ 38 w 38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4">
                  <a:moveTo>
                    <a:pt x="0" y="4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15" y="4"/>
                    <a:pt x="27" y="2"/>
                    <a:pt x="38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Freeform 29">
              <a:extLst>
                <a:ext uri="{FF2B5EF4-FFF2-40B4-BE49-F238E27FC236}">
                  <a16:creationId xmlns:a16="http://schemas.microsoft.com/office/drawing/2014/main" id="{1F067E14-7F60-4EE3-9BD0-D98CB4752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988" y="3335338"/>
              <a:ext cx="9525" cy="234950"/>
            </a:xfrm>
            <a:custGeom>
              <a:avLst/>
              <a:gdLst>
                <a:gd name="T0" fmla="*/ 0 w 3"/>
                <a:gd name="T1" fmla="*/ 71 h 71"/>
                <a:gd name="T2" fmla="*/ 3 w 3"/>
                <a:gd name="T3" fmla="*/ 35 h 71"/>
                <a:gd name="T4" fmla="*/ 0 w 3"/>
                <a:gd name="T5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1">
                  <a:moveTo>
                    <a:pt x="0" y="71"/>
                  </a:moveTo>
                  <a:cubicBezTo>
                    <a:pt x="2" y="59"/>
                    <a:pt x="3" y="48"/>
                    <a:pt x="3" y="35"/>
                  </a:cubicBezTo>
                  <a:cubicBezTo>
                    <a:pt x="3" y="23"/>
                    <a:pt x="2" y="11"/>
                    <a:pt x="0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Freeform 30">
              <a:extLst>
                <a:ext uri="{FF2B5EF4-FFF2-40B4-BE49-F238E27FC236}">
                  <a16:creationId xmlns:a16="http://schemas.microsoft.com/office/drawing/2014/main" id="{25F1ACAF-36B9-4D2D-AB87-87C2AEE2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3570288"/>
              <a:ext cx="438150" cy="436563"/>
            </a:xfrm>
            <a:custGeom>
              <a:avLst/>
              <a:gdLst>
                <a:gd name="T0" fmla="*/ 132 w 132"/>
                <a:gd name="T1" fmla="*/ 0 h 131"/>
                <a:gd name="T2" fmla="*/ 0 w 132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2" h="131">
                  <a:moveTo>
                    <a:pt x="132" y="0"/>
                  </a:moveTo>
                  <a:cubicBezTo>
                    <a:pt x="118" y="65"/>
                    <a:pt x="66" y="117"/>
                    <a:pt x="0" y="13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Freeform 31">
              <a:extLst>
                <a:ext uri="{FF2B5EF4-FFF2-40B4-BE49-F238E27FC236}">
                  <a16:creationId xmlns:a16="http://schemas.microsoft.com/office/drawing/2014/main" id="{9AF2CA2D-F732-4A30-B00E-CB0A46138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900363"/>
              <a:ext cx="438150" cy="434975"/>
            </a:xfrm>
            <a:custGeom>
              <a:avLst/>
              <a:gdLst>
                <a:gd name="T0" fmla="*/ 0 w 132"/>
                <a:gd name="T1" fmla="*/ 0 h 131"/>
                <a:gd name="T2" fmla="*/ 132 w 132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2" h="131">
                  <a:moveTo>
                    <a:pt x="0" y="0"/>
                  </a:moveTo>
                  <a:cubicBezTo>
                    <a:pt x="66" y="14"/>
                    <a:pt x="118" y="65"/>
                    <a:pt x="132" y="13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Freeform 32">
              <a:extLst>
                <a:ext uri="{FF2B5EF4-FFF2-40B4-BE49-F238E27FC236}">
                  <a16:creationId xmlns:a16="http://schemas.microsoft.com/office/drawing/2014/main" id="{DD473CB9-B5FB-409E-8317-BB0D7F86D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913" y="2900363"/>
              <a:ext cx="434975" cy="434975"/>
            </a:xfrm>
            <a:custGeom>
              <a:avLst/>
              <a:gdLst>
                <a:gd name="T0" fmla="*/ 0 w 131"/>
                <a:gd name="T1" fmla="*/ 131 h 131"/>
                <a:gd name="T2" fmla="*/ 131 w 131"/>
                <a:gd name="T3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1" h="131">
                  <a:moveTo>
                    <a:pt x="0" y="131"/>
                  </a:moveTo>
                  <a:cubicBezTo>
                    <a:pt x="14" y="65"/>
                    <a:pt x="66" y="14"/>
                    <a:pt x="131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Freeform 33">
              <a:extLst>
                <a:ext uri="{FF2B5EF4-FFF2-40B4-BE49-F238E27FC236}">
                  <a16:creationId xmlns:a16="http://schemas.microsoft.com/office/drawing/2014/main" id="{7039DF6E-432A-4B87-99AC-9D034513E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388" y="3335338"/>
              <a:ext cx="9525" cy="234950"/>
            </a:xfrm>
            <a:custGeom>
              <a:avLst/>
              <a:gdLst>
                <a:gd name="T0" fmla="*/ 3 w 3"/>
                <a:gd name="T1" fmla="*/ 0 h 71"/>
                <a:gd name="T2" fmla="*/ 0 w 3"/>
                <a:gd name="T3" fmla="*/ 35 h 71"/>
                <a:gd name="T4" fmla="*/ 3 w 3"/>
                <a:gd name="T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71">
                  <a:moveTo>
                    <a:pt x="3" y="0"/>
                  </a:moveTo>
                  <a:cubicBezTo>
                    <a:pt x="1" y="11"/>
                    <a:pt x="0" y="23"/>
                    <a:pt x="0" y="35"/>
                  </a:cubicBezTo>
                  <a:cubicBezTo>
                    <a:pt x="0" y="48"/>
                    <a:pt x="1" y="59"/>
                    <a:pt x="3" y="71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Oval 34">
              <a:extLst>
                <a:ext uri="{FF2B5EF4-FFF2-40B4-BE49-F238E27FC236}">
                  <a16:creationId xmlns:a16="http://schemas.microsoft.com/office/drawing/2014/main" id="{56CCD24D-5DE7-41E8-ADB3-705509C1D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400" y="3390901"/>
              <a:ext cx="149225" cy="153988"/>
            </a:xfrm>
            <a:prstGeom prst="ellips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Line 35">
              <a:extLst>
                <a:ext uri="{FF2B5EF4-FFF2-40B4-BE49-F238E27FC236}">
                  <a16:creationId xmlns:a16="http://schemas.microsoft.com/office/drawing/2014/main" id="{A5C8BDF8-97D8-439C-A870-030B0D5E1D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38463" y="3468688"/>
              <a:ext cx="142875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Line 36">
              <a:extLst>
                <a:ext uri="{FF2B5EF4-FFF2-40B4-BE49-F238E27FC236}">
                  <a16:creationId xmlns:a16="http://schemas.microsoft.com/office/drawing/2014/main" id="{ADAC5984-AAD9-42B3-A297-A1B652C007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1425" y="4019551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Line 37">
              <a:extLst>
                <a:ext uri="{FF2B5EF4-FFF2-40B4-BE49-F238E27FC236}">
                  <a16:creationId xmlns:a16="http://schemas.microsoft.com/office/drawing/2014/main" id="{DDC95474-608D-4006-8132-C8F77DEE2D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1425" y="3873501"/>
              <a:ext cx="0" cy="1460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2CF5C324-ED8A-44CF-AB18-772133BE0A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20950" y="2897188"/>
              <a:ext cx="0" cy="1460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Line 39">
              <a:extLst>
                <a:ext uri="{FF2B5EF4-FFF2-40B4-BE49-F238E27FC236}">
                  <a16:creationId xmlns:a16="http://schemas.microsoft.com/office/drawing/2014/main" id="{DEB3BB3E-16BC-4908-AFB9-0ADD593849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2500" y="3162301"/>
              <a:ext cx="173038" cy="173038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Line 40">
              <a:extLst>
                <a:ext uri="{FF2B5EF4-FFF2-40B4-BE49-F238E27FC236}">
                  <a16:creationId xmlns:a16="http://schemas.microsoft.com/office/drawing/2014/main" id="{6A2AF142-4C8D-45D1-82AA-E0005B2539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538" y="3335338"/>
              <a:ext cx="6350" cy="63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Line 41">
              <a:extLst>
                <a:ext uri="{FF2B5EF4-FFF2-40B4-BE49-F238E27FC236}">
                  <a16:creationId xmlns:a16="http://schemas.microsoft.com/office/drawing/2014/main" id="{C9097355-4A3B-49B0-9D2F-98D038B8B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1888" y="3341688"/>
              <a:ext cx="66675" cy="66675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Line 42">
              <a:extLst>
                <a:ext uri="{FF2B5EF4-FFF2-40B4-BE49-F238E27FC236}">
                  <a16:creationId xmlns:a16="http://schemas.microsoft.com/office/drawing/2014/main" id="{C20A3909-4219-449C-BF6C-5441757AEE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3468688"/>
              <a:ext cx="195263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Line 43">
              <a:extLst>
                <a:ext uri="{FF2B5EF4-FFF2-40B4-BE49-F238E27FC236}">
                  <a16:creationId xmlns:a16="http://schemas.microsoft.com/office/drawing/2014/main" id="{D58D4FF2-53E9-4106-B21D-6396F3936B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7625" y="3468688"/>
              <a:ext cx="49213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CC9BEA03-60D8-4DF7-A69D-BE3EE9AE5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2720976"/>
              <a:ext cx="612775" cy="614363"/>
            </a:xfrm>
            <a:custGeom>
              <a:avLst/>
              <a:gdLst>
                <a:gd name="T0" fmla="*/ 0 w 185"/>
                <a:gd name="T1" fmla="*/ 0 h 185"/>
                <a:gd name="T2" fmla="*/ 185 w 185"/>
                <a:gd name="T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85">
                  <a:moveTo>
                    <a:pt x="0" y="0"/>
                  </a:moveTo>
                  <a:cubicBezTo>
                    <a:pt x="95" y="15"/>
                    <a:pt x="170" y="90"/>
                    <a:pt x="185" y="185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B67C980-C128-40F6-9DD0-A1CEF4AFE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700" y="3570288"/>
              <a:ext cx="611188" cy="615950"/>
            </a:xfrm>
            <a:custGeom>
              <a:avLst/>
              <a:gdLst>
                <a:gd name="T0" fmla="*/ 0 w 184"/>
                <a:gd name="T1" fmla="*/ 0 h 185"/>
                <a:gd name="T2" fmla="*/ 184 w 184"/>
                <a:gd name="T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4" h="185">
                  <a:moveTo>
                    <a:pt x="0" y="0"/>
                  </a:moveTo>
                  <a:cubicBezTo>
                    <a:pt x="15" y="95"/>
                    <a:pt x="90" y="169"/>
                    <a:pt x="184" y="185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F178900A-ED33-4ACB-B05E-38CA6E3CD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6838" y="3570288"/>
              <a:ext cx="612775" cy="615950"/>
            </a:xfrm>
            <a:custGeom>
              <a:avLst/>
              <a:gdLst>
                <a:gd name="T0" fmla="*/ 185 w 185"/>
                <a:gd name="T1" fmla="*/ 0 h 185"/>
                <a:gd name="T2" fmla="*/ 0 w 185"/>
                <a:gd name="T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85">
                  <a:moveTo>
                    <a:pt x="185" y="0"/>
                  </a:moveTo>
                  <a:cubicBezTo>
                    <a:pt x="170" y="95"/>
                    <a:pt x="95" y="169"/>
                    <a:pt x="0" y="185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C460D2AA-B80F-42C9-936F-69FF1A6BB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700" y="2720976"/>
              <a:ext cx="611188" cy="614363"/>
            </a:xfrm>
            <a:custGeom>
              <a:avLst/>
              <a:gdLst>
                <a:gd name="T0" fmla="*/ 0 w 184"/>
                <a:gd name="T1" fmla="*/ 185 h 185"/>
                <a:gd name="T2" fmla="*/ 184 w 184"/>
                <a:gd name="T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4" h="185">
                  <a:moveTo>
                    <a:pt x="0" y="185"/>
                  </a:moveTo>
                  <a:cubicBezTo>
                    <a:pt x="15" y="90"/>
                    <a:pt x="90" y="15"/>
                    <a:pt x="184" y="0"/>
                  </a:cubicBezTo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Line 48">
              <a:extLst>
                <a:ext uri="{FF2B5EF4-FFF2-40B4-BE49-F238E27FC236}">
                  <a16:creationId xmlns:a16="http://schemas.microsoft.com/office/drawing/2014/main" id="{10A7E41C-D550-4530-9E10-74CA32D93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Line 49">
              <a:extLst>
                <a:ext uri="{FF2B5EF4-FFF2-40B4-BE49-F238E27FC236}">
                  <a16:creationId xmlns:a16="http://schemas.microsoft.com/office/drawing/2014/main" id="{3DF9C38D-70AD-4908-8229-DC91B2CABE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Line 50">
              <a:extLst>
                <a:ext uri="{FF2B5EF4-FFF2-40B4-BE49-F238E27FC236}">
                  <a16:creationId xmlns:a16="http://schemas.microsoft.com/office/drawing/2014/main" id="{F2B87211-F64E-42B6-9823-3E4C427348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9613" y="333533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Line 51">
              <a:extLst>
                <a:ext uri="{FF2B5EF4-FFF2-40B4-BE49-F238E27FC236}">
                  <a16:creationId xmlns:a16="http://schemas.microsoft.com/office/drawing/2014/main" id="{2994986F-2EDD-47F3-BC17-2C0B36335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33533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Line 52">
              <a:extLst>
                <a:ext uri="{FF2B5EF4-FFF2-40B4-BE49-F238E27FC236}">
                  <a16:creationId xmlns:a16="http://schemas.microsoft.com/office/drawing/2014/main" id="{6286C2B3-1639-49E9-AC54-17F5809AB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95538" y="3335338"/>
              <a:ext cx="635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Line 53">
              <a:extLst>
                <a:ext uri="{FF2B5EF4-FFF2-40B4-BE49-F238E27FC236}">
                  <a16:creationId xmlns:a16="http://schemas.microsoft.com/office/drawing/2014/main" id="{19DA928D-C4CA-4E83-9A0C-E050A5E52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9613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Line 54">
              <a:extLst>
                <a:ext uri="{FF2B5EF4-FFF2-40B4-BE49-F238E27FC236}">
                  <a16:creationId xmlns:a16="http://schemas.microsoft.com/office/drawing/2014/main" id="{E70F865F-8069-4000-BC90-02BB5F737F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4988" y="3570288"/>
              <a:ext cx="0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Line 55">
              <a:extLst>
                <a:ext uri="{FF2B5EF4-FFF2-40B4-BE49-F238E27FC236}">
                  <a16:creationId xmlns:a16="http://schemas.microsoft.com/office/drawing/2014/main" id="{49D5DA38-7D9B-4678-9C8B-20DA716C3C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1888" y="3335338"/>
              <a:ext cx="0" cy="63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" name="Plus Sign 56">
            <a:extLst>
              <a:ext uri="{FF2B5EF4-FFF2-40B4-BE49-F238E27FC236}">
                <a16:creationId xmlns:a16="http://schemas.microsoft.com/office/drawing/2014/main" id="{EB06CFD9-6E44-4A14-988A-981D4DCC124F}"/>
              </a:ext>
            </a:extLst>
          </p:cNvPr>
          <p:cNvSpPr/>
          <p:nvPr/>
        </p:nvSpPr>
        <p:spPr>
          <a:xfrm>
            <a:off x="-6117361" y="2233333"/>
            <a:ext cx="297520" cy="297520"/>
          </a:xfrm>
          <a:prstGeom prst="mathPlus">
            <a:avLst>
              <a:gd name="adj1" fmla="val 10818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3E74745-880B-491C-8DAA-57EA9AF9AA89}"/>
              </a:ext>
            </a:extLst>
          </p:cNvPr>
          <p:cNvSpPr txBox="1"/>
          <p:nvPr/>
        </p:nvSpPr>
        <p:spPr>
          <a:xfrm>
            <a:off x="1659039" y="3078109"/>
            <a:ext cx="9439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Big bag of blocks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B60002C-A703-4DAA-81B6-2277D29CB058}"/>
              </a:ext>
            </a:extLst>
          </p:cNvPr>
          <p:cNvGrpSpPr/>
          <p:nvPr/>
        </p:nvGrpSpPr>
        <p:grpSpPr>
          <a:xfrm>
            <a:off x="-13372150" y="1947492"/>
            <a:ext cx="702609" cy="815572"/>
            <a:chOff x="1824504" y="1803499"/>
            <a:chExt cx="981941" cy="1139814"/>
          </a:xfrm>
        </p:grpSpPr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F1D1F27E-1016-43DC-8A45-C9DAF1C9BAB5}"/>
                </a:ext>
              </a:extLst>
            </p:cNvPr>
            <p:cNvGrpSpPr/>
            <p:nvPr/>
          </p:nvGrpSpPr>
          <p:grpSpPr>
            <a:xfrm rot="20190392">
              <a:off x="1995273" y="1873953"/>
              <a:ext cx="440072" cy="175828"/>
              <a:chOff x="1003300" y="1140739"/>
              <a:chExt cx="609600" cy="243562"/>
            </a:xfrm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A7849ECF-5F07-4F4D-B2E0-449CA46BDF3D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67AECC-E9F0-42C7-B073-0AC70962C5AE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67C5827-CCCE-4BAD-B4CD-13B8F5FE3F7C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D843A8DF-97BE-4DC4-854C-95DCB8631EE4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4202F046-D628-4017-AC40-9073E369C51D}"/>
                </a:ext>
              </a:extLst>
            </p:cNvPr>
            <p:cNvGrpSpPr/>
            <p:nvPr/>
          </p:nvGrpSpPr>
          <p:grpSpPr>
            <a:xfrm rot="1923044">
              <a:off x="1824504" y="1920520"/>
              <a:ext cx="440072" cy="175828"/>
              <a:chOff x="1003300" y="1140739"/>
              <a:chExt cx="609600" cy="243562"/>
            </a:xfrm>
          </p:grpSpPr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3C1CDA8B-00D9-4A41-97DF-175D611F40EF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solidFill>
                <a:schemeClr val="tx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3CBDDE45-4863-4746-8287-438F2691C02C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8381F311-D45E-4D4D-93B3-935C9AFF463E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08E10468-C355-4CC1-8BD8-7CC7E90BDAF2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2481CCD-B3C9-4835-9499-C7690D73F658}"/>
                </a:ext>
              </a:extLst>
            </p:cNvPr>
            <p:cNvGrpSpPr/>
            <p:nvPr/>
          </p:nvGrpSpPr>
          <p:grpSpPr>
            <a:xfrm rot="19224290">
              <a:off x="2366373" y="1924753"/>
              <a:ext cx="440072" cy="175828"/>
              <a:chOff x="1003300" y="1140739"/>
              <a:chExt cx="609600" cy="243562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679ACC1-378C-4EC1-B925-ADEC28F2D71E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4EDC207E-40AB-4483-ADA6-B18C0F0F3DFE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02852A7-3D12-4523-9474-44DB7156D11A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C58991CC-CCF0-43C9-B721-2E3C96AE5D1F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BFA4D28-2C08-44F8-B0D4-AD5737DE2161}"/>
                </a:ext>
              </a:extLst>
            </p:cNvPr>
            <p:cNvGrpSpPr/>
            <p:nvPr/>
          </p:nvGrpSpPr>
          <p:grpSpPr>
            <a:xfrm rot="21066449">
              <a:off x="2188572" y="1924753"/>
              <a:ext cx="440072" cy="175828"/>
              <a:chOff x="1003300" y="1140739"/>
              <a:chExt cx="609600" cy="243562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C051F257-04A9-4338-B292-93869A1BDE38}"/>
                  </a:ext>
                </a:extLst>
              </p:cNvPr>
              <p:cNvSpPr/>
              <p:nvPr/>
            </p:nvSpPr>
            <p:spPr>
              <a:xfrm>
                <a:off x="1003300" y="1181101"/>
                <a:ext cx="609600" cy="203200"/>
              </a:xfrm>
              <a:prstGeom prst="rect">
                <a:avLst/>
              </a:prstGeom>
              <a:solidFill>
                <a:schemeClr val="tx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43274430-62BE-4274-994A-7087F24A3121}"/>
                  </a:ext>
                </a:extLst>
              </p:cNvPr>
              <p:cNvSpPr/>
              <p:nvPr/>
            </p:nvSpPr>
            <p:spPr>
              <a:xfrm>
                <a:off x="1062567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F4F8BC5B-5BFC-4070-9183-79AA88C4A5BB}"/>
                  </a:ext>
                </a:extLst>
              </p:cNvPr>
              <p:cNvSpPr/>
              <p:nvPr/>
            </p:nvSpPr>
            <p:spPr>
              <a:xfrm>
                <a:off x="1248833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noFill/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18F94311-F23E-46A1-9313-D64E3A70F429}"/>
                  </a:ext>
                </a:extLst>
              </p:cNvPr>
              <p:cNvSpPr/>
              <p:nvPr/>
            </p:nvSpPr>
            <p:spPr>
              <a:xfrm>
                <a:off x="1435100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1587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422FD88-C969-43C9-B898-D9B52BE04D91}"/>
                </a:ext>
              </a:extLst>
            </p:cNvPr>
            <p:cNvSpPr/>
            <p:nvPr/>
          </p:nvSpPr>
          <p:spPr>
            <a:xfrm>
              <a:off x="1835942" y="2038347"/>
              <a:ext cx="876778" cy="31961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Freeform 91">
              <a:extLst>
                <a:ext uri="{FF2B5EF4-FFF2-40B4-BE49-F238E27FC236}">
                  <a16:creationId xmlns:a16="http://schemas.microsoft.com/office/drawing/2014/main" id="{E5C23C18-4C47-4221-ABA2-5B033B17A3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35942" y="1803499"/>
              <a:ext cx="876778" cy="1139814"/>
            </a:xfrm>
            <a:custGeom>
              <a:avLst/>
              <a:gdLst>
                <a:gd name="T0" fmla="*/ 94 w 98"/>
                <a:gd name="T1" fmla="*/ 128 h 128"/>
                <a:gd name="T2" fmla="*/ 4 w 98"/>
                <a:gd name="T3" fmla="*/ 128 h 128"/>
                <a:gd name="T4" fmla="*/ 0 w 98"/>
                <a:gd name="T5" fmla="*/ 124 h 128"/>
                <a:gd name="T6" fmla="*/ 0 w 98"/>
                <a:gd name="T7" fmla="*/ 30 h 128"/>
                <a:gd name="T8" fmla="*/ 4 w 98"/>
                <a:gd name="T9" fmla="*/ 26 h 128"/>
                <a:gd name="T10" fmla="*/ 94 w 98"/>
                <a:gd name="T11" fmla="*/ 26 h 128"/>
                <a:gd name="T12" fmla="*/ 98 w 98"/>
                <a:gd name="T13" fmla="*/ 30 h 128"/>
                <a:gd name="T14" fmla="*/ 98 w 98"/>
                <a:gd name="T15" fmla="*/ 124 h 128"/>
                <a:gd name="T16" fmla="*/ 94 w 98"/>
                <a:gd name="T17" fmla="*/ 128 h 128"/>
                <a:gd name="T18" fmla="*/ 26 w 98"/>
                <a:gd name="T19" fmla="*/ 41 h 128"/>
                <a:gd name="T20" fmla="*/ 21 w 98"/>
                <a:gd name="T21" fmla="*/ 47 h 128"/>
                <a:gd name="T22" fmla="*/ 26 w 98"/>
                <a:gd name="T23" fmla="*/ 53 h 128"/>
                <a:gd name="T24" fmla="*/ 32 w 98"/>
                <a:gd name="T25" fmla="*/ 47 h 128"/>
                <a:gd name="T26" fmla="*/ 26 w 98"/>
                <a:gd name="T27" fmla="*/ 41 h 128"/>
                <a:gd name="T28" fmla="*/ 74 w 98"/>
                <a:gd name="T29" fmla="*/ 41 h 128"/>
                <a:gd name="T30" fmla="*/ 69 w 98"/>
                <a:gd name="T31" fmla="*/ 47 h 128"/>
                <a:gd name="T32" fmla="*/ 74 w 98"/>
                <a:gd name="T33" fmla="*/ 53 h 128"/>
                <a:gd name="T34" fmla="*/ 80 w 98"/>
                <a:gd name="T35" fmla="*/ 47 h 128"/>
                <a:gd name="T36" fmla="*/ 74 w 98"/>
                <a:gd name="T37" fmla="*/ 41 h 128"/>
                <a:gd name="T38" fmla="*/ 26 w 98"/>
                <a:gd name="T39" fmla="*/ 41 h 128"/>
                <a:gd name="T40" fmla="*/ 26 w 98"/>
                <a:gd name="T41" fmla="*/ 41 h 128"/>
                <a:gd name="T42" fmla="*/ 74 w 98"/>
                <a:gd name="T43" fmla="*/ 41 h 128"/>
                <a:gd name="T44" fmla="*/ 75 w 98"/>
                <a:gd name="T45" fmla="*/ 24 h 128"/>
                <a:gd name="T46" fmla="*/ 50 w 98"/>
                <a:gd name="T47" fmla="*/ 0 h 128"/>
                <a:gd name="T48" fmla="*/ 26 w 98"/>
                <a:gd name="T49" fmla="*/ 24 h 128"/>
                <a:gd name="T50" fmla="*/ 26 w 98"/>
                <a:gd name="T51" fmla="*/ 41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" h="128">
                  <a:moveTo>
                    <a:pt x="94" y="128"/>
                  </a:moveTo>
                  <a:cubicBezTo>
                    <a:pt x="4" y="128"/>
                    <a:pt x="4" y="128"/>
                    <a:pt x="4" y="128"/>
                  </a:cubicBezTo>
                  <a:cubicBezTo>
                    <a:pt x="2" y="128"/>
                    <a:pt x="0" y="126"/>
                    <a:pt x="0" y="12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2" y="26"/>
                    <a:pt x="4" y="2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6" y="26"/>
                    <a:pt x="98" y="28"/>
                    <a:pt x="98" y="30"/>
                  </a:cubicBezTo>
                  <a:cubicBezTo>
                    <a:pt x="98" y="124"/>
                    <a:pt x="98" y="124"/>
                    <a:pt x="98" y="124"/>
                  </a:cubicBezTo>
                  <a:cubicBezTo>
                    <a:pt x="98" y="126"/>
                    <a:pt x="96" y="128"/>
                    <a:pt x="94" y="128"/>
                  </a:cubicBezTo>
                  <a:close/>
                  <a:moveTo>
                    <a:pt x="26" y="41"/>
                  </a:moveTo>
                  <a:cubicBezTo>
                    <a:pt x="23" y="41"/>
                    <a:pt x="21" y="44"/>
                    <a:pt x="21" y="47"/>
                  </a:cubicBezTo>
                  <a:cubicBezTo>
                    <a:pt x="21" y="50"/>
                    <a:pt x="23" y="53"/>
                    <a:pt x="26" y="53"/>
                  </a:cubicBezTo>
                  <a:cubicBezTo>
                    <a:pt x="29" y="53"/>
                    <a:pt x="32" y="50"/>
                    <a:pt x="32" y="47"/>
                  </a:cubicBezTo>
                  <a:cubicBezTo>
                    <a:pt x="32" y="44"/>
                    <a:pt x="29" y="41"/>
                    <a:pt x="26" y="41"/>
                  </a:cubicBezTo>
                  <a:close/>
                  <a:moveTo>
                    <a:pt x="74" y="41"/>
                  </a:moveTo>
                  <a:cubicBezTo>
                    <a:pt x="71" y="41"/>
                    <a:pt x="69" y="44"/>
                    <a:pt x="69" y="47"/>
                  </a:cubicBezTo>
                  <a:cubicBezTo>
                    <a:pt x="69" y="50"/>
                    <a:pt x="71" y="53"/>
                    <a:pt x="74" y="53"/>
                  </a:cubicBezTo>
                  <a:cubicBezTo>
                    <a:pt x="77" y="53"/>
                    <a:pt x="80" y="50"/>
                    <a:pt x="80" y="47"/>
                  </a:cubicBezTo>
                  <a:cubicBezTo>
                    <a:pt x="80" y="44"/>
                    <a:pt x="77" y="41"/>
                    <a:pt x="74" y="41"/>
                  </a:cubicBezTo>
                  <a:close/>
                  <a:moveTo>
                    <a:pt x="26" y="41"/>
                  </a:moveTo>
                  <a:cubicBezTo>
                    <a:pt x="26" y="41"/>
                    <a:pt x="26" y="41"/>
                    <a:pt x="26" y="41"/>
                  </a:cubicBezTo>
                  <a:moveTo>
                    <a:pt x="74" y="41"/>
                  </a:moveTo>
                  <a:cubicBezTo>
                    <a:pt x="75" y="24"/>
                    <a:pt x="75" y="24"/>
                    <a:pt x="75" y="24"/>
                  </a:cubicBezTo>
                  <a:cubicBezTo>
                    <a:pt x="75" y="11"/>
                    <a:pt x="64" y="0"/>
                    <a:pt x="50" y="0"/>
                  </a:cubicBezTo>
                  <a:cubicBezTo>
                    <a:pt x="37" y="0"/>
                    <a:pt x="26" y="11"/>
                    <a:pt x="26" y="24"/>
                  </a:cubicBezTo>
                  <a:cubicBezTo>
                    <a:pt x="26" y="41"/>
                    <a:pt x="26" y="41"/>
                    <a:pt x="26" y="41"/>
                  </a:cubicBez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1" name="Plus Sign 280">
            <a:extLst>
              <a:ext uri="{FF2B5EF4-FFF2-40B4-BE49-F238E27FC236}">
                <a16:creationId xmlns:a16="http://schemas.microsoft.com/office/drawing/2014/main" id="{77511987-1F6C-419B-B8B4-8F16EEB13591}"/>
              </a:ext>
            </a:extLst>
          </p:cNvPr>
          <p:cNvSpPr/>
          <p:nvPr/>
        </p:nvSpPr>
        <p:spPr>
          <a:xfrm>
            <a:off x="-10699902" y="2233333"/>
            <a:ext cx="297520" cy="297520"/>
          </a:xfrm>
          <a:prstGeom prst="mathPlus">
            <a:avLst>
              <a:gd name="adj1" fmla="val 10818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4F51061-48A4-43D7-B8DC-40BF74821B83}"/>
              </a:ext>
            </a:extLst>
          </p:cNvPr>
          <p:cNvSpPr txBox="1"/>
          <p:nvPr/>
        </p:nvSpPr>
        <p:spPr>
          <a:xfrm>
            <a:off x="3117284" y="3078109"/>
            <a:ext cx="108649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Instructions</a:t>
            </a:r>
          </a:p>
        </p:txBody>
      </p: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4B90B8B4-6C7E-427F-B7B5-288F0553E348}"/>
              </a:ext>
            </a:extLst>
          </p:cNvPr>
          <p:cNvGrpSpPr/>
          <p:nvPr/>
        </p:nvGrpSpPr>
        <p:grpSpPr>
          <a:xfrm>
            <a:off x="-8751720" y="2035506"/>
            <a:ext cx="558396" cy="780019"/>
            <a:chOff x="4238981" y="1975334"/>
            <a:chExt cx="664250" cy="927886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59429E90-AFDE-4B6E-9D84-C15486C6069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38981" y="1975334"/>
              <a:ext cx="664250" cy="927886"/>
              <a:chOff x="1070" y="242"/>
              <a:chExt cx="708" cy="989"/>
            </a:xfrm>
          </p:grpSpPr>
          <p:sp>
            <p:nvSpPr>
              <p:cNvPr id="12" name="Line 5">
                <a:extLst>
                  <a:ext uri="{FF2B5EF4-FFF2-40B4-BE49-F238E27FC236}">
                    <a16:creationId xmlns:a16="http://schemas.microsoft.com/office/drawing/2014/main" id="{3176CA63-B4EC-496D-BE93-E805F585E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70" y="390"/>
                <a:ext cx="708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F875158-F03C-4D04-A57A-FCC26E8E8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" y="242"/>
                <a:ext cx="708" cy="989"/>
              </a:xfrm>
              <a:custGeom>
                <a:avLst/>
                <a:gdLst>
                  <a:gd name="T0" fmla="*/ 708 w 708"/>
                  <a:gd name="T1" fmla="*/ 539 h 989"/>
                  <a:gd name="T2" fmla="*/ 708 w 708"/>
                  <a:gd name="T3" fmla="*/ 0 h 989"/>
                  <a:gd name="T4" fmla="*/ 0 w 708"/>
                  <a:gd name="T5" fmla="*/ 0 h 989"/>
                  <a:gd name="T6" fmla="*/ 0 w 708"/>
                  <a:gd name="T7" fmla="*/ 989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8" h="989">
                    <a:moveTo>
                      <a:pt x="708" y="539"/>
                    </a:moveTo>
                    <a:lnTo>
                      <a:pt x="708" y="0"/>
                    </a:lnTo>
                    <a:lnTo>
                      <a:pt x="0" y="0"/>
                    </a:lnTo>
                    <a:lnTo>
                      <a:pt x="0" y="989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A8D43480-8DCA-4BE9-A1AA-DDE1334FB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3" y="1165"/>
                <a:ext cx="595" cy="57"/>
              </a:xfrm>
              <a:custGeom>
                <a:avLst/>
                <a:gdLst>
                  <a:gd name="T0" fmla="*/ 0 w 595"/>
                  <a:gd name="T1" fmla="*/ 57 h 57"/>
                  <a:gd name="T2" fmla="*/ 595 w 595"/>
                  <a:gd name="T3" fmla="*/ 57 h 57"/>
                  <a:gd name="T4" fmla="*/ 595 w 595"/>
                  <a:gd name="T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95" h="57">
                    <a:moveTo>
                      <a:pt x="0" y="57"/>
                    </a:moveTo>
                    <a:lnTo>
                      <a:pt x="595" y="57"/>
                    </a:lnTo>
                    <a:lnTo>
                      <a:pt x="595" y="0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5FE5BA80-E4DC-41F1-8CDF-0F45E971F3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5" y="620"/>
                <a:ext cx="345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Line 10">
                <a:extLst>
                  <a:ext uri="{FF2B5EF4-FFF2-40B4-BE49-F238E27FC236}">
                    <a16:creationId xmlns:a16="http://schemas.microsoft.com/office/drawing/2014/main" id="{18DFC984-D33C-4F13-BD3D-DB104D6F5A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3" y="760"/>
                <a:ext cx="347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Line 12">
                <a:extLst>
                  <a:ext uri="{FF2B5EF4-FFF2-40B4-BE49-F238E27FC236}">
                    <a16:creationId xmlns:a16="http://schemas.microsoft.com/office/drawing/2014/main" id="{FFD25F08-A9B8-4430-8C6A-563B8449A8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37" y="900"/>
                <a:ext cx="353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4143FAC5-165B-4E13-9BF1-15DDCF7982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45" y="1038"/>
                <a:ext cx="345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Line 17">
                <a:extLst>
                  <a:ext uri="{FF2B5EF4-FFF2-40B4-BE49-F238E27FC236}">
                    <a16:creationId xmlns:a16="http://schemas.microsoft.com/office/drawing/2014/main" id="{35F177CD-31DC-46C7-9721-4573E0A5F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99" y="323"/>
                <a:ext cx="191" cy="0"/>
              </a:xfrm>
              <a:prstGeom prst="line">
                <a:avLst/>
              </a:prstGeom>
              <a:noFill/>
              <a:ln w="1587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B0878A87-93E6-4029-8910-D3811D3C729B}"/>
                </a:ext>
              </a:extLst>
            </p:cNvPr>
            <p:cNvSpPr/>
            <p:nvPr/>
          </p:nvSpPr>
          <p:spPr>
            <a:xfrm>
              <a:off x="4344998" y="2297997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3749C2E-3127-4FF3-B775-FC1C3CBCE728}"/>
                </a:ext>
              </a:extLst>
            </p:cNvPr>
            <p:cNvSpPr/>
            <p:nvPr/>
          </p:nvSpPr>
          <p:spPr>
            <a:xfrm>
              <a:off x="4347249" y="2429962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6118870F-AAEB-4D32-9005-B131F8CBF031}"/>
                </a:ext>
              </a:extLst>
            </p:cNvPr>
            <p:cNvSpPr/>
            <p:nvPr/>
          </p:nvSpPr>
          <p:spPr>
            <a:xfrm>
              <a:off x="4353003" y="2556450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E74629A7-8B91-49F8-ADF8-3F0C0E3998D4}"/>
                </a:ext>
              </a:extLst>
            </p:cNvPr>
            <p:cNvSpPr/>
            <p:nvPr/>
          </p:nvSpPr>
          <p:spPr>
            <a:xfrm>
              <a:off x="4353003" y="2681741"/>
              <a:ext cx="72448" cy="72448"/>
            </a:xfrm>
            <a:prstGeom prst="rect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E16D69DA-D682-4E63-8F11-877C7E78AD40}"/>
              </a:ext>
            </a:extLst>
          </p:cNvPr>
          <p:cNvSpPr/>
          <p:nvPr/>
        </p:nvSpPr>
        <p:spPr>
          <a:xfrm>
            <a:off x="3518667" y="641342"/>
            <a:ext cx="21066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mazon Ember Regular" charset="0"/>
                <a:ea typeface="+mn-ea"/>
                <a:cs typeface="+mn-cs"/>
              </a:rPr>
              <a:t>Optimization</a:t>
            </a:r>
          </a:p>
        </p:txBody>
      </p:sp>
      <p:sp>
        <p:nvSpPr>
          <p:cNvPr id="5" name="Equals 4">
            <a:extLst>
              <a:ext uri="{FF2B5EF4-FFF2-40B4-BE49-F238E27FC236}">
                <a16:creationId xmlns:a16="http://schemas.microsoft.com/office/drawing/2014/main" id="{AC3C4EC5-E8F7-4C41-A70A-D9ECD742A0AF}"/>
              </a:ext>
            </a:extLst>
          </p:cNvPr>
          <p:cNvSpPr/>
          <p:nvPr/>
        </p:nvSpPr>
        <p:spPr>
          <a:xfrm>
            <a:off x="-1507547" y="2227307"/>
            <a:ext cx="300176" cy="336040"/>
          </a:xfrm>
          <a:prstGeom prst="mathEqual">
            <a:avLst>
              <a:gd name="adj1" fmla="val 9742"/>
              <a:gd name="adj2" fmla="val 1864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D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8679BD87-63A4-4FF0-BBC4-EE5A024D7C2F}"/>
              </a:ext>
            </a:extLst>
          </p:cNvPr>
          <p:cNvGrpSpPr/>
          <p:nvPr/>
        </p:nvGrpSpPr>
        <p:grpSpPr>
          <a:xfrm flipH="1">
            <a:off x="3039991" y="1898656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98913008-A19F-4E5A-9C48-F5F382574D3C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AAF8B00-D774-4881-8E79-07E17AA5064E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99861866-8F71-46F0-9C73-A96B27DB1EB9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776D816D-CF1B-44FD-A394-8AB6D59DC137}"/>
              </a:ext>
            </a:extLst>
          </p:cNvPr>
          <p:cNvGrpSpPr/>
          <p:nvPr/>
        </p:nvGrpSpPr>
        <p:grpSpPr>
          <a:xfrm flipH="1">
            <a:off x="3045241" y="1688922"/>
            <a:ext cx="99464" cy="123497"/>
            <a:chOff x="1221603" y="1140739"/>
            <a:chExt cx="204578" cy="243562"/>
          </a:xfrm>
          <a:solidFill>
            <a:schemeClr val="accent1"/>
          </a:solidFill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0EFD497D-07EC-4DDF-8F83-B16CB1A5D7EC}"/>
                </a:ext>
              </a:extLst>
            </p:cNvPr>
            <p:cNvSpPr/>
            <p:nvPr/>
          </p:nvSpPr>
          <p:spPr>
            <a:xfrm>
              <a:off x="1221603" y="1181102"/>
              <a:ext cx="204578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00D23183-AD4F-4367-B41C-20DDFBC47BEF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6700803D-D9AD-4976-9E64-665B1C804559}"/>
              </a:ext>
            </a:extLst>
          </p:cNvPr>
          <p:cNvGrpSpPr/>
          <p:nvPr/>
        </p:nvGrpSpPr>
        <p:grpSpPr>
          <a:xfrm flipH="1">
            <a:off x="3344409" y="2103237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00B3975-AF95-42C0-86D8-46FA2E41B370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DBBA69D-DD56-4AD7-8290-6195853661AD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6A347E7-FDDD-4CBB-8529-F405D3CCAA49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EBB64D72-9EDD-4196-8798-6FCEB1A28311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D92D3B83-79D3-4548-94CA-45ABEFD6C455}"/>
              </a:ext>
            </a:extLst>
          </p:cNvPr>
          <p:cNvGrpSpPr/>
          <p:nvPr/>
        </p:nvGrpSpPr>
        <p:grpSpPr>
          <a:xfrm flipH="1">
            <a:off x="3344409" y="1999780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F2B8705-E2F8-4C3F-8BBC-C208FCC7A9AA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AB75552-8C89-48F1-A238-9A9F50BD3300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09E31AF-87D9-46E1-9534-8296A4DE96C7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6A64F4C-9F9B-4A43-90AD-B3B8EF1D56C2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D2FC6B0-AA29-4557-AB75-61F8449C0455}"/>
              </a:ext>
            </a:extLst>
          </p:cNvPr>
          <p:cNvGrpSpPr/>
          <p:nvPr/>
        </p:nvGrpSpPr>
        <p:grpSpPr>
          <a:xfrm flipH="1">
            <a:off x="3243694" y="1895141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3F4C12E-2992-4AA4-AC6F-B7AACE8002F3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A5B866A-367A-4161-B777-C5D2949D359D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B6D36B2-0EAF-4DE6-9A40-0E87A094B63A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5F726ACD-3EA1-4A4E-B124-F6766A85FD5D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427F97-9324-4188-B7A8-8346A477813E}"/>
              </a:ext>
            </a:extLst>
          </p:cNvPr>
          <p:cNvGrpSpPr/>
          <p:nvPr/>
        </p:nvGrpSpPr>
        <p:grpSpPr>
          <a:xfrm flipH="1">
            <a:off x="3243694" y="1791310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34C89F6D-8A7B-4511-89FB-73BFB85810CC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DE1DCB1-74AB-48C3-82C1-3D20B056143A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7E5E79CD-C71C-460F-87A6-E22151BC566D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0D1CA83A-0A18-4E2D-BB71-799BD68D919D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7BF63BCB-016E-41B8-A152-5D21DC27C18E}"/>
              </a:ext>
            </a:extLst>
          </p:cNvPr>
          <p:cNvGrpSpPr/>
          <p:nvPr/>
        </p:nvGrpSpPr>
        <p:grpSpPr>
          <a:xfrm flipH="1">
            <a:off x="3144216" y="1687530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44C4D801-C7BD-4AE3-BC21-E8F1CF1DDF23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B74F2D25-CFC4-4E1A-A59A-6854534A9C64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FD68834-EB8B-4A9F-BF10-5665DA1CCFD4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DECAD35-90A9-467C-A0D9-40BDB358A673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43C1203-8827-4BFF-804C-A7390C5AEC8F}"/>
              </a:ext>
            </a:extLst>
          </p:cNvPr>
          <p:cNvGrpSpPr/>
          <p:nvPr/>
        </p:nvGrpSpPr>
        <p:grpSpPr>
          <a:xfrm flipH="1">
            <a:off x="3144354" y="1584136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E854849-D945-4DCF-B5A3-9FEA0D3889FB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2200216-0E08-4755-A0CB-D82C24A231E4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27B0EF4C-106B-414D-B5A4-2AD8A31568EE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37EF2855-5954-426B-86F8-DD50CDC7D609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43C31DC1-726A-43D6-937A-652E2630489A}"/>
              </a:ext>
            </a:extLst>
          </p:cNvPr>
          <p:cNvGrpSpPr/>
          <p:nvPr/>
        </p:nvGrpSpPr>
        <p:grpSpPr>
          <a:xfrm>
            <a:off x="2519112" y="1896337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58F7CE36-A422-48DE-A6C1-BB15B5128780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90A70B8F-9D01-4B1A-A464-4A2C084134CD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93DA34A0-061E-4704-B386-1CB9EE30EE1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05DB26C-C283-46D4-8D4F-C22CF8B8E4FB}"/>
              </a:ext>
            </a:extLst>
          </p:cNvPr>
          <p:cNvGrpSpPr/>
          <p:nvPr/>
        </p:nvGrpSpPr>
        <p:grpSpPr>
          <a:xfrm>
            <a:off x="2517953" y="1793504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A35D5C6-595A-42C4-8B02-A0C6ACE35796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3716E371-B0AF-49C5-BE14-05D30D397E83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F168716-E813-47BE-AF1F-2AF6159CE80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7CE9C0E7-717C-46F9-83F4-58D78C43E719}"/>
              </a:ext>
            </a:extLst>
          </p:cNvPr>
          <p:cNvGrpSpPr/>
          <p:nvPr/>
        </p:nvGrpSpPr>
        <p:grpSpPr>
          <a:xfrm flipH="1">
            <a:off x="3038236" y="1793062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B1456B97-7051-4249-AAC6-35D9C8AECDC2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8DE0F04-E092-4D8C-ADA6-5911AC5C3200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C6CD367-2AAF-4341-98C9-8F6D9519EC0F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1163A2CA-F466-484C-B02F-192F71C01C13}"/>
              </a:ext>
            </a:extLst>
          </p:cNvPr>
          <p:cNvGrpSpPr/>
          <p:nvPr/>
        </p:nvGrpSpPr>
        <p:grpSpPr>
          <a:xfrm>
            <a:off x="2624637" y="1688922"/>
            <a:ext cx="99464" cy="123497"/>
            <a:chOff x="1221603" y="1140739"/>
            <a:chExt cx="204578" cy="243562"/>
          </a:xfrm>
          <a:solidFill>
            <a:schemeClr val="accent1"/>
          </a:solidFill>
        </p:grpSpPr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61A1A048-7FFC-4164-B005-CC98AB2BA66B}"/>
                </a:ext>
              </a:extLst>
            </p:cNvPr>
            <p:cNvSpPr/>
            <p:nvPr/>
          </p:nvSpPr>
          <p:spPr>
            <a:xfrm>
              <a:off x="1221603" y="1181102"/>
              <a:ext cx="204578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CB3319E5-2A4A-409B-A9B3-1514843F5EFF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F3DED7E5-8D0A-47F1-B229-D9EE09102D00}"/>
              </a:ext>
            </a:extLst>
          </p:cNvPr>
          <p:cNvGrpSpPr/>
          <p:nvPr/>
        </p:nvGrpSpPr>
        <p:grpSpPr>
          <a:xfrm>
            <a:off x="2623603" y="1585528"/>
            <a:ext cx="99464" cy="123497"/>
            <a:chOff x="1221603" y="1140739"/>
            <a:chExt cx="204578" cy="243562"/>
          </a:xfrm>
          <a:solidFill>
            <a:schemeClr val="accent1"/>
          </a:solidFill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38032934-4B2B-4704-8AB8-41A782BCEBA1}"/>
                </a:ext>
              </a:extLst>
            </p:cNvPr>
            <p:cNvSpPr/>
            <p:nvPr/>
          </p:nvSpPr>
          <p:spPr>
            <a:xfrm>
              <a:off x="1221603" y="1181102"/>
              <a:ext cx="204578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D4D5CDF6-FE2C-4B91-BD71-0C9098B57F35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94D7792A-DDA8-4FD3-98B0-DC4863D158EA}"/>
              </a:ext>
            </a:extLst>
          </p:cNvPr>
          <p:cNvGrpSpPr/>
          <p:nvPr/>
        </p:nvGrpSpPr>
        <p:grpSpPr>
          <a:xfrm>
            <a:off x="2122654" y="2103237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AC416C8-6842-4BC1-9D50-36488E9323C0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9DA7E5B-15D0-47C6-9147-B8E86ECF5926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6D19AF66-4A62-475E-9803-BE873B4EFCB8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0CD88F1B-A829-4629-A401-F470658DEBAE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4A9713D0-EF7A-4B1F-A9E0-DDCD16E08622}"/>
              </a:ext>
            </a:extLst>
          </p:cNvPr>
          <p:cNvGrpSpPr/>
          <p:nvPr/>
        </p:nvGrpSpPr>
        <p:grpSpPr>
          <a:xfrm>
            <a:off x="2122654" y="1999780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FC459FDE-439D-4227-9D06-676644467BA4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AC53793E-E7E2-40C8-ACD4-02A65A1F3666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745D07CA-C49B-4635-8371-CB68AE79DF33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FFC12B7-0189-4EEE-A15D-5C178B4062D0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CF565DE-B6A6-4BF5-8448-35AD1D74E6B9}"/>
              </a:ext>
            </a:extLst>
          </p:cNvPr>
          <p:cNvGrpSpPr/>
          <p:nvPr/>
        </p:nvGrpSpPr>
        <p:grpSpPr>
          <a:xfrm>
            <a:off x="2223369" y="1895141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E326EB6-3DBC-4646-8E65-054EADC719BC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65C142C6-DAE7-4B31-A4E2-3210D5B5870E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7630F5E-4ECC-4B1F-951D-EF1D5889BB8D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85466EE-AE22-4F22-9A51-796DDF20DB20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953FAE96-0BB4-4DAD-8AC7-56655E713FDA}"/>
              </a:ext>
            </a:extLst>
          </p:cNvPr>
          <p:cNvGrpSpPr/>
          <p:nvPr/>
        </p:nvGrpSpPr>
        <p:grpSpPr>
          <a:xfrm>
            <a:off x="2223369" y="1793629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E8096B74-ECFF-4DC0-BFB3-537B656CF390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5BF57FCD-0237-4F00-AE7B-A0F7A92A5D11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9CAEFF38-B9A2-4C12-9037-E0FBE6B7DA32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FE676F50-0FC1-4749-A365-1CC75E8B2756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5DE1E725-34D4-438C-95A8-694BB22B7D28}"/>
              </a:ext>
            </a:extLst>
          </p:cNvPr>
          <p:cNvGrpSpPr/>
          <p:nvPr/>
        </p:nvGrpSpPr>
        <p:grpSpPr>
          <a:xfrm>
            <a:off x="2322847" y="1687530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A66282EF-8ADC-4A70-8616-02A0F5EB12CE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8E3F77E4-A05D-4F90-B4E6-4871082DFE6D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E25B1C0-5159-4434-829E-F162525FBB54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57DFCF6B-200C-40E9-A099-49E803AB55E4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5EA0E329-BE11-43EC-96AB-5E5BF652957E}"/>
              </a:ext>
            </a:extLst>
          </p:cNvPr>
          <p:cNvGrpSpPr/>
          <p:nvPr/>
        </p:nvGrpSpPr>
        <p:grpSpPr>
          <a:xfrm>
            <a:off x="2322709" y="1584136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AE0A4F3-D63F-426A-AA57-4A7E165D886A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C883EB06-1F5A-492F-9DF5-D414ED53437B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D10B7649-93A0-4673-B371-1E8F5CD586E2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D8536F10-035D-4BFD-A37A-39C737226E92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E80FF899-FFD3-41B0-8333-FAB3F0A1D22F}"/>
              </a:ext>
            </a:extLst>
          </p:cNvPr>
          <p:cNvGrpSpPr/>
          <p:nvPr/>
        </p:nvGrpSpPr>
        <p:grpSpPr>
          <a:xfrm>
            <a:off x="2420789" y="1478973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C0EB837E-37B5-4F58-A109-5C4F40CC6D9F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5D2B5172-6F92-43BB-9164-E99CA0A98119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BB1CFC48-19EF-4B5C-AAEC-85D668297179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A269F54-704C-4AD2-90C0-1BC6679BDE5F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01331443-75E7-4D28-8003-3A1A2199F4F8}"/>
              </a:ext>
            </a:extLst>
          </p:cNvPr>
          <p:cNvGrpSpPr/>
          <p:nvPr/>
        </p:nvGrpSpPr>
        <p:grpSpPr>
          <a:xfrm>
            <a:off x="2517467" y="1377429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2D182EBA-97EA-456E-9085-0D3D84CB4B3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5E740104-9668-49C9-8918-927746130494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8936D2EA-7B7F-4A42-AAA4-C96D96F4086B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D101F3E-8009-404A-B986-EDCCA575A8AF}"/>
              </a:ext>
            </a:extLst>
          </p:cNvPr>
          <p:cNvGrpSpPr/>
          <p:nvPr/>
        </p:nvGrpSpPr>
        <p:grpSpPr>
          <a:xfrm>
            <a:off x="2682872" y="3719849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19903DEE-5464-4667-9358-BB5FED917D35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7E035B1F-D9C6-4E28-953F-B14571056D02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A42C98B9-C241-49DF-9F4C-E602D2991478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BD781B35-9C5B-45FE-B599-524C26E6457B}"/>
              </a:ext>
            </a:extLst>
          </p:cNvPr>
          <p:cNvGrpSpPr/>
          <p:nvPr/>
        </p:nvGrpSpPr>
        <p:grpSpPr>
          <a:xfrm>
            <a:off x="2900257" y="3719849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4E36A78-F374-44B1-B56B-33FBA310C78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EC2D700-53EF-4099-B085-EA57DA539016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D848A57A-7E8E-49F8-9D16-024378C451F8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DF1284B5-7C1A-4CC5-9A52-DCA0829B1B57}"/>
              </a:ext>
            </a:extLst>
          </p:cNvPr>
          <p:cNvGrpSpPr/>
          <p:nvPr/>
        </p:nvGrpSpPr>
        <p:grpSpPr>
          <a:xfrm>
            <a:off x="2792222" y="3615427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336C8974-09E8-49A5-A0E4-AC32611BD4FD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DDA2CFE7-1E0E-4B03-92D2-93F5F010503E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D1AE3702-CD08-4615-9B03-A45739F7220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E1619BAF-F522-4CE1-B854-B436FE61379C}"/>
              </a:ext>
            </a:extLst>
          </p:cNvPr>
          <p:cNvGrpSpPr/>
          <p:nvPr/>
        </p:nvGrpSpPr>
        <p:grpSpPr>
          <a:xfrm>
            <a:off x="3007467" y="3615427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2FFB188E-731B-4F95-85CA-FFBB173F0C2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579BB083-ECEC-411A-9165-1B75CF417326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5890F246-20F5-4471-850F-2937294F5963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2AA53148-E896-4856-9BC2-8FF0F675F6A1}"/>
              </a:ext>
            </a:extLst>
          </p:cNvPr>
          <p:cNvGrpSpPr/>
          <p:nvPr/>
        </p:nvGrpSpPr>
        <p:grpSpPr>
          <a:xfrm>
            <a:off x="2575614" y="3615428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0A6BE5C8-F12A-4641-BD1F-BFED4882915D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E6F38881-3FA7-4216-8853-18C15F22FDC2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BD8AB90F-BACB-4B6F-89A7-9D246768663F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C83AA401-0585-403B-BE50-A002F9128B3D}"/>
              </a:ext>
            </a:extLst>
          </p:cNvPr>
          <p:cNvGrpSpPr/>
          <p:nvPr/>
        </p:nvGrpSpPr>
        <p:grpSpPr>
          <a:xfrm>
            <a:off x="2379840" y="351193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3298B5C6-0A6A-4EB6-9C0D-D7C0F95A5F12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27076BE5-AB35-4FA4-8562-E6EA13F8517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EEAFD9DE-1C06-49F1-9A10-27E92123037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A0DDACC7-C6D0-4E95-A2C3-3F65B4AD7E5C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422F5DC2-1DCE-42B4-8A8C-FE428EF80CB5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6E838D0A-6421-4003-97D0-03F549752DB6}"/>
              </a:ext>
            </a:extLst>
          </p:cNvPr>
          <p:cNvGrpSpPr/>
          <p:nvPr/>
        </p:nvGrpSpPr>
        <p:grpSpPr>
          <a:xfrm>
            <a:off x="3004197" y="3507901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05221FD4-C04C-42B7-B308-D7E73DD705B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191CA3D7-019A-4338-9A64-127F836A0A0A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700F8B48-28D0-4EDA-B756-181C3AE445B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19CEBBC6-479E-4F8C-AA90-E0F14DFBFF6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F37D3267-E2F0-4987-89C8-2CF3EB0099D2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4" name="Group 303">
            <a:extLst>
              <a:ext uri="{FF2B5EF4-FFF2-40B4-BE49-F238E27FC236}">
                <a16:creationId xmlns:a16="http://schemas.microsoft.com/office/drawing/2014/main" id="{CDBDFDED-C067-47DA-8836-D84BAB47914E}"/>
              </a:ext>
            </a:extLst>
          </p:cNvPr>
          <p:cNvGrpSpPr/>
          <p:nvPr/>
        </p:nvGrpSpPr>
        <p:grpSpPr>
          <a:xfrm>
            <a:off x="2792222" y="3509293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2EA4BB6E-0FAD-4E88-8611-38E5CAC75D3D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B7293EE9-20C0-4BC4-996F-47A3E0FD23F4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6ABC299F-45D4-47B9-B020-8BC472E7B205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101A138D-B1D3-4907-B307-9B87820D55E9}"/>
              </a:ext>
            </a:extLst>
          </p:cNvPr>
          <p:cNvGrpSpPr/>
          <p:nvPr/>
        </p:nvGrpSpPr>
        <p:grpSpPr>
          <a:xfrm>
            <a:off x="2801830" y="3409508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E9572E4B-8D26-4757-8DE3-37E77F06D723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8FE7DA04-2954-46C7-9577-63C3506E9D91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03E63200-2E5A-410D-9E47-34A4256E3FE4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7046D106-944C-47B9-8BBA-881729B56E02}"/>
              </a:ext>
            </a:extLst>
          </p:cNvPr>
          <p:cNvGrpSpPr/>
          <p:nvPr/>
        </p:nvGrpSpPr>
        <p:grpSpPr>
          <a:xfrm>
            <a:off x="3017075" y="3409508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94479DDF-94D5-4B35-80F6-A714B7DCA5D6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65C35DC1-D72B-4CE7-BF38-A2BE710837E2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8F44B035-5D71-4EE0-8B24-7C9B72A534D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4F18109B-591A-44E6-A749-8493B8D6E652}"/>
              </a:ext>
            </a:extLst>
          </p:cNvPr>
          <p:cNvGrpSpPr/>
          <p:nvPr/>
        </p:nvGrpSpPr>
        <p:grpSpPr>
          <a:xfrm>
            <a:off x="2585222" y="3409509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E36A0355-65D0-4F15-BAA4-ECAAEF31DDF8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182E025E-FC57-447F-B725-E783E6BD6AA9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243D131B-BCF8-414C-8A37-BBB2FF7AF523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50518590-1ECE-4CF4-BFF5-D4647D1F5C7A}"/>
              </a:ext>
            </a:extLst>
          </p:cNvPr>
          <p:cNvGrpSpPr/>
          <p:nvPr/>
        </p:nvGrpSpPr>
        <p:grpSpPr>
          <a:xfrm>
            <a:off x="2173649" y="3408117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E1DA41FC-B25E-476A-A363-3776D3DF38A5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4666FEB9-4072-4FDB-9DFD-4F93C37104B5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E9D3CC82-0F11-4694-9B49-9F50A2EBD18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5D8093B9-EEAE-45FA-B658-C26A12B63344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5BAD955C-F225-4066-9981-9D08C318A6D3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E165A6A2-9145-4267-8E0C-4C219CD82584}"/>
              </a:ext>
            </a:extLst>
          </p:cNvPr>
          <p:cNvGrpSpPr/>
          <p:nvPr/>
        </p:nvGrpSpPr>
        <p:grpSpPr>
          <a:xfrm>
            <a:off x="3234375" y="3408117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ECAA90DA-D424-45D8-B52A-A5441852B850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D880D63B-CF6A-4A65-9A27-3B58272B5A30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312D2553-473C-4495-94E4-5618C6C3AC0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7CC5A15-EAE8-49B3-B5C6-00B24A629045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FE2CB242-35AC-4411-9DDC-E8F61C93BD31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866A729D-2575-450F-8B3C-842446220BA9}"/>
              </a:ext>
            </a:extLst>
          </p:cNvPr>
          <p:cNvGrpSpPr/>
          <p:nvPr/>
        </p:nvGrpSpPr>
        <p:grpSpPr>
          <a:xfrm>
            <a:off x="2493111" y="330439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96D7EA3E-495B-47EB-AA1C-B0B669FD3A4D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3B0B9682-98A4-4A3F-A41A-F55E8B936B03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E2A97D30-310D-40B1-BA26-BADCF8762458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C9F3FF4F-4269-44A2-A6E5-1B3C0A77014C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0F34D7ED-BD5B-431C-887A-64628F8F83F7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4" name="Group 343">
            <a:extLst>
              <a:ext uri="{FF2B5EF4-FFF2-40B4-BE49-F238E27FC236}">
                <a16:creationId xmlns:a16="http://schemas.microsoft.com/office/drawing/2014/main" id="{96A50B66-1702-4AB9-A4F2-04A461D450C8}"/>
              </a:ext>
            </a:extLst>
          </p:cNvPr>
          <p:cNvGrpSpPr/>
          <p:nvPr/>
        </p:nvGrpSpPr>
        <p:grpSpPr>
          <a:xfrm>
            <a:off x="2080955" y="330439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1D9898A0-C50A-400A-B4CC-108BCBB5DC1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2DDE3C57-8E28-49AD-A87D-DB969CFF1237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32C172A3-AFBD-49A4-AEF1-7AC95B07F30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A6C39DAB-3342-458B-9DF1-0A4F70A19CFD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608A5EB3-3060-4A78-8235-1B22828F9F14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4B4EA389-4387-4AE6-BD30-E0678B200CE4}"/>
              </a:ext>
            </a:extLst>
          </p:cNvPr>
          <p:cNvGrpSpPr/>
          <p:nvPr/>
        </p:nvGrpSpPr>
        <p:grpSpPr>
          <a:xfrm>
            <a:off x="2905267" y="330439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74DBB45B-F5D1-42F1-A05D-1F6C38BE2441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285310B-5774-4A2B-B00F-34AB959D41C6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7A2CCC44-5BFD-477B-BA99-D815E59DF90B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713D25AD-B0FB-46A0-BBCF-F27DF41CAFE0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49919FC1-7DF9-4D68-BB8D-08B1863841A2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04740AC0-2DCD-4B74-AE93-C41003104530}"/>
              </a:ext>
            </a:extLst>
          </p:cNvPr>
          <p:cNvGrpSpPr/>
          <p:nvPr/>
        </p:nvGrpSpPr>
        <p:grpSpPr>
          <a:xfrm>
            <a:off x="3318480" y="330369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C2511FF2-80E2-4727-B26E-4D1FB26E7CE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9477EE1C-2F7C-4B5D-9F3F-A836C416C5FF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C3B3F1D4-5D23-4AB5-A6E0-14902A055080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9DC95FE0-C313-4848-A3C1-250584C60A6E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99807A63-10E0-42B6-9AD2-4D46070486E6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8" name="Group 367">
            <a:extLst>
              <a:ext uri="{FF2B5EF4-FFF2-40B4-BE49-F238E27FC236}">
                <a16:creationId xmlns:a16="http://schemas.microsoft.com/office/drawing/2014/main" id="{A5338F1C-4D55-42FC-860D-F3E0F9DDF9F0}"/>
              </a:ext>
            </a:extLst>
          </p:cNvPr>
          <p:cNvGrpSpPr/>
          <p:nvPr/>
        </p:nvGrpSpPr>
        <p:grpSpPr>
          <a:xfrm>
            <a:off x="2378431" y="3202285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6C1EC291-22A4-4D58-9D94-536C9C3F883E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DF06F093-633F-48CF-A87B-8241C8CFC1BC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81933934-4F16-4BE3-8EB5-B2403BF9BCC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6E5086ED-4C34-4D29-9193-82A7D7B6A477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66BFF7E5-179D-4825-A74D-AE2E7A33A4B0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3CB5C196-6822-41F9-99F0-BE73BFDBF4D9}"/>
              </a:ext>
            </a:extLst>
          </p:cNvPr>
          <p:cNvGrpSpPr/>
          <p:nvPr/>
        </p:nvGrpSpPr>
        <p:grpSpPr>
          <a:xfrm>
            <a:off x="1968267" y="3202285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5FDCA498-B2DF-4050-BDAD-8912F7D7307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EF04136C-0FBC-498F-AB32-596666FB387F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4FF228EA-9224-45EB-B80F-521F4A0F9D9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DAC55F19-E1C1-413C-B7A5-BBA691AF7E5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746B9035-F3B9-4337-8C6A-F63A34EF4345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BF90F2FE-32F4-496B-9CD2-8461E8D541BB}"/>
              </a:ext>
            </a:extLst>
          </p:cNvPr>
          <p:cNvGrpSpPr/>
          <p:nvPr/>
        </p:nvGrpSpPr>
        <p:grpSpPr>
          <a:xfrm>
            <a:off x="3412580" y="3202285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B41EAE8E-00C6-4570-9D66-B62961210282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917F5B1F-F967-4B06-BE62-DC0F52BE8953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3FC5A100-CD5B-49C9-8641-47A42B1ED311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285210C8-1146-4482-9BB5-0680E212F23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B5958167-A7F4-4F64-A005-288E0D0596A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814C661A-FB54-4091-B59E-EB1B701944A8}"/>
              </a:ext>
            </a:extLst>
          </p:cNvPr>
          <p:cNvGrpSpPr/>
          <p:nvPr/>
        </p:nvGrpSpPr>
        <p:grpSpPr>
          <a:xfrm>
            <a:off x="3002416" y="3202285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390FB68F-1F6B-49FD-8E90-E4F96E8D0D2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377CE6FD-28E2-4AA0-BDE4-4AC59CA48C3D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E74FD36B-5D1B-405B-A4DE-AC4398629C19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DFB779AE-7E62-4813-968A-605563B4A692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FCEC521C-3E18-4DF3-B595-A81AC2F4019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E8643FFD-4997-47A5-92AF-6EC35315F408}"/>
              </a:ext>
            </a:extLst>
          </p:cNvPr>
          <p:cNvGrpSpPr/>
          <p:nvPr/>
        </p:nvGrpSpPr>
        <p:grpSpPr>
          <a:xfrm>
            <a:off x="2788596" y="3203677"/>
            <a:ext cx="21442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4A3C3CD1-EB33-4038-9FD3-6BA8B0FBB7E9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F0902D59-42AB-43DB-81E6-41CA57498968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5F7C0C62-C7A2-4A9F-873C-A3B14FFD9504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AB25542C-F01D-4161-9F1A-4702E41225D3}"/>
              </a:ext>
            </a:extLst>
          </p:cNvPr>
          <p:cNvGrpSpPr/>
          <p:nvPr/>
        </p:nvGrpSpPr>
        <p:grpSpPr>
          <a:xfrm>
            <a:off x="1896168" y="309770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26DDCD85-499C-4CBA-A82B-DDFF234BDEA5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26D35B59-ACB7-492A-B03A-D582F92156BC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622C7389-D968-4498-B7EC-8C3898FABF5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A53C5A39-7224-4D22-8919-0DD988067910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D1F56737-C951-47DC-A0A2-DF3819A93B2D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3C3E4777-71DB-4FBA-9044-485C3838FCB7}"/>
              </a:ext>
            </a:extLst>
          </p:cNvPr>
          <p:cNvGrpSpPr/>
          <p:nvPr/>
        </p:nvGrpSpPr>
        <p:grpSpPr>
          <a:xfrm>
            <a:off x="3485687" y="309770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280C3049-4FBE-49A6-846A-94DDED6570D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E9C6D499-4EB9-4B44-BF5B-15AA094530A7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E326EEAE-E35D-4716-9505-1D3C1FE5FF12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F6A81A3A-D68E-4248-86FE-05859E76FFF6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62E222B1-DF9B-4FD7-95C0-5BDD3CB1231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2CF2F2B1-8103-41D7-943F-DB8E744078C4}"/>
              </a:ext>
            </a:extLst>
          </p:cNvPr>
          <p:cNvGrpSpPr/>
          <p:nvPr/>
        </p:nvGrpSpPr>
        <p:grpSpPr>
          <a:xfrm>
            <a:off x="2293548" y="309770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4D89F3A8-5258-4B94-8620-26805FD7DD1E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A22A8A1E-1539-4714-A20D-B55FD69AD994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CD7DDB4E-8634-49A0-A928-75C6FAB18110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87ECFB27-B811-4317-B7A3-9AABAEFF81BA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857F92DC-6238-480D-9790-E58F956D758E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F98802B1-9094-4BE4-9623-F61A07778AD0}"/>
              </a:ext>
            </a:extLst>
          </p:cNvPr>
          <p:cNvGrpSpPr/>
          <p:nvPr/>
        </p:nvGrpSpPr>
        <p:grpSpPr>
          <a:xfrm>
            <a:off x="2690927" y="309770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A9653DDC-69A5-4CAA-AB62-C751528B9A48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2A307279-8ACC-4A46-9A84-18BEC96B6730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4D2EDDBE-6D91-4375-AF26-29DD034942E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542C7B58-463F-4F2E-86CA-6F78EB01491C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9B1B490E-1B12-4997-9114-242DE762412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01" name="Group 400">
            <a:extLst>
              <a:ext uri="{FF2B5EF4-FFF2-40B4-BE49-F238E27FC236}">
                <a16:creationId xmlns:a16="http://schemas.microsoft.com/office/drawing/2014/main" id="{F340E8A4-07DE-42BE-8AA5-600E7204B86E}"/>
              </a:ext>
            </a:extLst>
          </p:cNvPr>
          <p:cNvGrpSpPr/>
          <p:nvPr/>
        </p:nvGrpSpPr>
        <p:grpSpPr>
          <a:xfrm>
            <a:off x="3088307" y="309770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1FA2CE43-EBE7-4540-8D49-DCA4534560DE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43E1B5A6-A6C2-4703-B722-3DA2D698E6F2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2B9C2725-91EC-4F9A-8B2D-2C805C9ACE4A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5F34DC97-9A83-41A5-8F64-D23DDB702EED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CDEC4194-A5AF-421C-992C-59DE6C7B7478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2EDF1748-FCEC-479D-8C54-1742FA8FABC8}"/>
              </a:ext>
            </a:extLst>
          </p:cNvPr>
          <p:cNvGrpSpPr/>
          <p:nvPr/>
        </p:nvGrpSpPr>
        <p:grpSpPr>
          <a:xfrm>
            <a:off x="1896168" y="299381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83024547-0432-4A0D-838D-C2A99E9DBE5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id="{953EF9D4-2E38-47E5-83D4-58E3226A2CEC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id="{033DB873-6439-4BE3-9D35-9524EB84B55F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id="{7FD8B39B-DE07-43EA-890E-78E528B09325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id="{E2225C33-10B5-4818-A848-BDED6AAE65C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3292BF3F-BDE0-4CB8-B901-19E9389DA6C2}"/>
              </a:ext>
            </a:extLst>
          </p:cNvPr>
          <p:cNvGrpSpPr/>
          <p:nvPr/>
        </p:nvGrpSpPr>
        <p:grpSpPr>
          <a:xfrm>
            <a:off x="3485687" y="299381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2F1154E2-15E8-48A1-AC0E-84A0733200C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id="{BDC02C5A-1963-4DC2-8D74-3F486D00278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id="{6C071E8B-CF28-4C09-91C5-32F23098E6E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id="{92302E48-4D7B-4423-84F7-E9333B6D815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id="{611DE233-FCF6-4621-9215-53B0BA0CBFE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0" name="Group 429">
            <a:extLst>
              <a:ext uri="{FF2B5EF4-FFF2-40B4-BE49-F238E27FC236}">
                <a16:creationId xmlns:a16="http://schemas.microsoft.com/office/drawing/2014/main" id="{721ECC48-DD23-4C59-93A7-AD614B52787B}"/>
              </a:ext>
            </a:extLst>
          </p:cNvPr>
          <p:cNvGrpSpPr/>
          <p:nvPr/>
        </p:nvGrpSpPr>
        <p:grpSpPr>
          <a:xfrm>
            <a:off x="2293548" y="299381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0D931CB4-0740-4927-BED4-3F1CAE4CB4CF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id="{10C920B1-C9F9-406B-96B7-5687CCD70CA4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id="{A07EBE97-EA08-4D40-8E6B-DFA89B3C905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id="{5D96897F-DBD3-4B0D-9270-109934D96AB3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id="{EACB162F-60E4-48FB-8FBF-B55DCC5FAA9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964A1486-D92B-4223-B567-B4A68341AEC4}"/>
              </a:ext>
            </a:extLst>
          </p:cNvPr>
          <p:cNvGrpSpPr/>
          <p:nvPr/>
        </p:nvGrpSpPr>
        <p:grpSpPr>
          <a:xfrm>
            <a:off x="2690927" y="299381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9A64C920-1A95-44B5-9F6D-FD5E1FE7A32A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E975A31C-6959-4990-A1B9-7FE9BA7E2F1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F0540A97-B897-499F-A369-671BF036EFEF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id="{368D5933-A6CF-4368-903A-1F40EC20626D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id="{0997D1F4-EB53-4AC9-A2AD-10EF7C39DD3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93CBDD1F-F3F0-4CFC-A6EF-F22AF0AE4DBF}"/>
              </a:ext>
            </a:extLst>
          </p:cNvPr>
          <p:cNvGrpSpPr/>
          <p:nvPr/>
        </p:nvGrpSpPr>
        <p:grpSpPr>
          <a:xfrm>
            <a:off x="3088307" y="2993818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CE51857D-2917-47BF-A541-C0C83A9BE40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A236FEAE-8BBB-44DE-9300-70C7AD455D1E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D54D5477-4868-48FD-AD6F-B8D796B4775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9597050F-5778-49C6-B2FE-2CB2D662F7B3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69687352-41BA-416D-877F-1AA83FAC78E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59" name="Group 458">
            <a:extLst>
              <a:ext uri="{FF2B5EF4-FFF2-40B4-BE49-F238E27FC236}">
                <a16:creationId xmlns:a16="http://schemas.microsoft.com/office/drawing/2014/main" id="{8E4C8FDD-7943-42A1-A97A-9CF83A4C9C0A}"/>
              </a:ext>
            </a:extLst>
          </p:cNvPr>
          <p:cNvGrpSpPr/>
          <p:nvPr/>
        </p:nvGrpSpPr>
        <p:grpSpPr>
          <a:xfrm>
            <a:off x="2389511" y="2886336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335AE7BB-B0EB-48C6-879A-CBE5E057A469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id="{BAC4DDEE-6C2C-47F2-8055-1A9591237DF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id="{F47C248B-CB62-426A-ACB7-2ACFC4CD8F8A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36C06D18-9673-437C-B6C9-3A44A1DA3ADE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id="{A05C03A1-32B8-4817-8707-FD3291AAEE87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C6B1C058-6F10-41A5-8E7F-2E944098D36D}"/>
              </a:ext>
            </a:extLst>
          </p:cNvPr>
          <p:cNvGrpSpPr/>
          <p:nvPr/>
        </p:nvGrpSpPr>
        <p:grpSpPr>
          <a:xfrm>
            <a:off x="1987982" y="2886336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7A67967C-8008-4D3C-92F3-1B83E4E65D2F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id="{D85E3035-FCA0-4AFB-9725-86BDA5E26B9D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id="{18C6410D-44AB-45BD-8172-70BBE1866EF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id="{DFBCF1D8-8B17-4D36-B177-9607AFB0E87E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id="{A144C012-34A7-4389-9A09-26D8F877DD15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49F2271E-AE20-490D-9B20-2B76E7EC6810}"/>
              </a:ext>
            </a:extLst>
          </p:cNvPr>
          <p:cNvGrpSpPr/>
          <p:nvPr/>
        </p:nvGrpSpPr>
        <p:grpSpPr>
          <a:xfrm>
            <a:off x="3401886" y="2886336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EB0D6032-F28B-441E-94C4-B9E5ED3B99EA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id="{2D983E23-5C62-498A-B96A-37C55B619A1F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id="{02E64817-494C-4624-8E1D-84F5D4AC7E8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id="{8FB294CA-FD0B-4ED2-84AB-68FB317DEDD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id="{928CCE4B-AB61-4A5F-B2B0-47D8911BFFB5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2" name="Group 461">
            <a:extLst>
              <a:ext uri="{FF2B5EF4-FFF2-40B4-BE49-F238E27FC236}">
                <a16:creationId xmlns:a16="http://schemas.microsoft.com/office/drawing/2014/main" id="{7A9AD901-469E-4695-9BE2-337601B8BFAB}"/>
              </a:ext>
            </a:extLst>
          </p:cNvPr>
          <p:cNvGrpSpPr/>
          <p:nvPr/>
        </p:nvGrpSpPr>
        <p:grpSpPr>
          <a:xfrm>
            <a:off x="3000358" y="2886336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E66A7DB4-61A1-47F7-85FB-6EDABCB44DC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id="{433A0D51-71D6-4AC4-B61D-C5335DDD975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id="{BFD4F2F8-B2C7-421E-8AFD-CEF76C83F270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id="{8C59E15D-5B4A-40B8-AE65-A8D5FE759E4C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id="{7DB7E6E7-B5DD-4FC6-880B-754F1769E9B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63" name="Group 462">
            <a:extLst>
              <a:ext uri="{FF2B5EF4-FFF2-40B4-BE49-F238E27FC236}">
                <a16:creationId xmlns:a16="http://schemas.microsoft.com/office/drawing/2014/main" id="{3ADA2521-CCB6-42E2-B9F9-4DF4762FEFE4}"/>
              </a:ext>
            </a:extLst>
          </p:cNvPr>
          <p:cNvGrpSpPr/>
          <p:nvPr/>
        </p:nvGrpSpPr>
        <p:grpSpPr>
          <a:xfrm>
            <a:off x="2791039" y="2887728"/>
            <a:ext cx="209905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C44BF4D5-BF42-4BEE-A518-36ABE9093F1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id="{9FAF0E89-946F-4814-8F12-224961D7264D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id="{00E5A7F4-931B-4516-B310-D9B06BA0A5F2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7" name="Group 486">
            <a:extLst>
              <a:ext uri="{FF2B5EF4-FFF2-40B4-BE49-F238E27FC236}">
                <a16:creationId xmlns:a16="http://schemas.microsoft.com/office/drawing/2014/main" id="{1E73BBA9-68EE-402A-B9A2-8383C70EAC08}"/>
              </a:ext>
            </a:extLst>
          </p:cNvPr>
          <p:cNvGrpSpPr/>
          <p:nvPr/>
        </p:nvGrpSpPr>
        <p:grpSpPr>
          <a:xfrm>
            <a:off x="1812530" y="2782811"/>
            <a:ext cx="2153956" cy="123497"/>
            <a:chOff x="1468126" y="2785911"/>
            <a:chExt cx="2194301" cy="12581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id="{00D8E37A-843E-40B2-BFAC-4E9078EC5A8B}"/>
                </a:ext>
              </a:extLst>
            </p:cNvPr>
            <p:cNvSpPr/>
            <p:nvPr/>
          </p:nvSpPr>
          <p:spPr>
            <a:xfrm>
              <a:off x="242030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id="{D39AF846-472B-4DDE-A41D-CC5C30BE9AA6}"/>
                </a:ext>
              </a:extLst>
            </p:cNvPr>
            <p:cNvSpPr/>
            <p:nvPr/>
          </p:nvSpPr>
          <p:spPr>
            <a:xfrm>
              <a:off x="253348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id="{898D5963-012D-4640-B6E0-F39D01712C80}"/>
                </a:ext>
              </a:extLst>
            </p:cNvPr>
            <p:cNvSpPr/>
            <p:nvPr/>
          </p:nvSpPr>
          <p:spPr>
            <a:xfrm>
              <a:off x="264665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id="{F25E5E8E-82C4-40C1-A1EB-D6AF5DCDD40F}"/>
                </a:ext>
              </a:extLst>
            </p:cNvPr>
            <p:cNvSpPr/>
            <p:nvPr/>
          </p:nvSpPr>
          <p:spPr>
            <a:xfrm>
              <a:off x="275983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id="{3CA20FCE-C8EA-4579-A1C7-95DEA500C2DE}"/>
                </a:ext>
              </a:extLst>
            </p:cNvPr>
            <p:cNvSpPr/>
            <p:nvPr/>
          </p:nvSpPr>
          <p:spPr>
            <a:xfrm>
              <a:off x="287300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id="{8573748D-502B-4BDB-9FB6-9EC192B5D2AA}"/>
                </a:ext>
              </a:extLst>
            </p:cNvPr>
            <p:cNvSpPr/>
            <p:nvPr/>
          </p:nvSpPr>
          <p:spPr>
            <a:xfrm>
              <a:off x="298618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id="{86004827-87F0-4B6B-AFF6-A46889AC6B69}"/>
                </a:ext>
              </a:extLst>
            </p:cNvPr>
            <p:cNvSpPr/>
            <p:nvPr/>
          </p:nvSpPr>
          <p:spPr>
            <a:xfrm>
              <a:off x="309935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id="{FACC22AF-8220-43D7-86EF-9645B44BF78F}"/>
                </a:ext>
              </a:extLst>
            </p:cNvPr>
            <p:cNvSpPr/>
            <p:nvPr/>
          </p:nvSpPr>
          <p:spPr>
            <a:xfrm>
              <a:off x="321253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id="{B537D7D3-F6FA-4861-B360-9E266DF6D1E3}"/>
                </a:ext>
              </a:extLst>
            </p:cNvPr>
            <p:cNvSpPr/>
            <p:nvPr/>
          </p:nvSpPr>
          <p:spPr>
            <a:xfrm>
              <a:off x="332570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id="{F11A6588-ADE5-41B0-BE45-64D4E83324A3}"/>
                </a:ext>
              </a:extLst>
            </p:cNvPr>
            <p:cNvSpPr/>
            <p:nvPr/>
          </p:nvSpPr>
          <p:spPr>
            <a:xfrm>
              <a:off x="3521338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id="{8DAE36BB-E286-4A3C-8744-BCD85E599B7E}"/>
                </a:ext>
              </a:extLst>
            </p:cNvPr>
            <p:cNvSpPr/>
            <p:nvPr/>
          </p:nvSpPr>
          <p:spPr>
            <a:xfrm>
              <a:off x="174125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id="{64804852-D1A9-4DB8-86A0-8371CDA1FE96}"/>
                </a:ext>
              </a:extLst>
            </p:cNvPr>
            <p:cNvSpPr/>
            <p:nvPr/>
          </p:nvSpPr>
          <p:spPr>
            <a:xfrm>
              <a:off x="185443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id="{81485481-213F-4459-BCE0-95262735ACD4}"/>
                </a:ext>
              </a:extLst>
            </p:cNvPr>
            <p:cNvSpPr/>
            <p:nvPr/>
          </p:nvSpPr>
          <p:spPr>
            <a:xfrm>
              <a:off x="196760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id="{BE94FA3E-AB3F-4CFC-AEF4-C00B069983B9}"/>
                </a:ext>
              </a:extLst>
            </p:cNvPr>
            <p:cNvSpPr/>
            <p:nvPr/>
          </p:nvSpPr>
          <p:spPr>
            <a:xfrm>
              <a:off x="208078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id="{8B9ECAB3-1EE3-4BEB-8127-036607CDD5D7}"/>
                </a:ext>
              </a:extLst>
            </p:cNvPr>
            <p:cNvSpPr/>
            <p:nvPr/>
          </p:nvSpPr>
          <p:spPr>
            <a:xfrm>
              <a:off x="2193955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id="{FAA2DADF-01A7-4469-AF46-11FB698CD01C}"/>
                </a:ext>
              </a:extLst>
            </p:cNvPr>
            <p:cNvSpPr/>
            <p:nvPr/>
          </p:nvSpPr>
          <p:spPr>
            <a:xfrm>
              <a:off x="2307130" y="278715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id="{7B0F0E97-1413-47B0-9821-8A84D349CAB1}"/>
                </a:ext>
              </a:extLst>
            </p:cNvPr>
            <p:cNvSpPr/>
            <p:nvPr/>
          </p:nvSpPr>
          <p:spPr>
            <a:xfrm>
              <a:off x="1533808" y="2785911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0919B715-AB63-41F6-9818-E2FFF5428346}"/>
                </a:ext>
              </a:extLst>
            </p:cNvPr>
            <p:cNvSpPr/>
            <p:nvPr/>
          </p:nvSpPr>
          <p:spPr>
            <a:xfrm>
              <a:off x="1468126" y="2806760"/>
              <a:ext cx="2194301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7" name="Group 506">
            <a:extLst>
              <a:ext uri="{FF2B5EF4-FFF2-40B4-BE49-F238E27FC236}">
                <a16:creationId xmlns:a16="http://schemas.microsoft.com/office/drawing/2014/main" id="{FAF77BFA-6DBF-41CF-AC08-894E9C9F0805}"/>
              </a:ext>
            </a:extLst>
          </p:cNvPr>
          <p:cNvGrpSpPr/>
          <p:nvPr/>
        </p:nvGrpSpPr>
        <p:grpSpPr>
          <a:xfrm>
            <a:off x="2384872" y="2677460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1F609898-589C-494D-AFE0-41DDEEB16A29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BB605C78-6887-4A04-B67B-703F4C00895A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89514118-92C1-419B-90BF-7F3D2C84E28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2DB0A546-AEAF-4349-B5F9-C8ABAEF4BBB3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A48688D1-73C3-4E6A-BAA9-B2E82DCF6039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370FB72-BDE4-423F-93D2-3955FEC6121F}"/>
              </a:ext>
            </a:extLst>
          </p:cNvPr>
          <p:cNvGrpSpPr/>
          <p:nvPr/>
        </p:nvGrpSpPr>
        <p:grpSpPr>
          <a:xfrm>
            <a:off x="1983343" y="2677460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394FA4EE-7DEF-406D-BD69-278D233D2EEF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699947FE-7E01-4154-97EB-D3CE2C9B3D8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2699B74F-FAC6-4CC6-94EB-AC2D5FF2F661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C3D30057-44A8-4B0E-A081-35B50125B72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ACD3BDD1-D4FF-4E8F-8E18-38A3DEFF795D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25F1BD7D-1622-4421-B04D-E485DC105AEB}"/>
              </a:ext>
            </a:extLst>
          </p:cNvPr>
          <p:cNvGrpSpPr/>
          <p:nvPr/>
        </p:nvGrpSpPr>
        <p:grpSpPr>
          <a:xfrm>
            <a:off x="3397247" y="2677460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57544443-F349-4A8C-969C-883E5C1FAE2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F897CF24-A607-4BFE-84CE-1EFEE117A79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E7277071-AA59-4D4D-A14C-315FED2D2EA3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9955118B-A1C3-4420-9531-A4F31223490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0E0BE7D1-ACC7-44E2-AD90-BBCCAA7F39EA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9E6243D9-C056-482A-AD6E-0CBD96D614F4}"/>
              </a:ext>
            </a:extLst>
          </p:cNvPr>
          <p:cNvGrpSpPr/>
          <p:nvPr/>
        </p:nvGrpSpPr>
        <p:grpSpPr>
          <a:xfrm>
            <a:off x="2995719" y="2677460"/>
            <a:ext cx="40211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58B0A10C-B8C0-414C-ADDB-6FD2DC8EA1C0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id="{012F0A07-0919-4D3B-B976-C4829B34D05A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9DE791B3-863A-40D4-9C86-F0F4DA1CC8A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E358A0B3-648A-467A-9289-5F95495F9887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id="{F8BD07CA-2AD7-47F7-8A5A-ED73402EF9D9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11" name="Group 510">
            <a:extLst>
              <a:ext uri="{FF2B5EF4-FFF2-40B4-BE49-F238E27FC236}">
                <a16:creationId xmlns:a16="http://schemas.microsoft.com/office/drawing/2014/main" id="{032F0DD3-8D8C-42F6-BED5-896C7462C1A1}"/>
              </a:ext>
            </a:extLst>
          </p:cNvPr>
          <p:cNvGrpSpPr/>
          <p:nvPr/>
        </p:nvGrpSpPr>
        <p:grpSpPr>
          <a:xfrm>
            <a:off x="2786400" y="2678852"/>
            <a:ext cx="209905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1224D42D-1DB3-45EB-B038-A9A18B7497E4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id="{24447F2A-11EB-4550-BDEC-93F94F033A6A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id="{9FE7E5B2-6FC4-441D-85E5-5EB7EF649E66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91669B7A-09E9-4BC2-BD66-CCFB9535C72D}"/>
              </a:ext>
            </a:extLst>
          </p:cNvPr>
          <p:cNvGrpSpPr/>
          <p:nvPr/>
        </p:nvGrpSpPr>
        <p:grpSpPr>
          <a:xfrm>
            <a:off x="1902376" y="257434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3CECADC8-A013-4FF4-A9F8-B5096424D85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BDF531A5-BE53-406A-88E2-0B5160330B5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Freeform: Shape 562">
              <a:extLst>
                <a:ext uri="{FF2B5EF4-FFF2-40B4-BE49-F238E27FC236}">
                  <a16:creationId xmlns:a16="http://schemas.microsoft.com/office/drawing/2014/main" id="{CBD86E79-247E-4E9C-8F0D-50E2C974838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860FF4C6-99A3-4B6F-8E69-E7AB90D0473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FD1F08D6-BE86-48B0-8091-BCB4A200DF9D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09534548-73ED-4E24-8534-A6E97908CE4C}"/>
              </a:ext>
            </a:extLst>
          </p:cNvPr>
          <p:cNvGrpSpPr/>
          <p:nvPr/>
        </p:nvGrpSpPr>
        <p:grpSpPr>
          <a:xfrm>
            <a:off x="3491895" y="257434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5A781E10-EF31-4B95-9C2B-D1FA32F2DC3E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DC8BABD8-2463-436B-B2F5-754810EE21CD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77FDA802-A2B0-4AFD-B2CD-715E4C2D6731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id="{74486F22-B0E5-450F-B65C-8D847746202A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id="{83BD4192-B743-4B5F-87A7-2C81C2DB794E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A715218F-3665-4C6E-98EA-3CB2D23820F6}"/>
              </a:ext>
            </a:extLst>
          </p:cNvPr>
          <p:cNvGrpSpPr/>
          <p:nvPr/>
        </p:nvGrpSpPr>
        <p:grpSpPr>
          <a:xfrm>
            <a:off x="2299756" y="257434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CF429ECB-1B18-4F80-ADEF-88D2D409921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21783AA7-70C8-4B22-B7F1-11B99B43672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7A5A008E-4CF6-47FC-AEDA-A475CCD635F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188A058A-A051-43DD-B0B8-A0119D62FEDD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AFF675AC-C47A-4B9F-8A47-AA19A4EF655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4815C81D-62F5-43C0-BDE3-3E60BF2EE8E7}"/>
              </a:ext>
            </a:extLst>
          </p:cNvPr>
          <p:cNvGrpSpPr/>
          <p:nvPr/>
        </p:nvGrpSpPr>
        <p:grpSpPr>
          <a:xfrm>
            <a:off x="2697135" y="257434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A2F36260-AE8D-4A80-83BC-2B9D425FE02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22D6CEF1-4C45-42D3-ACB6-3ACEB6E348D0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191B1BAF-6C5C-4112-83DC-7BC3EFDE0DC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EABF055F-E253-429E-85EE-61638D14EAE7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412760C1-A30C-44CB-85F7-1984DAC25CE1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0" name="Group 539">
            <a:extLst>
              <a:ext uri="{FF2B5EF4-FFF2-40B4-BE49-F238E27FC236}">
                <a16:creationId xmlns:a16="http://schemas.microsoft.com/office/drawing/2014/main" id="{6F7A1E90-1123-4018-8DB4-27AD7AC6726D}"/>
              </a:ext>
            </a:extLst>
          </p:cNvPr>
          <p:cNvGrpSpPr/>
          <p:nvPr/>
        </p:nvGrpSpPr>
        <p:grpSpPr>
          <a:xfrm>
            <a:off x="3094515" y="2574340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D6B1ADBE-C07A-4A81-B2E2-B677387C19D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B76E2156-A5D6-4C74-A359-A449CE78BC6B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A18D8125-3906-469E-8766-AE39994E9F7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0E553E83-16FF-4792-AA1B-BFE1122FE7B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F95E2267-CB0E-42E4-9FC9-DA7A4BE85C7F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7" name="Group 566">
            <a:extLst>
              <a:ext uri="{FF2B5EF4-FFF2-40B4-BE49-F238E27FC236}">
                <a16:creationId xmlns:a16="http://schemas.microsoft.com/office/drawing/2014/main" id="{1D70374E-7B9E-4AE9-9156-2F08C32EC727}"/>
              </a:ext>
            </a:extLst>
          </p:cNvPr>
          <p:cNvGrpSpPr/>
          <p:nvPr/>
        </p:nvGrpSpPr>
        <p:grpSpPr>
          <a:xfrm>
            <a:off x="1902376" y="247154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E8F3C915-B5B4-4E5C-8456-BB365F6F34D4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3" name="Freeform: Shape 592">
              <a:extLst>
                <a:ext uri="{FF2B5EF4-FFF2-40B4-BE49-F238E27FC236}">
                  <a16:creationId xmlns:a16="http://schemas.microsoft.com/office/drawing/2014/main" id="{3F604BDE-0E11-433A-9C74-5111EF3C405E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4" name="Freeform: Shape 593">
              <a:extLst>
                <a:ext uri="{FF2B5EF4-FFF2-40B4-BE49-F238E27FC236}">
                  <a16:creationId xmlns:a16="http://schemas.microsoft.com/office/drawing/2014/main" id="{6B73F3B7-61A9-4EFA-BDD9-FB4B356B300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5" name="Freeform: Shape 594">
              <a:extLst>
                <a:ext uri="{FF2B5EF4-FFF2-40B4-BE49-F238E27FC236}">
                  <a16:creationId xmlns:a16="http://schemas.microsoft.com/office/drawing/2014/main" id="{676BCB2F-D759-4E3A-951F-D958FA8949C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6" name="Freeform: Shape 595">
              <a:extLst>
                <a:ext uri="{FF2B5EF4-FFF2-40B4-BE49-F238E27FC236}">
                  <a16:creationId xmlns:a16="http://schemas.microsoft.com/office/drawing/2014/main" id="{A3909F5B-BCE9-49FE-B6E4-F7626B76D97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32277E8F-5702-4E7E-A831-AD25D5923ECC}"/>
              </a:ext>
            </a:extLst>
          </p:cNvPr>
          <p:cNvGrpSpPr/>
          <p:nvPr/>
        </p:nvGrpSpPr>
        <p:grpSpPr>
          <a:xfrm>
            <a:off x="3491895" y="247154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6249D4A8-B202-44C5-949D-AD413DDCB0C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8" name="Freeform: Shape 587">
              <a:extLst>
                <a:ext uri="{FF2B5EF4-FFF2-40B4-BE49-F238E27FC236}">
                  <a16:creationId xmlns:a16="http://schemas.microsoft.com/office/drawing/2014/main" id="{2C32BCC2-5AB6-4209-808A-84FC878AD15C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9" name="Freeform: Shape 588">
              <a:extLst>
                <a:ext uri="{FF2B5EF4-FFF2-40B4-BE49-F238E27FC236}">
                  <a16:creationId xmlns:a16="http://schemas.microsoft.com/office/drawing/2014/main" id="{36478460-A550-412C-B9BB-6C1D12FC270D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0" name="Freeform: Shape 589">
              <a:extLst>
                <a:ext uri="{FF2B5EF4-FFF2-40B4-BE49-F238E27FC236}">
                  <a16:creationId xmlns:a16="http://schemas.microsoft.com/office/drawing/2014/main" id="{28978015-699E-4FEC-B98E-7D45D2C5E9DB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1" name="Freeform: Shape 590">
              <a:extLst>
                <a:ext uri="{FF2B5EF4-FFF2-40B4-BE49-F238E27FC236}">
                  <a16:creationId xmlns:a16="http://schemas.microsoft.com/office/drawing/2014/main" id="{BF7AA03F-513C-47F1-8916-12D5D5A42C78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69" name="Group 568">
            <a:extLst>
              <a:ext uri="{FF2B5EF4-FFF2-40B4-BE49-F238E27FC236}">
                <a16:creationId xmlns:a16="http://schemas.microsoft.com/office/drawing/2014/main" id="{E9B98849-6027-4D40-BE4D-FF28353ED8FC}"/>
              </a:ext>
            </a:extLst>
          </p:cNvPr>
          <p:cNvGrpSpPr/>
          <p:nvPr/>
        </p:nvGrpSpPr>
        <p:grpSpPr>
          <a:xfrm>
            <a:off x="2299756" y="247154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CC9E6980-E6D9-4A3E-99AE-192F7B5667B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3" name="Freeform: Shape 582">
              <a:extLst>
                <a:ext uri="{FF2B5EF4-FFF2-40B4-BE49-F238E27FC236}">
                  <a16:creationId xmlns:a16="http://schemas.microsoft.com/office/drawing/2014/main" id="{434F8E17-E7B0-4A24-9337-B169BB0B0B05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4" name="Freeform: Shape 583">
              <a:extLst>
                <a:ext uri="{FF2B5EF4-FFF2-40B4-BE49-F238E27FC236}">
                  <a16:creationId xmlns:a16="http://schemas.microsoft.com/office/drawing/2014/main" id="{9BF19721-6160-4F1E-AD02-E05704B5BA3B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5" name="Freeform: Shape 584">
              <a:extLst>
                <a:ext uri="{FF2B5EF4-FFF2-40B4-BE49-F238E27FC236}">
                  <a16:creationId xmlns:a16="http://schemas.microsoft.com/office/drawing/2014/main" id="{92C86347-5E31-46FC-AB8F-77196B872F8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6" name="Freeform: Shape 585">
              <a:extLst>
                <a:ext uri="{FF2B5EF4-FFF2-40B4-BE49-F238E27FC236}">
                  <a16:creationId xmlns:a16="http://schemas.microsoft.com/office/drawing/2014/main" id="{04EE5700-B314-43F9-8B49-D418222B8171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0" name="Group 569">
            <a:extLst>
              <a:ext uri="{FF2B5EF4-FFF2-40B4-BE49-F238E27FC236}">
                <a16:creationId xmlns:a16="http://schemas.microsoft.com/office/drawing/2014/main" id="{21E34D35-550E-44AD-BE53-4D2EFEBCEDEC}"/>
              </a:ext>
            </a:extLst>
          </p:cNvPr>
          <p:cNvGrpSpPr/>
          <p:nvPr/>
        </p:nvGrpSpPr>
        <p:grpSpPr>
          <a:xfrm>
            <a:off x="2697135" y="247154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F27AC378-9D7D-4724-A126-1FD6265A9B0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8" name="Freeform: Shape 577">
              <a:extLst>
                <a:ext uri="{FF2B5EF4-FFF2-40B4-BE49-F238E27FC236}">
                  <a16:creationId xmlns:a16="http://schemas.microsoft.com/office/drawing/2014/main" id="{B4DB5A7D-F90A-4E25-9617-88AADEEDC4B4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9" name="Freeform: Shape 578">
              <a:extLst>
                <a:ext uri="{FF2B5EF4-FFF2-40B4-BE49-F238E27FC236}">
                  <a16:creationId xmlns:a16="http://schemas.microsoft.com/office/drawing/2014/main" id="{43C14663-4192-4BFC-913D-C55AC3E47D28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0" name="Freeform: Shape 579">
              <a:extLst>
                <a:ext uri="{FF2B5EF4-FFF2-40B4-BE49-F238E27FC236}">
                  <a16:creationId xmlns:a16="http://schemas.microsoft.com/office/drawing/2014/main" id="{FF68F159-AC87-4F0E-852C-8EB72A44BDE2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1" name="Freeform: Shape 580">
              <a:extLst>
                <a:ext uri="{FF2B5EF4-FFF2-40B4-BE49-F238E27FC236}">
                  <a16:creationId xmlns:a16="http://schemas.microsoft.com/office/drawing/2014/main" id="{6D0D8BF7-9FFC-48F2-AD32-FC12FB863780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71" name="Group 570">
            <a:extLst>
              <a:ext uri="{FF2B5EF4-FFF2-40B4-BE49-F238E27FC236}">
                <a16:creationId xmlns:a16="http://schemas.microsoft.com/office/drawing/2014/main" id="{71BF4B6C-4481-4F9B-9178-6BC753947877}"/>
              </a:ext>
            </a:extLst>
          </p:cNvPr>
          <p:cNvGrpSpPr/>
          <p:nvPr/>
        </p:nvGrpSpPr>
        <p:grpSpPr>
          <a:xfrm>
            <a:off x="3094515" y="2471543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B81A0009-E11B-44CD-835C-2F3F9B7A3B66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58460F5A-D47F-4C44-A554-F90A65649B4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3B1D9A2C-892E-4D99-B292-FAAD601CB62B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5" name="Freeform: Shape 574">
              <a:extLst>
                <a:ext uri="{FF2B5EF4-FFF2-40B4-BE49-F238E27FC236}">
                  <a16:creationId xmlns:a16="http://schemas.microsoft.com/office/drawing/2014/main" id="{8FC6C265-0717-4E0E-BA8A-3B553F09D69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6" name="Freeform: Shape 575">
              <a:extLst>
                <a:ext uri="{FF2B5EF4-FFF2-40B4-BE49-F238E27FC236}">
                  <a16:creationId xmlns:a16="http://schemas.microsoft.com/office/drawing/2014/main" id="{83E45707-96D1-404A-A8B3-E2B9EE1359A3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74D682C9-0453-4E43-8821-307EA7877936}"/>
              </a:ext>
            </a:extLst>
          </p:cNvPr>
          <p:cNvGrpSpPr/>
          <p:nvPr/>
        </p:nvGrpSpPr>
        <p:grpSpPr>
          <a:xfrm>
            <a:off x="2397065" y="2368781"/>
            <a:ext cx="40129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AF1C8FE4-A548-41FB-9E33-A1629DEA5C95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2" name="Freeform: Shape 621">
              <a:extLst>
                <a:ext uri="{FF2B5EF4-FFF2-40B4-BE49-F238E27FC236}">
                  <a16:creationId xmlns:a16="http://schemas.microsoft.com/office/drawing/2014/main" id="{25F6BF39-EB95-451D-9705-A58B872711D6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3" name="Freeform: Shape 622">
              <a:extLst>
                <a:ext uri="{FF2B5EF4-FFF2-40B4-BE49-F238E27FC236}">
                  <a16:creationId xmlns:a16="http://schemas.microsoft.com/office/drawing/2014/main" id="{28AC4667-915B-4145-B277-1881D2677D36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4" name="Freeform: Shape 623">
              <a:extLst>
                <a:ext uri="{FF2B5EF4-FFF2-40B4-BE49-F238E27FC236}">
                  <a16:creationId xmlns:a16="http://schemas.microsoft.com/office/drawing/2014/main" id="{7A2477C7-8BF5-4E3C-9CCA-F3DEAA4A819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5" name="Freeform: Shape 624">
              <a:extLst>
                <a:ext uri="{FF2B5EF4-FFF2-40B4-BE49-F238E27FC236}">
                  <a16:creationId xmlns:a16="http://schemas.microsoft.com/office/drawing/2014/main" id="{502293A3-7142-4F45-BBDC-EA76BADF1477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99" name="Group 598">
            <a:extLst>
              <a:ext uri="{FF2B5EF4-FFF2-40B4-BE49-F238E27FC236}">
                <a16:creationId xmlns:a16="http://schemas.microsoft.com/office/drawing/2014/main" id="{0C89900F-EB11-49A1-B53F-EF7AF837C127}"/>
              </a:ext>
            </a:extLst>
          </p:cNvPr>
          <p:cNvGrpSpPr/>
          <p:nvPr/>
        </p:nvGrpSpPr>
        <p:grpSpPr>
          <a:xfrm>
            <a:off x="1996355" y="2368781"/>
            <a:ext cx="40129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7F75ACDB-F631-40C4-8863-FC24EA96277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7" name="Freeform: Shape 616">
              <a:extLst>
                <a:ext uri="{FF2B5EF4-FFF2-40B4-BE49-F238E27FC236}">
                  <a16:creationId xmlns:a16="http://schemas.microsoft.com/office/drawing/2014/main" id="{FDFBDC91-A47C-431E-B042-865244909B6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8" name="Freeform: Shape 617">
              <a:extLst>
                <a:ext uri="{FF2B5EF4-FFF2-40B4-BE49-F238E27FC236}">
                  <a16:creationId xmlns:a16="http://schemas.microsoft.com/office/drawing/2014/main" id="{280229C5-BB02-4F89-9233-A968F939AA2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9" name="Freeform: Shape 618">
              <a:extLst>
                <a:ext uri="{FF2B5EF4-FFF2-40B4-BE49-F238E27FC236}">
                  <a16:creationId xmlns:a16="http://schemas.microsoft.com/office/drawing/2014/main" id="{84C83C04-6E22-44BB-A3E0-8AB6B28CDFA4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0" name="Freeform: Shape 619">
              <a:extLst>
                <a:ext uri="{FF2B5EF4-FFF2-40B4-BE49-F238E27FC236}">
                  <a16:creationId xmlns:a16="http://schemas.microsoft.com/office/drawing/2014/main" id="{E117ABD1-C915-43D7-AA12-FE6B484B827C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042A3269-36CF-4C80-AD58-EA0DE27BA132}"/>
              </a:ext>
            </a:extLst>
          </p:cNvPr>
          <p:cNvGrpSpPr/>
          <p:nvPr/>
        </p:nvGrpSpPr>
        <p:grpSpPr>
          <a:xfrm>
            <a:off x="3407375" y="2368781"/>
            <a:ext cx="40129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87638580-A5BA-4DF6-AF38-7B5F78BF5FF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Freeform: Shape 611">
              <a:extLst>
                <a:ext uri="{FF2B5EF4-FFF2-40B4-BE49-F238E27FC236}">
                  <a16:creationId xmlns:a16="http://schemas.microsoft.com/office/drawing/2014/main" id="{938CD39D-846E-4818-980D-AED523189AF1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Freeform: Shape 612">
              <a:extLst>
                <a:ext uri="{FF2B5EF4-FFF2-40B4-BE49-F238E27FC236}">
                  <a16:creationId xmlns:a16="http://schemas.microsoft.com/office/drawing/2014/main" id="{F7B16EE7-E1E5-4064-AD6E-0437A18B98B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Freeform: Shape 613">
              <a:extLst>
                <a:ext uri="{FF2B5EF4-FFF2-40B4-BE49-F238E27FC236}">
                  <a16:creationId xmlns:a16="http://schemas.microsoft.com/office/drawing/2014/main" id="{58861044-91F4-45E0-9298-1F63A7583692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Freeform: Shape 614">
              <a:extLst>
                <a:ext uri="{FF2B5EF4-FFF2-40B4-BE49-F238E27FC236}">
                  <a16:creationId xmlns:a16="http://schemas.microsoft.com/office/drawing/2014/main" id="{B60A6CA8-495F-418A-B770-38AB63969509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BFDAAE5C-BCDD-4420-BCAB-81FC5C6197BB}"/>
              </a:ext>
            </a:extLst>
          </p:cNvPr>
          <p:cNvGrpSpPr/>
          <p:nvPr/>
        </p:nvGrpSpPr>
        <p:grpSpPr>
          <a:xfrm>
            <a:off x="3006666" y="2368781"/>
            <a:ext cx="401296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C39C3B22-C359-4F49-AF31-55CC9637AA20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Freeform: Shape 606">
              <a:extLst>
                <a:ext uri="{FF2B5EF4-FFF2-40B4-BE49-F238E27FC236}">
                  <a16:creationId xmlns:a16="http://schemas.microsoft.com/office/drawing/2014/main" id="{534C05EE-9E4B-45A3-B070-A214944D0D72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Freeform: Shape 607">
              <a:extLst>
                <a:ext uri="{FF2B5EF4-FFF2-40B4-BE49-F238E27FC236}">
                  <a16:creationId xmlns:a16="http://schemas.microsoft.com/office/drawing/2014/main" id="{C6F38940-A1AD-4319-B2C6-A35F31E6C083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Freeform: Shape 608">
              <a:extLst>
                <a:ext uri="{FF2B5EF4-FFF2-40B4-BE49-F238E27FC236}">
                  <a16:creationId xmlns:a16="http://schemas.microsoft.com/office/drawing/2014/main" id="{F2E956E2-361A-4594-92A3-CB700403300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Freeform: Shape 609">
              <a:extLst>
                <a:ext uri="{FF2B5EF4-FFF2-40B4-BE49-F238E27FC236}">
                  <a16:creationId xmlns:a16="http://schemas.microsoft.com/office/drawing/2014/main" id="{52E62F68-373C-411A-B9F6-8FA1077654D2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02" name="Group 601">
            <a:extLst>
              <a:ext uri="{FF2B5EF4-FFF2-40B4-BE49-F238E27FC236}">
                <a16:creationId xmlns:a16="http://schemas.microsoft.com/office/drawing/2014/main" id="{F9311A5E-11A3-45B9-82DC-053C122625A9}"/>
              </a:ext>
            </a:extLst>
          </p:cNvPr>
          <p:cNvGrpSpPr/>
          <p:nvPr/>
        </p:nvGrpSpPr>
        <p:grpSpPr>
          <a:xfrm>
            <a:off x="2797774" y="2370173"/>
            <a:ext cx="209477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61A7AE7A-4194-497B-B03B-34A74F6D65A6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Freeform: Shape 603">
              <a:extLst>
                <a:ext uri="{FF2B5EF4-FFF2-40B4-BE49-F238E27FC236}">
                  <a16:creationId xmlns:a16="http://schemas.microsoft.com/office/drawing/2014/main" id="{DDE709F4-75BF-488D-B82A-50901576CC23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Freeform: Shape 604">
              <a:extLst>
                <a:ext uri="{FF2B5EF4-FFF2-40B4-BE49-F238E27FC236}">
                  <a16:creationId xmlns:a16="http://schemas.microsoft.com/office/drawing/2014/main" id="{97C6F435-08C2-4581-A879-F39601ED20B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7D5DA7D9-7C8C-4987-90DB-B5E1010966F0}"/>
              </a:ext>
            </a:extLst>
          </p:cNvPr>
          <p:cNvGrpSpPr/>
          <p:nvPr/>
        </p:nvGrpSpPr>
        <p:grpSpPr>
          <a:xfrm>
            <a:off x="2493529" y="2265264"/>
            <a:ext cx="406190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74E0C122-A602-49D4-9A08-16185F3A74A8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7" name="Freeform: Shape 646">
              <a:extLst>
                <a:ext uri="{FF2B5EF4-FFF2-40B4-BE49-F238E27FC236}">
                  <a16:creationId xmlns:a16="http://schemas.microsoft.com/office/drawing/2014/main" id="{CBD65FF3-74D5-4551-8119-11215724E06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8" name="Freeform: Shape 647">
              <a:extLst>
                <a:ext uri="{FF2B5EF4-FFF2-40B4-BE49-F238E27FC236}">
                  <a16:creationId xmlns:a16="http://schemas.microsoft.com/office/drawing/2014/main" id="{CBB23957-78D3-49B4-9F72-D4DFDAFB144E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9" name="Freeform: Shape 648">
              <a:extLst>
                <a:ext uri="{FF2B5EF4-FFF2-40B4-BE49-F238E27FC236}">
                  <a16:creationId xmlns:a16="http://schemas.microsoft.com/office/drawing/2014/main" id="{C6304CB8-F528-4A47-B252-EC7E22B3148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0" name="Freeform: Shape 649">
              <a:extLst>
                <a:ext uri="{FF2B5EF4-FFF2-40B4-BE49-F238E27FC236}">
                  <a16:creationId xmlns:a16="http://schemas.microsoft.com/office/drawing/2014/main" id="{0189480A-8BC4-4FCB-9963-DBB3AC49B76D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8" name="Group 627">
            <a:extLst>
              <a:ext uri="{FF2B5EF4-FFF2-40B4-BE49-F238E27FC236}">
                <a16:creationId xmlns:a16="http://schemas.microsoft.com/office/drawing/2014/main" id="{3E6008A8-0D84-4F47-93CD-5B95C3D95BC9}"/>
              </a:ext>
            </a:extLst>
          </p:cNvPr>
          <p:cNvGrpSpPr/>
          <p:nvPr/>
        </p:nvGrpSpPr>
        <p:grpSpPr>
          <a:xfrm>
            <a:off x="2085962" y="2265264"/>
            <a:ext cx="406190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B34EE966-6D24-4359-86E7-B36AB296157D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2" name="Freeform: Shape 641">
              <a:extLst>
                <a:ext uri="{FF2B5EF4-FFF2-40B4-BE49-F238E27FC236}">
                  <a16:creationId xmlns:a16="http://schemas.microsoft.com/office/drawing/2014/main" id="{6AA494BD-AFDF-4158-A2B1-9E1C8259369A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3" name="Freeform: Shape 642">
              <a:extLst>
                <a:ext uri="{FF2B5EF4-FFF2-40B4-BE49-F238E27FC236}">
                  <a16:creationId xmlns:a16="http://schemas.microsoft.com/office/drawing/2014/main" id="{F0EAE22A-0152-4E66-90AF-A4A334BB2E1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4" name="Freeform: Shape 643">
              <a:extLst>
                <a:ext uri="{FF2B5EF4-FFF2-40B4-BE49-F238E27FC236}">
                  <a16:creationId xmlns:a16="http://schemas.microsoft.com/office/drawing/2014/main" id="{CBDAFB2B-261B-45B9-98D7-E53B014AFBD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5" name="Freeform: Shape 644">
              <a:extLst>
                <a:ext uri="{FF2B5EF4-FFF2-40B4-BE49-F238E27FC236}">
                  <a16:creationId xmlns:a16="http://schemas.microsoft.com/office/drawing/2014/main" id="{1F861364-B75E-437C-BA43-080436B01098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29" name="Group 628">
            <a:extLst>
              <a:ext uri="{FF2B5EF4-FFF2-40B4-BE49-F238E27FC236}">
                <a16:creationId xmlns:a16="http://schemas.microsoft.com/office/drawing/2014/main" id="{4C6E65F0-C251-4E47-BA21-CEE5D47ED902}"/>
              </a:ext>
            </a:extLst>
          </p:cNvPr>
          <p:cNvGrpSpPr/>
          <p:nvPr/>
        </p:nvGrpSpPr>
        <p:grpSpPr>
          <a:xfrm>
            <a:off x="2901095" y="2265264"/>
            <a:ext cx="406190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13484E95-8572-4CD1-89F9-22908DA715C5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7" name="Freeform: Shape 636">
              <a:extLst>
                <a:ext uri="{FF2B5EF4-FFF2-40B4-BE49-F238E27FC236}">
                  <a16:creationId xmlns:a16="http://schemas.microsoft.com/office/drawing/2014/main" id="{D99E91C6-CC90-4F06-83EB-652F41D8CC4B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8" name="Freeform: Shape 637">
              <a:extLst>
                <a:ext uri="{FF2B5EF4-FFF2-40B4-BE49-F238E27FC236}">
                  <a16:creationId xmlns:a16="http://schemas.microsoft.com/office/drawing/2014/main" id="{3B4C7643-3E64-4217-9226-FA31A7A60784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9" name="Freeform: Shape 638">
              <a:extLst>
                <a:ext uri="{FF2B5EF4-FFF2-40B4-BE49-F238E27FC236}">
                  <a16:creationId xmlns:a16="http://schemas.microsoft.com/office/drawing/2014/main" id="{0970826C-5FFE-4359-9B2D-7BF72100917A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0" name="Freeform: Shape 639">
              <a:extLst>
                <a:ext uri="{FF2B5EF4-FFF2-40B4-BE49-F238E27FC236}">
                  <a16:creationId xmlns:a16="http://schemas.microsoft.com/office/drawing/2014/main" id="{C5831AA0-7198-411D-AAFC-904FA34BAA6A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30" name="Group 629">
            <a:extLst>
              <a:ext uri="{FF2B5EF4-FFF2-40B4-BE49-F238E27FC236}">
                <a16:creationId xmlns:a16="http://schemas.microsoft.com/office/drawing/2014/main" id="{54520172-CBBA-4B4C-BA93-F7ACFF60E89B}"/>
              </a:ext>
            </a:extLst>
          </p:cNvPr>
          <p:cNvGrpSpPr/>
          <p:nvPr/>
        </p:nvGrpSpPr>
        <p:grpSpPr>
          <a:xfrm>
            <a:off x="3309707" y="2264567"/>
            <a:ext cx="406190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2D7F9545-6BD1-43D3-B0DE-8BA98F95490A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2" name="Freeform: Shape 631">
              <a:extLst>
                <a:ext uri="{FF2B5EF4-FFF2-40B4-BE49-F238E27FC236}">
                  <a16:creationId xmlns:a16="http://schemas.microsoft.com/office/drawing/2014/main" id="{9C5669FD-ABAB-48FC-88E9-E9D48890AC96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3" name="Freeform: Shape 632">
              <a:extLst>
                <a:ext uri="{FF2B5EF4-FFF2-40B4-BE49-F238E27FC236}">
                  <a16:creationId xmlns:a16="http://schemas.microsoft.com/office/drawing/2014/main" id="{7B6CC04F-FF51-4039-8899-999417B5CD32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4" name="Freeform: Shape 633">
              <a:extLst>
                <a:ext uri="{FF2B5EF4-FFF2-40B4-BE49-F238E27FC236}">
                  <a16:creationId xmlns:a16="http://schemas.microsoft.com/office/drawing/2014/main" id="{BFB020A8-1F81-490E-ADCC-D1D023501043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5" name="Freeform: Shape 634">
              <a:extLst>
                <a:ext uri="{FF2B5EF4-FFF2-40B4-BE49-F238E27FC236}">
                  <a16:creationId xmlns:a16="http://schemas.microsoft.com/office/drawing/2014/main" id="{7BB88C0A-A779-480C-B946-8E8A5A478BF8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2" name="Group 651">
            <a:extLst>
              <a:ext uri="{FF2B5EF4-FFF2-40B4-BE49-F238E27FC236}">
                <a16:creationId xmlns:a16="http://schemas.microsoft.com/office/drawing/2014/main" id="{8E2BE03F-D3C4-4D33-BC32-46845076AB35}"/>
              </a:ext>
            </a:extLst>
          </p:cNvPr>
          <p:cNvGrpSpPr/>
          <p:nvPr/>
        </p:nvGrpSpPr>
        <p:grpSpPr>
          <a:xfrm>
            <a:off x="2588941" y="2160702"/>
            <a:ext cx="631995" cy="123498"/>
            <a:chOff x="1923469" y="3422768"/>
            <a:chExt cx="658378" cy="125811"/>
          </a:xfrm>
          <a:solidFill>
            <a:schemeClr val="accent1"/>
          </a:solidFill>
        </p:grpSpPr>
        <p:grpSp>
          <p:nvGrpSpPr>
            <p:cNvPr id="665" name="Group 664">
              <a:extLst>
                <a:ext uri="{FF2B5EF4-FFF2-40B4-BE49-F238E27FC236}">
                  <a16:creationId xmlns:a16="http://schemas.microsoft.com/office/drawing/2014/main" id="{9D7153E7-BD02-4E17-B6CD-C6974D0CD085}"/>
                </a:ext>
              </a:extLst>
            </p:cNvPr>
            <p:cNvGrpSpPr/>
            <p:nvPr/>
          </p:nvGrpSpPr>
          <p:grpSpPr>
            <a:xfrm>
              <a:off x="2144134" y="3422768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74" name="Rectangle 673">
                <a:extLst>
                  <a:ext uri="{FF2B5EF4-FFF2-40B4-BE49-F238E27FC236}">
                    <a16:creationId xmlns:a16="http://schemas.microsoft.com/office/drawing/2014/main" id="{F6CE0E04-3840-44B6-9B0D-4A69785B1E6D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9C6D63A9-5981-49AA-8368-029819EA0529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2ED4E9DB-F754-4D38-8F86-F361724B8A40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66" name="Group 665">
              <a:extLst>
                <a:ext uri="{FF2B5EF4-FFF2-40B4-BE49-F238E27FC236}">
                  <a16:creationId xmlns:a16="http://schemas.microsoft.com/office/drawing/2014/main" id="{6FDC9EE1-34DF-446F-84DA-9774B8C0051C}"/>
                </a:ext>
              </a:extLst>
            </p:cNvPr>
            <p:cNvGrpSpPr/>
            <p:nvPr/>
          </p:nvGrpSpPr>
          <p:grpSpPr>
            <a:xfrm>
              <a:off x="2363411" y="3422768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71" name="Rectangle 670">
                <a:extLst>
                  <a:ext uri="{FF2B5EF4-FFF2-40B4-BE49-F238E27FC236}">
                    <a16:creationId xmlns:a16="http://schemas.microsoft.com/office/drawing/2014/main" id="{4F963C3A-6ED3-40D9-9F85-5F38EFB8DB0E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C641D122-7469-4F7D-9FCA-E710B69C30DD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62D3578-C54D-44DB-B450-731B79DC1120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67" name="Group 666">
              <a:extLst>
                <a:ext uri="{FF2B5EF4-FFF2-40B4-BE49-F238E27FC236}">
                  <a16:creationId xmlns:a16="http://schemas.microsoft.com/office/drawing/2014/main" id="{E6BF67B8-2149-4EC8-A6D4-F4DA51D4EE00}"/>
                </a:ext>
              </a:extLst>
            </p:cNvPr>
            <p:cNvGrpSpPr/>
            <p:nvPr/>
          </p:nvGrpSpPr>
          <p:grpSpPr>
            <a:xfrm>
              <a:off x="1923469" y="3422769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68" name="Rectangle 667">
                <a:extLst>
                  <a:ext uri="{FF2B5EF4-FFF2-40B4-BE49-F238E27FC236}">
                    <a16:creationId xmlns:a16="http://schemas.microsoft.com/office/drawing/2014/main" id="{C0C0E03D-1ACE-4A6B-9619-5B27A69E4C04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1F9F83C6-3CB7-4A34-9956-304F70497111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CA42B5E9-4521-4481-9432-9E5C0B49C8B7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53" name="Group 652">
            <a:extLst>
              <a:ext uri="{FF2B5EF4-FFF2-40B4-BE49-F238E27FC236}">
                <a16:creationId xmlns:a16="http://schemas.microsoft.com/office/drawing/2014/main" id="{A21C04D7-DCC6-470C-B575-E210008BF27C}"/>
              </a:ext>
            </a:extLst>
          </p:cNvPr>
          <p:cNvGrpSpPr/>
          <p:nvPr/>
        </p:nvGrpSpPr>
        <p:grpSpPr>
          <a:xfrm>
            <a:off x="2186461" y="2159311"/>
            <a:ext cx="401689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D476E3EC-DB5B-4EF0-ACFC-B00EC3CF63BB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Freeform: Shape 660">
              <a:extLst>
                <a:ext uri="{FF2B5EF4-FFF2-40B4-BE49-F238E27FC236}">
                  <a16:creationId xmlns:a16="http://schemas.microsoft.com/office/drawing/2014/main" id="{77718D36-082B-4FD0-8E81-0A306B45642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Freeform: Shape 661">
              <a:extLst>
                <a:ext uri="{FF2B5EF4-FFF2-40B4-BE49-F238E27FC236}">
                  <a16:creationId xmlns:a16="http://schemas.microsoft.com/office/drawing/2014/main" id="{A6C52E28-35A1-49ED-ADBC-5CCB3C95DAE7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3" name="Freeform: Shape 662">
              <a:extLst>
                <a:ext uri="{FF2B5EF4-FFF2-40B4-BE49-F238E27FC236}">
                  <a16:creationId xmlns:a16="http://schemas.microsoft.com/office/drawing/2014/main" id="{9CC67747-FBB6-44F6-875B-E1A58E037ED9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4" name="Freeform: Shape 663">
              <a:extLst>
                <a:ext uri="{FF2B5EF4-FFF2-40B4-BE49-F238E27FC236}">
                  <a16:creationId xmlns:a16="http://schemas.microsoft.com/office/drawing/2014/main" id="{025DD040-6CA0-40C3-B4B5-BA5B2B88B1A7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54" name="Group 653">
            <a:extLst>
              <a:ext uri="{FF2B5EF4-FFF2-40B4-BE49-F238E27FC236}">
                <a16:creationId xmlns:a16="http://schemas.microsoft.com/office/drawing/2014/main" id="{5601B733-33F6-45F2-8841-DEF13B9D1BF8}"/>
              </a:ext>
            </a:extLst>
          </p:cNvPr>
          <p:cNvGrpSpPr/>
          <p:nvPr/>
        </p:nvGrpSpPr>
        <p:grpSpPr>
          <a:xfrm>
            <a:off x="3223753" y="2159311"/>
            <a:ext cx="401689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F0815FE1-28F5-4420-A25D-57912847939A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Freeform: Shape 655">
              <a:extLst>
                <a:ext uri="{FF2B5EF4-FFF2-40B4-BE49-F238E27FC236}">
                  <a16:creationId xmlns:a16="http://schemas.microsoft.com/office/drawing/2014/main" id="{990FEF11-0ADE-4DFE-A66E-3B0F44E4E4B7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Freeform: Shape 656">
              <a:extLst>
                <a:ext uri="{FF2B5EF4-FFF2-40B4-BE49-F238E27FC236}">
                  <a16:creationId xmlns:a16="http://schemas.microsoft.com/office/drawing/2014/main" id="{6C66F8A4-97C0-40B8-9571-0BF4773A7458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Freeform: Shape 657">
              <a:extLst>
                <a:ext uri="{FF2B5EF4-FFF2-40B4-BE49-F238E27FC236}">
                  <a16:creationId xmlns:a16="http://schemas.microsoft.com/office/drawing/2014/main" id="{56FEE502-43EB-42D3-ADDB-C85307443808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Freeform: Shape 658">
              <a:extLst>
                <a:ext uri="{FF2B5EF4-FFF2-40B4-BE49-F238E27FC236}">
                  <a16:creationId xmlns:a16="http://schemas.microsoft.com/office/drawing/2014/main" id="{E5E51BDB-A42F-4A82-AEFA-ACC57CF6E8EA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8" name="Group 677">
            <a:extLst>
              <a:ext uri="{FF2B5EF4-FFF2-40B4-BE49-F238E27FC236}">
                <a16:creationId xmlns:a16="http://schemas.microsoft.com/office/drawing/2014/main" id="{0E33AAD0-481B-471A-BCC5-FC79DCFE1F4E}"/>
              </a:ext>
            </a:extLst>
          </p:cNvPr>
          <p:cNvGrpSpPr/>
          <p:nvPr/>
        </p:nvGrpSpPr>
        <p:grpSpPr>
          <a:xfrm>
            <a:off x="2809903" y="1953856"/>
            <a:ext cx="21485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E7DAAC38-0C01-4F36-8A3F-CDA80A62343E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Freeform: Shape 687">
              <a:extLst>
                <a:ext uri="{FF2B5EF4-FFF2-40B4-BE49-F238E27FC236}">
                  <a16:creationId xmlns:a16="http://schemas.microsoft.com/office/drawing/2014/main" id="{08D7C953-AD9B-4918-BEA8-57D4D862623C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Freeform: Shape 688">
              <a:extLst>
                <a:ext uri="{FF2B5EF4-FFF2-40B4-BE49-F238E27FC236}">
                  <a16:creationId xmlns:a16="http://schemas.microsoft.com/office/drawing/2014/main" id="{42D7700E-3CA7-403A-968C-D8358D7F2938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79" name="Group 678">
            <a:extLst>
              <a:ext uri="{FF2B5EF4-FFF2-40B4-BE49-F238E27FC236}">
                <a16:creationId xmlns:a16="http://schemas.microsoft.com/office/drawing/2014/main" id="{488E865F-2D66-40EB-97F2-C9AEEBDC8A4A}"/>
              </a:ext>
            </a:extLst>
          </p:cNvPr>
          <p:cNvGrpSpPr/>
          <p:nvPr/>
        </p:nvGrpSpPr>
        <p:grpSpPr>
          <a:xfrm>
            <a:off x="3025580" y="1953856"/>
            <a:ext cx="21485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0EECB2B1-1B96-4D2B-B82F-B6EC37EF7CCB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Freeform: Shape 684">
              <a:extLst>
                <a:ext uri="{FF2B5EF4-FFF2-40B4-BE49-F238E27FC236}">
                  <a16:creationId xmlns:a16="http://schemas.microsoft.com/office/drawing/2014/main" id="{3A9020B5-32AF-413D-88E0-1BA0F721C569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Freeform: Shape 685">
              <a:extLst>
                <a:ext uri="{FF2B5EF4-FFF2-40B4-BE49-F238E27FC236}">
                  <a16:creationId xmlns:a16="http://schemas.microsoft.com/office/drawing/2014/main" id="{F1107732-4252-4A01-A861-4A7D46CAE491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80" name="Group 679">
            <a:extLst>
              <a:ext uri="{FF2B5EF4-FFF2-40B4-BE49-F238E27FC236}">
                <a16:creationId xmlns:a16="http://schemas.microsoft.com/office/drawing/2014/main" id="{E2A60BCA-B7F4-46D5-A4E9-719204BCFAE2}"/>
              </a:ext>
            </a:extLst>
          </p:cNvPr>
          <p:cNvGrpSpPr/>
          <p:nvPr/>
        </p:nvGrpSpPr>
        <p:grpSpPr>
          <a:xfrm>
            <a:off x="2592860" y="1953857"/>
            <a:ext cx="21485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7A2E78D2-51B5-4709-893B-50854653829F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2" name="Freeform: Shape 681">
              <a:extLst>
                <a:ext uri="{FF2B5EF4-FFF2-40B4-BE49-F238E27FC236}">
                  <a16:creationId xmlns:a16="http://schemas.microsoft.com/office/drawing/2014/main" id="{76E966AA-BB1C-492D-8E06-0E6AAB2F0C4F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3" name="Freeform: Shape 682">
              <a:extLst>
                <a:ext uri="{FF2B5EF4-FFF2-40B4-BE49-F238E27FC236}">
                  <a16:creationId xmlns:a16="http://schemas.microsoft.com/office/drawing/2014/main" id="{7BDA67C1-8FAC-491A-870B-B922FB0B9B20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90" name="Group 689">
            <a:extLst>
              <a:ext uri="{FF2B5EF4-FFF2-40B4-BE49-F238E27FC236}">
                <a16:creationId xmlns:a16="http://schemas.microsoft.com/office/drawing/2014/main" id="{7997DCBA-2117-4CB7-B873-FA7A191DAF36}"/>
              </a:ext>
            </a:extLst>
          </p:cNvPr>
          <p:cNvGrpSpPr/>
          <p:nvPr/>
        </p:nvGrpSpPr>
        <p:grpSpPr>
          <a:xfrm>
            <a:off x="2699068" y="1849244"/>
            <a:ext cx="431805" cy="123497"/>
            <a:chOff x="2507170" y="3892900"/>
            <a:chExt cx="439893" cy="125810"/>
          </a:xfrm>
          <a:solidFill>
            <a:schemeClr val="accent1"/>
          </a:solidFill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D68B61F6-7910-43D7-A676-F1BC744B7C21}"/>
                </a:ext>
              </a:extLst>
            </p:cNvPr>
            <p:cNvGrpSpPr/>
            <p:nvPr/>
          </p:nvGrpSpPr>
          <p:grpSpPr>
            <a:xfrm>
              <a:off x="2507170" y="3892900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96" name="Rectangle 695">
                <a:extLst>
                  <a:ext uri="{FF2B5EF4-FFF2-40B4-BE49-F238E27FC236}">
                    <a16:creationId xmlns:a16="http://schemas.microsoft.com/office/drawing/2014/main" id="{E71AC6B2-1619-47AB-8C5E-D19982DA7637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BBBC77C6-74A1-4F06-91C8-4425AD325AD9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9E1F34B4-56D2-4105-A01B-0C80AB0D9121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692" name="Group 691">
              <a:extLst>
                <a:ext uri="{FF2B5EF4-FFF2-40B4-BE49-F238E27FC236}">
                  <a16:creationId xmlns:a16="http://schemas.microsoft.com/office/drawing/2014/main" id="{4B6CFDE3-5E27-47F9-A898-C8091D51E896}"/>
                </a:ext>
              </a:extLst>
            </p:cNvPr>
            <p:cNvGrpSpPr/>
            <p:nvPr/>
          </p:nvGrpSpPr>
          <p:grpSpPr>
            <a:xfrm>
              <a:off x="2728627" y="3892900"/>
              <a:ext cx="218436" cy="125810"/>
              <a:chOff x="1003302" y="1140739"/>
              <a:chExt cx="422879" cy="243562"/>
            </a:xfrm>
            <a:grpFill/>
          </p:grpSpPr>
          <p:sp>
            <p:nvSpPr>
              <p:cNvPr id="693" name="Rectangle 692">
                <a:extLst>
                  <a:ext uri="{FF2B5EF4-FFF2-40B4-BE49-F238E27FC236}">
                    <a16:creationId xmlns:a16="http://schemas.microsoft.com/office/drawing/2014/main" id="{2EF703E9-3EAA-4AD8-BE67-B0E8CF3EFC3C}"/>
                  </a:ext>
                </a:extLst>
              </p:cNvPr>
              <p:cNvSpPr/>
              <p:nvPr/>
            </p:nvSpPr>
            <p:spPr>
              <a:xfrm>
                <a:off x="1003302" y="1181102"/>
                <a:ext cx="422879" cy="203199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D366B6C8-4BDE-4404-83B7-123925680DC1}"/>
                  </a:ext>
                </a:extLst>
              </p:cNvPr>
              <p:cNvSpPr/>
              <p:nvPr/>
            </p:nvSpPr>
            <p:spPr>
              <a:xfrm>
                <a:off x="1057992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D8774E70-6DD0-4997-A627-E4D9227FEB47}"/>
                  </a:ext>
                </a:extLst>
              </p:cNvPr>
              <p:cNvSpPr/>
              <p:nvPr/>
            </p:nvSpPr>
            <p:spPr>
              <a:xfrm>
                <a:off x="1253408" y="1140739"/>
                <a:ext cx="122766" cy="40361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9" name="Group 698">
            <a:extLst>
              <a:ext uri="{FF2B5EF4-FFF2-40B4-BE49-F238E27FC236}">
                <a16:creationId xmlns:a16="http://schemas.microsoft.com/office/drawing/2014/main" id="{DDE1B050-7D46-4C09-9F46-E9821735F24E}"/>
              </a:ext>
            </a:extLst>
          </p:cNvPr>
          <p:cNvGrpSpPr/>
          <p:nvPr/>
        </p:nvGrpSpPr>
        <p:grpSpPr>
          <a:xfrm>
            <a:off x="2805579" y="1748025"/>
            <a:ext cx="222868" cy="123497"/>
            <a:chOff x="1003302" y="1140739"/>
            <a:chExt cx="439541" cy="243562"/>
          </a:xfrm>
          <a:solidFill>
            <a:schemeClr val="accent1"/>
          </a:solidFill>
        </p:grpSpPr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2A613F38-A39A-47A4-AEDB-6AB88EB50D4C}"/>
                </a:ext>
              </a:extLst>
            </p:cNvPr>
            <p:cNvSpPr/>
            <p:nvPr/>
          </p:nvSpPr>
          <p:spPr>
            <a:xfrm>
              <a:off x="1003302" y="1181102"/>
              <a:ext cx="439541" cy="203199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Freeform: Shape 700">
              <a:extLst>
                <a:ext uri="{FF2B5EF4-FFF2-40B4-BE49-F238E27FC236}">
                  <a16:creationId xmlns:a16="http://schemas.microsoft.com/office/drawing/2014/main" id="{D621347F-4F9E-4F02-BC5D-CAB7A948A81B}"/>
                </a:ext>
              </a:extLst>
            </p:cNvPr>
            <p:cNvSpPr/>
            <p:nvPr/>
          </p:nvSpPr>
          <p:spPr>
            <a:xfrm>
              <a:off x="1073664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Freeform: Shape 701">
              <a:extLst>
                <a:ext uri="{FF2B5EF4-FFF2-40B4-BE49-F238E27FC236}">
                  <a16:creationId xmlns:a16="http://schemas.microsoft.com/office/drawing/2014/main" id="{EEF79554-E68A-4629-8617-D863377333CC}"/>
                </a:ext>
              </a:extLst>
            </p:cNvPr>
            <p:cNvSpPr/>
            <p:nvPr/>
          </p:nvSpPr>
          <p:spPr>
            <a:xfrm>
              <a:off x="1259929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8" name="Group 717">
            <a:extLst>
              <a:ext uri="{FF2B5EF4-FFF2-40B4-BE49-F238E27FC236}">
                <a16:creationId xmlns:a16="http://schemas.microsoft.com/office/drawing/2014/main" id="{D5E574F5-6BA7-49D0-903D-C38943E1514D}"/>
              </a:ext>
            </a:extLst>
          </p:cNvPr>
          <p:cNvGrpSpPr/>
          <p:nvPr/>
        </p:nvGrpSpPr>
        <p:grpSpPr>
          <a:xfrm>
            <a:off x="2394814" y="205772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FD97822B-462E-43A3-BC36-9AAA03158933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0" name="Freeform: Shape 729">
              <a:extLst>
                <a:ext uri="{FF2B5EF4-FFF2-40B4-BE49-F238E27FC236}">
                  <a16:creationId xmlns:a16="http://schemas.microsoft.com/office/drawing/2014/main" id="{138057B0-2E1D-4EA9-A8DA-FC978AF22828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Freeform: Shape 730">
              <a:extLst>
                <a:ext uri="{FF2B5EF4-FFF2-40B4-BE49-F238E27FC236}">
                  <a16:creationId xmlns:a16="http://schemas.microsoft.com/office/drawing/2014/main" id="{226ADFD4-4F6A-421F-8610-F3573492A655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Freeform: Shape 731">
              <a:extLst>
                <a:ext uri="{FF2B5EF4-FFF2-40B4-BE49-F238E27FC236}">
                  <a16:creationId xmlns:a16="http://schemas.microsoft.com/office/drawing/2014/main" id="{B8118A76-B31E-46B5-82AE-80F381DF448F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Freeform: Shape 732">
              <a:extLst>
                <a:ext uri="{FF2B5EF4-FFF2-40B4-BE49-F238E27FC236}">
                  <a16:creationId xmlns:a16="http://schemas.microsoft.com/office/drawing/2014/main" id="{23B7BADB-E175-488B-9D73-16D12E14147B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19" name="Group 718">
            <a:extLst>
              <a:ext uri="{FF2B5EF4-FFF2-40B4-BE49-F238E27FC236}">
                <a16:creationId xmlns:a16="http://schemas.microsoft.com/office/drawing/2014/main" id="{3693D1E8-1DD8-40CD-A5C8-CDC0F65B20B5}"/>
              </a:ext>
            </a:extLst>
          </p:cNvPr>
          <p:cNvGrpSpPr/>
          <p:nvPr/>
        </p:nvGrpSpPr>
        <p:grpSpPr>
          <a:xfrm>
            <a:off x="3019171" y="2057722"/>
            <a:ext cx="410764" cy="124889"/>
            <a:chOff x="2154748" y="3526327"/>
            <a:chExt cx="418458" cy="127228"/>
          </a:xfrm>
          <a:solidFill>
            <a:schemeClr val="accent1"/>
          </a:solidFill>
        </p:grpSpPr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BA411316-BF4E-4DFF-93ED-D08C37148147}"/>
                </a:ext>
              </a:extLst>
            </p:cNvPr>
            <p:cNvSpPr/>
            <p:nvPr/>
          </p:nvSpPr>
          <p:spPr>
            <a:xfrm>
              <a:off x="2154748" y="3548594"/>
              <a:ext cx="418458" cy="104961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Freeform: Shape 724">
              <a:extLst>
                <a:ext uri="{FF2B5EF4-FFF2-40B4-BE49-F238E27FC236}">
                  <a16:creationId xmlns:a16="http://schemas.microsoft.com/office/drawing/2014/main" id="{9C105892-7C0A-4267-9D1D-783638EBB3AE}"/>
                </a:ext>
              </a:extLst>
            </p:cNvPr>
            <p:cNvSpPr/>
            <p:nvPr/>
          </p:nvSpPr>
          <p:spPr>
            <a:xfrm>
              <a:off x="2178272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Freeform: Shape 725">
              <a:extLst>
                <a:ext uri="{FF2B5EF4-FFF2-40B4-BE49-F238E27FC236}">
                  <a16:creationId xmlns:a16="http://schemas.microsoft.com/office/drawing/2014/main" id="{24FA67A0-9B09-4B8C-A8ED-89929DE1DFDC}"/>
                </a:ext>
              </a:extLst>
            </p:cNvPr>
            <p:cNvSpPr/>
            <p:nvPr/>
          </p:nvSpPr>
          <p:spPr>
            <a:xfrm>
              <a:off x="2281571" y="3527745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Freeform: Shape 726">
              <a:extLst>
                <a:ext uri="{FF2B5EF4-FFF2-40B4-BE49-F238E27FC236}">
                  <a16:creationId xmlns:a16="http://schemas.microsoft.com/office/drawing/2014/main" id="{F3EC2729-DA6F-49D9-8839-E37615733BC4}"/>
                </a:ext>
              </a:extLst>
            </p:cNvPr>
            <p:cNvSpPr/>
            <p:nvPr/>
          </p:nvSpPr>
          <p:spPr>
            <a:xfrm>
              <a:off x="2384870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8" name="Freeform: Shape 727">
              <a:extLst>
                <a:ext uri="{FF2B5EF4-FFF2-40B4-BE49-F238E27FC236}">
                  <a16:creationId xmlns:a16="http://schemas.microsoft.com/office/drawing/2014/main" id="{1F98EDE7-B22C-4579-ADC9-15ABDA845DE2}"/>
                </a:ext>
              </a:extLst>
            </p:cNvPr>
            <p:cNvSpPr/>
            <p:nvPr/>
          </p:nvSpPr>
          <p:spPr>
            <a:xfrm>
              <a:off x="2488169" y="3526327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20" name="Group 719">
            <a:extLst>
              <a:ext uri="{FF2B5EF4-FFF2-40B4-BE49-F238E27FC236}">
                <a16:creationId xmlns:a16="http://schemas.microsoft.com/office/drawing/2014/main" id="{3B13E329-F7B7-4932-8BB2-7AABF2E6A65A}"/>
              </a:ext>
            </a:extLst>
          </p:cNvPr>
          <p:cNvGrpSpPr/>
          <p:nvPr/>
        </p:nvGrpSpPr>
        <p:grpSpPr>
          <a:xfrm>
            <a:off x="2807196" y="2059106"/>
            <a:ext cx="214420" cy="123505"/>
            <a:chOff x="1003304" y="1140739"/>
            <a:chExt cx="422880" cy="243581"/>
          </a:xfrm>
          <a:solidFill>
            <a:schemeClr val="accent1"/>
          </a:solidFill>
        </p:grpSpPr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A06E0F4E-ABCC-484E-A261-C944529E141C}"/>
                </a:ext>
              </a:extLst>
            </p:cNvPr>
            <p:cNvSpPr/>
            <p:nvPr/>
          </p:nvSpPr>
          <p:spPr>
            <a:xfrm>
              <a:off x="1003304" y="1181118"/>
              <a:ext cx="422880" cy="203202"/>
            </a:xfrm>
            <a:prstGeom prst="rect">
              <a:avLst/>
            </a:pr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Freeform: Shape 721">
              <a:extLst>
                <a:ext uri="{FF2B5EF4-FFF2-40B4-BE49-F238E27FC236}">
                  <a16:creationId xmlns:a16="http://schemas.microsoft.com/office/drawing/2014/main" id="{8CC5E658-5559-4C33-B602-67A28717E1FD}"/>
                </a:ext>
              </a:extLst>
            </p:cNvPr>
            <p:cNvSpPr/>
            <p:nvPr/>
          </p:nvSpPr>
          <p:spPr>
            <a:xfrm>
              <a:off x="1057996" y="1140747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Freeform: Shape 722">
              <a:extLst>
                <a:ext uri="{FF2B5EF4-FFF2-40B4-BE49-F238E27FC236}">
                  <a16:creationId xmlns:a16="http://schemas.microsoft.com/office/drawing/2014/main" id="{D048A4DE-C607-4D53-8A0F-91441F9A8946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2" hidden="1">
            <a:extLst>
              <a:ext uri="{FF2B5EF4-FFF2-40B4-BE49-F238E27FC236}">
                <a16:creationId xmlns:a16="http://schemas.microsoft.com/office/drawing/2014/main" id="{0F11F8F8-C880-4270-94A7-6991D958C17F}"/>
              </a:ext>
            </a:extLst>
          </p:cNvPr>
          <p:cNvGrpSpPr/>
          <p:nvPr/>
        </p:nvGrpSpPr>
        <p:grpSpPr>
          <a:xfrm>
            <a:off x="2666833" y="1680030"/>
            <a:ext cx="498709" cy="895265"/>
            <a:chOff x="2666833" y="1680030"/>
            <a:chExt cx="498709" cy="895265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703" name="Group 702">
              <a:extLst>
                <a:ext uri="{FF2B5EF4-FFF2-40B4-BE49-F238E27FC236}">
                  <a16:creationId xmlns:a16="http://schemas.microsoft.com/office/drawing/2014/main" id="{AECB6986-47BD-4233-991C-868A2548C0FF}"/>
                </a:ext>
              </a:extLst>
            </p:cNvPr>
            <p:cNvGrpSpPr/>
            <p:nvPr/>
          </p:nvGrpSpPr>
          <p:grpSpPr>
            <a:xfrm>
              <a:off x="2666833" y="2450406"/>
              <a:ext cx="498709" cy="124889"/>
              <a:chOff x="3952949" y="2641232"/>
              <a:chExt cx="508050" cy="127228"/>
            </a:xfrm>
            <a:grpFill/>
          </p:grpSpPr>
          <p:sp>
            <p:nvSpPr>
              <p:cNvPr id="704" name="Rectangle 703">
                <a:extLst>
                  <a:ext uri="{FF2B5EF4-FFF2-40B4-BE49-F238E27FC236}">
                    <a16:creationId xmlns:a16="http://schemas.microsoft.com/office/drawing/2014/main" id="{E0A07CF5-9F5C-4EBB-BECC-98F64FF9227E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508050" cy="104961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35404EDB-AEF8-4842-A487-3BDD0081D9D1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1CBF030E-6A0D-4D1D-B254-26574AFB7DB7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6729D2CB-FC00-4D1C-9FF9-75FDB4A17885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5820F2AF-C64D-4617-B947-673A3F024EE6}"/>
                  </a:ext>
                </a:extLst>
              </p:cNvPr>
              <p:cNvSpPr/>
              <p:nvPr/>
            </p:nvSpPr>
            <p:spPr>
              <a:xfrm>
                <a:off x="4273222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1EE5C9D8-7A83-4258-900F-D9392DC5A596}"/>
                  </a:ext>
                </a:extLst>
              </p:cNvPr>
              <p:cNvSpPr/>
              <p:nvPr/>
            </p:nvSpPr>
            <p:spPr>
              <a:xfrm>
                <a:off x="4372869" y="264194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F547DE2C-8C3F-40FE-B538-EB58A7FACEB6}"/>
                </a:ext>
              </a:extLst>
            </p:cNvPr>
            <p:cNvGrpSpPr/>
            <p:nvPr/>
          </p:nvGrpSpPr>
          <p:grpSpPr>
            <a:xfrm>
              <a:off x="2666833" y="2347374"/>
              <a:ext cx="498709" cy="124889"/>
              <a:chOff x="3952949" y="2641232"/>
              <a:chExt cx="508050" cy="127228"/>
            </a:xfrm>
            <a:grpFill/>
          </p:grpSpPr>
          <p:sp>
            <p:nvSpPr>
              <p:cNvPr id="711" name="Rectangle 710">
                <a:extLst>
                  <a:ext uri="{FF2B5EF4-FFF2-40B4-BE49-F238E27FC236}">
                    <a16:creationId xmlns:a16="http://schemas.microsoft.com/office/drawing/2014/main" id="{279E098F-562F-4B22-8DC1-66CD0C9F6D4D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508050" cy="104961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9AB0AA0A-8F7D-4178-A71F-7F25F45DB47F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33062285-915C-4F50-B9EF-E57FF8DC2B51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DEEE99C9-22AA-402E-8F9D-354BA1F29C5A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9930D5E0-8641-4F74-A063-AC3289B3756B}"/>
                  </a:ext>
                </a:extLst>
              </p:cNvPr>
              <p:cNvSpPr/>
              <p:nvPr/>
            </p:nvSpPr>
            <p:spPr>
              <a:xfrm>
                <a:off x="4273222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F5458AB7-CA79-43B8-8E2C-0530AD53D42A}"/>
                  </a:ext>
                </a:extLst>
              </p:cNvPr>
              <p:cNvSpPr/>
              <p:nvPr/>
            </p:nvSpPr>
            <p:spPr>
              <a:xfrm>
                <a:off x="4372869" y="264194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34" name="Group 733">
              <a:extLst>
                <a:ext uri="{FF2B5EF4-FFF2-40B4-BE49-F238E27FC236}">
                  <a16:creationId xmlns:a16="http://schemas.microsoft.com/office/drawing/2014/main" id="{6630AD57-4DDE-437E-B37D-E097B3C8F4FB}"/>
                </a:ext>
              </a:extLst>
            </p:cNvPr>
            <p:cNvGrpSpPr/>
            <p:nvPr/>
          </p:nvGrpSpPr>
          <p:grpSpPr>
            <a:xfrm>
              <a:off x="2666833" y="2244732"/>
              <a:ext cx="498709" cy="124889"/>
              <a:chOff x="3952949" y="2641232"/>
              <a:chExt cx="508050" cy="127228"/>
            </a:xfrm>
            <a:grpFill/>
          </p:grpSpPr>
          <p:sp>
            <p:nvSpPr>
              <p:cNvPr id="735" name="Rectangle 734">
                <a:extLst>
                  <a:ext uri="{FF2B5EF4-FFF2-40B4-BE49-F238E27FC236}">
                    <a16:creationId xmlns:a16="http://schemas.microsoft.com/office/drawing/2014/main" id="{90BAFD63-4065-433A-83A6-53DF9D2E95B3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508050" cy="104961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F7B950A6-7774-41D8-BF7D-244C985B120F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B5FC0F61-D52A-4A7E-B183-7A424E6711BA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BA885F7D-B887-4B54-AF4D-9CBEBDF88A60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295B6DB4-C25F-40E5-B5F0-C650FE694C30}"/>
                  </a:ext>
                </a:extLst>
              </p:cNvPr>
              <p:cNvSpPr/>
              <p:nvPr/>
            </p:nvSpPr>
            <p:spPr>
              <a:xfrm>
                <a:off x="4273222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E0E0A1F6-AA0C-4C5A-9F9A-8D272736A28B}"/>
                  </a:ext>
                </a:extLst>
              </p:cNvPr>
              <p:cNvSpPr/>
              <p:nvPr/>
            </p:nvSpPr>
            <p:spPr>
              <a:xfrm>
                <a:off x="4372869" y="264194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41" name="Group 740">
              <a:extLst>
                <a:ext uri="{FF2B5EF4-FFF2-40B4-BE49-F238E27FC236}">
                  <a16:creationId xmlns:a16="http://schemas.microsoft.com/office/drawing/2014/main" id="{976A0B12-7B45-4174-917F-F776BE19DE4D}"/>
                </a:ext>
              </a:extLst>
            </p:cNvPr>
            <p:cNvGrpSpPr/>
            <p:nvPr/>
          </p:nvGrpSpPr>
          <p:grpSpPr>
            <a:xfrm>
              <a:off x="2765049" y="2142143"/>
              <a:ext cx="302278" cy="124889"/>
              <a:chOff x="3952949" y="2641232"/>
              <a:chExt cx="307940" cy="127228"/>
            </a:xfrm>
            <a:grpFill/>
          </p:grpSpPr>
          <p:sp>
            <p:nvSpPr>
              <p:cNvPr id="742" name="Rectangle 741">
                <a:extLst>
                  <a:ext uri="{FF2B5EF4-FFF2-40B4-BE49-F238E27FC236}">
                    <a16:creationId xmlns:a16="http://schemas.microsoft.com/office/drawing/2014/main" id="{EB659926-B3B1-4949-93DF-E7C19D4D8EA7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307940" cy="104961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B471A221-EE95-48F3-B761-9F880FAF2787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DA83AE3D-2976-4540-A3E6-E57BC8E731CF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8714D617-2304-422C-A8CE-3E5B1D1B2CD9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46" name="Group 745">
              <a:extLst>
                <a:ext uri="{FF2B5EF4-FFF2-40B4-BE49-F238E27FC236}">
                  <a16:creationId xmlns:a16="http://schemas.microsoft.com/office/drawing/2014/main" id="{D0157EDA-83F2-4FEB-BA8A-FBC378041022}"/>
                </a:ext>
              </a:extLst>
            </p:cNvPr>
            <p:cNvGrpSpPr/>
            <p:nvPr/>
          </p:nvGrpSpPr>
          <p:grpSpPr>
            <a:xfrm>
              <a:off x="2765049" y="2039563"/>
              <a:ext cx="302278" cy="124889"/>
              <a:chOff x="3952949" y="2641232"/>
              <a:chExt cx="307940" cy="127228"/>
            </a:xfrm>
            <a:grpFill/>
          </p:grpSpPr>
          <p:sp>
            <p:nvSpPr>
              <p:cNvPr id="747" name="Rectangle 746">
                <a:extLst>
                  <a:ext uri="{FF2B5EF4-FFF2-40B4-BE49-F238E27FC236}">
                    <a16:creationId xmlns:a16="http://schemas.microsoft.com/office/drawing/2014/main" id="{E8815421-98CB-4573-AD1C-84BD180FF387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307940" cy="104961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412C6891-7AB0-4094-B844-2A4FA8D038C1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3B7E09CB-D0B1-41A9-9B20-F84D46971343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3748904D-1AC3-42E4-920E-24954495946A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51" name="Group 750">
              <a:extLst>
                <a:ext uri="{FF2B5EF4-FFF2-40B4-BE49-F238E27FC236}">
                  <a16:creationId xmlns:a16="http://schemas.microsoft.com/office/drawing/2014/main" id="{378A01E6-1BC4-4DDA-8738-8C5EFC761C17}"/>
                </a:ext>
              </a:extLst>
            </p:cNvPr>
            <p:cNvGrpSpPr/>
            <p:nvPr/>
          </p:nvGrpSpPr>
          <p:grpSpPr>
            <a:xfrm>
              <a:off x="2765049" y="1937253"/>
              <a:ext cx="302278" cy="124889"/>
              <a:chOff x="3952949" y="2641232"/>
              <a:chExt cx="307940" cy="127228"/>
            </a:xfrm>
            <a:grpFill/>
          </p:grpSpPr>
          <p:sp>
            <p:nvSpPr>
              <p:cNvPr id="752" name="Rectangle 751">
                <a:extLst>
                  <a:ext uri="{FF2B5EF4-FFF2-40B4-BE49-F238E27FC236}">
                    <a16:creationId xmlns:a16="http://schemas.microsoft.com/office/drawing/2014/main" id="{6D7B2DD9-99B4-4E6B-B599-EC36B60CAD36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307940" cy="104961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C83F7E47-C2DE-4568-A3CB-F92E7DC91492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50870130-6C43-4777-B803-3D419212D949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654B7578-4C8C-4CB1-B217-D400E6E1C37F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56" name="Group 755">
              <a:extLst>
                <a:ext uri="{FF2B5EF4-FFF2-40B4-BE49-F238E27FC236}">
                  <a16:creationId xmlns:a16="http://schemas.microsoft.com/office/drawing/2014/main" id="{476E9546-FBA4-4208-ADE3-68B24C4A06C9}"/>
                </a:ext>
              </a:extLst>
            </p:cNvPr>
            <p:cNvGrpSpPr/>
            <p:nvPr/>
          </p:nvGrpSpPr>
          <p:grpSpPr>
            <a:xfrm>
              <a:off x="2853466" y="1832168"/>
              <a:ext cx="125444" cy="123497"/>
              <a:chOff x="4043022" y="2642650"/>
              <a:chExt cx="127794" cy="125810"/>
            </a:xfrm>
            <a:grpFill/>
          </p:grpSpPr>
          <p:sp>
            <p:nvSpPr>
              <p:cNvPr id="757" name="Rectangle 756">
                <a:extLst>
                  <a:ext uri="{FF2B5EF4-FFF2-40B4-BE49-F238E27FC236}">
                    <a16:creationId xmlns:a16="http://schemas.microsoft.com/office/drawing/2014/main" id="{5ECA3675-1568-4710-A59E-690DC9482E54}"/>
                  </a:ext>
                </a:extLst>
              </p:cNvPr>
              <p:cNvSpPr/>
              <p:nvPr/>
            </p:nvSpPr>
            <p:spPr>
              <a:xfrm>
                <a:off x="4043022" y="2663499"/>
                <a:ext cx="127794" cy="104961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DE4E6824-3552-42C0-ABFA-A10CD6D72B01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59" name="Group 758">
              <a:extLst>
                <a:ext uri="{FF2B5EF4-FFF2-40B4-BE49-F238E27FC236}">
                  <a16:creationId xmlns:a16="http://schemas.microsoft.com/office/drawing/2014/main" id="{67E3A9A7-7EC5-4F4C-8C90-A70ED3FF6BB5}"/>
                </a:ext>
              </a:extLst>
            </p:cNvPr>
            <p:cNvGrpSpPr/>
            <p:nvPr/>
          </p:nvGrpSpPr>
          <p:grpSpPr>
            <a:xfrm>
              <a:off x="2853466" y="1756099"/>
              <a:ext cx="125444" cy="123497"/>
              <a:chOff x="4043022" y="2642650"/>
              <a:chExt cx="127794" cy="125810"/>
            </a:xfrm>
            <a:grpFill/>
          </p:grpSpPr>
          <p:sp>
            <p:nvSpPr>
              <p:cNvPr id="760" name="Rectangle 759">
                <a:extLst>
                  <a:ext uri="{FF2B5EF4-FFF2-40B4-BE49-F238E27FC236}">
                    <a16:creationId xmlns:a16="http://schemas.microsoft.com/office/drawing/2014/main" id="{6CC1398A-3C9F-405F-9B5D-3010DD977809}"/>
                  </a:ext>
                </a:extLst>
              </p:cNvPr>
              <p:cNvSpPr/>
              <p:nvPr/>
            </p:nvSpPr>
            <p:spPr>
              <a:xfrm>
                <a:off x="4043022" y="2663499"/>
                <a:ext cx="127794" cy="104961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4A95C78F-8929-40C6-8935-FFC68A3559D9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62" name="Group 761">
              <a:extLst>
                <a:ext uri="{FF2B5EF4-FFF2-40B4-BE49-F238E27FC236}">
                  <a16:creationId xmlns:a16="http://schemas.microsoft.com/office/drawing/2014/main" id="{3B7DF3D1-60E8-44A7-9B87-57AC421CAEE1}"/>
                </a:ext>
              </a:extLst>
            </p:cNvPr>
            <p:cNvGrpSpPr/>
            <p:nvPr/>
          </p:nvGrpSpPr>
          <p:grpSpPr>
            <a:xfrm>
              <a:off x="2852430" y="1680030"/>
              <a:ext cx="125444" cy="123497"/>
              <a:chOff x="4043022" y="2642650"/>
              <a:chExt cx="127794" cy="125810"/>
            </a:xfrm>
            <a:grpFill/>
          </p:grpSpPr>
          <p:sp>
            <p:nvSpPr>
              <p:cNvPr id="763" name="Rectangle 762">
                <a:extLst>
                  <a:ext uri="{FF2B5EF4-FFF2-40B4-BE49-F238E27FC236}">
                    <a16:creationId xmlns:a16="http://schemas.microsoft.com/office/drawing/2014/main" id="{735C7C99-76C9-44F2-AC2B-4BCD417BDEE7}"/>
                  </a:ext>
                </a:extLst>
              </p:cNvPr>
              <p:cNvSpPr/>
              <p:nvPr/>
            </p:nvSpPr>
            <p:spPr>
              <a:xfrm>
                <a:off x="4043022" y="2663499"/>
                <a:ext cx="127794" cy="104961"/>
              </a:xfrm>
              <a:prstGeom prst="rect">
                <a:avLst/>
              </a:pr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CFDD4526-3D18-4ACE-8DDF-255696746A5C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bg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68" name="Group 767">
            <a:extLst>
              <a:ext uri="{FF2B5EF4-FFF2-40B4-BE49-F238E27FC236}">
                <a16:creationId xmlns:a16="http://schemas.microsoft.com/office/drawing/2014/main" id="{686960D8-F17A-4D1F-BF5C-04B9CCD04D84}"/>
              </a:ext>
            </a:extLst>
          </p:cNvPr>
          <p:cNvGrpSpPr/>
          <p:nvPr/>
        </p:nvGrpSpPr>
        <p:grpSpPr>
          <a:xfrm flipH="1">
            <a:off x="3046274" y="1585528"/>
            <a:ext cx="99464" cy="123497"/>
            <a:chOff x="1221603" y="1140739"/>
            <a:chExt cx="204578" cy="243562"/>
          </a:xfrm>
          <a:solidFill>
            <a:schemeClr val="accent1"/>
          </a:solidFill>
        </p:grpSpPr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CCA8FC64-2916-44F3-89CB-6D6DD80FD9B3}"/>
                </a:ext>
              </a:extLst>
            </p:cNvPr>
            <p:cNvSpPr/>
            <p:nvPr/>
          </p:nvSpPr>
          <p:spPr>
            <a:xfrm>
              <a:off x="1221603" y="1181102"/>
              <a:ext cx="204578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87F96CF2-FB19-4D36-B843-027005715AA2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1" name="Group 770">
            <a:extLst>
              <a:ext uri="{FF2B5EF4-FFF2-40B4-BE49-F238E27FC236}">
                <a16:creationId xmlns:a16="http://schemas.microsoft.com/office/drawing/2014/main" id="{758CD756-8830-46F6-976B-D3BFB63E809A}"/>
              </a:ext>
            </a:extLst>
          </p:cNvPr>
          <p:cNvGrpSpPr/>
          <p:nvPr/>
        </p:nvGrpSpPr>
        <p:grpSpPr>
          <a:xfrm flipH="1">
            <a:off x="3046274" y="1478973"/>
            <a:ext cx="302278" cy="124889"/>
            <a:chOff x="3952949" y="2641232"/>
            <a:chExt cx="307940" cy="127228"/>
          </a:xfrm>
          <a:solidFill>
            <a:schemeClr val="accent1"/>
          </a:solidFill>
        </p:grpSpPr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36601BDB-7C26-4C76-AE89-DA11AD569EB4}"/>
                </a:ext>
              </a:extLst>
            </p:cNvPr>
            <p:cNvSpPr/>
            <p:nvPr/>
          </p:nvSpPr>
          <p:spPr>
            <a:xfrm>
              <a:off x="3952949" y="2663499"/>
              <a:ext cx="307940" cy="104961"/>
            </a:xfrm>
            <a:prstGeom prst="rect">
              <a:avLst/>
            </a:pr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Freeform: Shape 772">
              <a:extLst>
                <a:ext uri="{FF2B5EF4-FFF2-40B4-BE49-F238E27FC236}">
                  <a16:creationId xmlns:a16="http://schemas.microsoft.com/office/drawing/2014/main" id="{97475A21-B1BD-4EE0-9808-7FB353F64062}"/>
                </a:ext>
              </a:extLst>
            </p:cNvPr>
            <p:cNvSpPr/>
            <p:nvPr/>
          </p:nvSpPr>
          <p:spPr>
            <a:xfrm>
              <a:off x="3974281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4" name="Freeform: Shape 773">
              <a:extLst>
                <a:ext uri="{FF2B5EF4-FFF2-40B4-BE49-F238E27FC236}">
                  <a16:creationId xmlns:a16="http://schemas.microsoft.com/office/drawing/2014/main" id="{2362C2E7-FB79-4D09-886C-665A59F3DD56}"/>
                </a:ext>
              </a:extLst>
            </p:cNvPr>
            <p:cNvSpPr/>
            <p:nvPr/>
          </p:nvSpPr>
          <p:spPr>
            <a:xfrm>
              <a:off x="4073928" y="2642650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Freeform: Shape 774">
              <a:extLst>
                <a:ext uri="{FF2B5EF4-FFF2-40B4-BE49-F238E27FC236}">
                  <a16:creationId xmlns:a16="http://schemas.microsoft.com/office/drawing/2014/main" id="{04FD065C-5F21-4B68-B177-93CDB70E47CB}"/>
                </a:ext>
              </a:extLst>
            </p:cNvPr>
            <p:cNvSpPr/>
            <p:nvPr/>
          </p:nvSpPr>
          <p:spPr>
            <a:xfrm>
              <a:off x="4173575" y="2641232"/>
              <a:ext cx="63414" cy="20848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rnd">
              <a:solidFill>
                <a:schemeClr val="accent1">
                  <a:lumMod val="60000"/>
                  <a:lumOff val="40000"/>
                </a:schemeClr>
              </a:solidFill>
              <a:prstDash val="solid"/>
              <a:round/>
              <a:headEnd type="none" w="med" len="sm"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76" name="Group 775">
            <a:extLst>
              <a:ext uri="{FF2B5EF4-FFF2-40B4-BE49-F238E27FC236}">
                <a16:creationId xmlns:a16="http://schemas.microsoft.com/office/drawing/2014/main" id="{9D9F4DA3-14C8-4200-9EC0-CED5D4514542}"/>
              </a:ext>
            </a:extLst>
          </p:cNvPr>
          <p:cNvGrpSpPr/>
          <p:nvPr/>
        </p:nvGrpSpPr>
        <p:grpSpPr>
          <a:xfrm flipH="1">
            <a:off x="3046274" y="1377429"/>
            <a:ext cx="205600" cy="123497"/>
            <a:chOff x="1003302" y="1140739"/>
            <a:chExt cx="422879" cy="243562"/>
          </a:xfrm>
          <a:solidFill>
            <a:schemeClr val="accent1"/>
          </a:solidFill>
        </p:grpSpPr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304FF547-3F30-4EE2-A705-D11F661AA3BA}"/>
                </a:ext>
              </a:extLst>
            </p:cNvPr>
            <p:cNvSpPr/>
            <p:nvPr/>
          </p:nvSpPr>
          <p:spPr>
            <a:xfrm>
              <a:off x="1003302" y="1181102"/>
              <a:ext cx="422879" cy="203199"/>
            </a:xfrm>
            <a:prstGeom prst="rect">
              <a:avLst/>
            </a:pr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" name="Freeform: Shape 777">
              <a:extLst>
                <a:ext uri="{FF2B5EF4-FFF2-40B4-BE49-F238E27FC236}">
                  <a16:creationId xmlns:a16="http://schemas.microsoft.com/office/drawing/2014/main" id="{35738A79-96E2-45EA-90DB-355749F1D73A}"/>
                </a:ext>
              </a:extLst>
            </p:cNvPr>
            <p:cNvSpPr/>
            <p:nvPr/>
          </p:nvSpPr>
          <p:spPr>
            <a:xfrm>
              <a:off x="1057992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9" name="Freeform: Shape 778">
              <a:extLst>
                <a:ext uri="{FF2B5EF4-FFF2-40B4-BE49-F238E27FC236}">
                  <a16:creationId xmlns:a16="http://schemas.microsoft.com/office/drawing/2014/main" id="{B6BC3519-777E-4E7C-8DB2-49FAA9CF7EDC}"/>
                </a:ext>
              </a:extLst>
            </p:cNvPr>
            <p:cNvSpPr/>
            <p:nvPr/>
          </p:nvSpPr>
          <p:spPr>
            <a:xfrm>
              <a:off x="1253408" y="1140739"/>
              <a:ext cx="122766" cy="40361"/>
            </a:xfrm>
            <a:custGeom>
              <a:avLst/>
              <a:gdLst>
                <a:gd name="connsiteX0" fmla="*/ 13454 w 122766"/>
                <a:gd name="connsiteY0" fmla="*/ 0 h 40361"/>
                <a:gd name="connsiteX1" fmla="*/ 109312 w 122766"/>
                <a:gd name="connsiteY1" fmla="*/ 0 h 40361"/>
                <a:gd name="connsiteX2" fmla="*/ 122766 w 122766"/>
                <a:gd name="connsiteY2" fmla="*/ 13454 h 40361"/>
                <a:gd name="connsiteX3" fmla="*/ 122766 w 122766"/>
                <a:gd name="connsiteY3" fmla="*/ 40361 h 40361"/>
                <a:gd name="connsiteX4" fmla="*/ 0 w 122766"/>
                <a:gd name="connsiteY4" fmla="*/ 40361 h 40361"/>
                <a:gd name="connsiteX5" fmla="*/ 0 w 122766"/>
                <a:gd name="connsiteY5" fmla="*/ 13454 h 40361"/>
                <a:gd name="connsiteX6" fmla="*/ 13454 w 122766"/>
                <a:gd name="connsiteY6" fmla="*/ 0 h 40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766" h="40361">
                  <a:moveTo>
                    <a:pt x="13454" y="0"/>
                  </a:moveTo>
                  <a:lnTo>
                    <a:pt x="109312" y="0"/>
                  </a:lnTo>
                  <a:cubicBezTo>
                    <a:pt x="116742" y="0"/>
                    <a:pt x="122766" y="6024"/>
                    <a:pt x="122766" y="13454"/>
                  </a:cubicBezTo>
                  <a:lnTo>
                    <a:pt x="122766" y="40361"/>
                  </a:lnTo>
                  <a:lnTo>
                    <a:pt x="0" y="40361"/>
                  </a:lnTo>
                  <a:lnTo>
                    <a:pt x="0" y="13454"/>
                  </a:lnTo>
                  <a:cubicBezTo>
                    <a:pt x="0" y="6024"/>
                    <a:pt x="6024" y="0"/>
                    <a:pt x="13454" y="0"/>
                  </a:cubicBezTo>
                  <a:close/>
                </a:path>
              </a:pathLst>
            </a:custGeom>
            <a:grpFill/>
            <a:ln w="9525" cap="flat">
              <a:solidFill>
                <a:schemeClr val="accent1">
                  <a:lumMod val="60000"/>
                  <a:lumOff val="40000"/>
                </a:schemeClr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17" name="TextBox 716">
            <a:extLst>
              <a:ext uri="{FF2B5EF4-FFF2-40B4-BE49-F238E27FC236}">
                <a16:creationId xmlns:a16="http://schemas.microsoft.com/office/drawing/2014/main" id="{A33D3C1C-E9EF-4CA3-8149-21FA8D0D6F95}"/>
              </a:ext>
            </a:extLst>
          </p:cNvPr>
          <p:cNvSpPr txBox="1"/>
          <p:nvPr/>
        </p:nvSpPr>
        <p:spPr>
          <a:xfrm>
            <a:off x="2124113" y="4030670"/>
            <a:ext cx="187353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 finished toy</a:t>
            </a: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7DA27146-FA7A-4368-B9E9-E6882130795C}"/>
              </a:ext>
            </a:extLst>
          </p:cNvPr>
          <p:cNvSpPr txBox="1"/>
          <p:nvPr/>
        </p:nvSpPr>
        <p:spPr>
          <a:xfrm>
            <a:off x="4571638" y="2059615"/>
            <a:ext cx="393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Take a group of Lego bricks…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66" name="TextBox 765">
            <a:extLst>
              <a:ext uri="{FF2B5EF4-FFF2-40B4-BE49-F238E27FC236}">
                <a16:creationId xmlns:a16="http://schemas.microsoft.com/office/drawing/2014/main" id="{A8F82BDD-6E3F-4140-B42C-A1409C9207AD}"/>
              </a:ext>
            </a:extLst>
          </p:cNvPr>
          <p:cNvSpPr txBox="1"/>
          <p:nvPr/>
        </p:nvSpPr>
        <p:spPr>
          <a:xfrm>
            <a:off x="4571638" y="2376584"/>
            <a:ext cx="3760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…and form a new custom brick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812" name="Group 811">
            <a:extLst>
              <a:ext uri="{FF2B5EF4-FFF2-40B4-BE49-F238E27FC236}">
                <a16:creationId xmlns:a16="http://schemas.microsoft.com/office/drawing/2014/main" id="{2CEBF8AF-3292-48B8-ABAE-0B3848536F02}"/>
              </a:ext>
            </a:extLst>
          </p:cNvPr>
          <p:cNvGrpSpPr/>
          <p:nvPr/>
        </p:nvGrpSpPr>
        <p:grpSpPr>
          <a:xfrm>
            <a:off x="2666833" y="1680030"/>
            <a:ext cx="498709" cy="895265"/>
            <a:chOff x="2666833" y="1680030"/>
            <a:chExt cx="498709" cy="895265"/>
          </a:xfrm>
          <a:solidFill>
            <a:schemeClr val="accent1">
              <a:lumMod val="60000"/>
              <a:lumOff val="40000"/>
            </a:schemeClr>
          </a:solidFill>
        </p:grpSpPr>
        <p:grpSp>
          <p:nvGrpSpPr>
            <p:cNvPr id="813" name="Group 812">
              <a:extLst>
                <a:ext uri="{FF2B5EF4-FFF2-40B4-BE49-F238E27FC236}">
                  <a16:creationId xmlns:a16="http://schemas.microsoft.com/office/drawing/2014/main" id="{E4BD4E6C-AE33-41EC-A61F-19D52D7C7E60}"/>
                </a:ext>
              </a:extLst>
            </p:cNvPr>
            <p:cNvGrpSpPr/>
            <p:nvPr/>
          </p:nvGrpSpPr>
          <p:grpSpPr>
            <a:xfrm>
              <a:off x="2666833" y="2450406"/>
              <a:ext cx="498709" cy="124889"/>
              <a:chOff x="3952949" y="2641232"/>
              <a:chExt cx="508050" cy="127228"/>
            </a:xfrm>
            <a:grpFill/>
          </p:grpSpPr>
          <p:sp>
            <p:nvSpPr>
              <p:cNvPr id="859" name="Rectangle 858">
                <a:extLst>
                  <a:ext uri="{FF2B5EF4-FFF2-40B4-BE49-F238E27FC236}">
                    <a16:creationId xmlns:a16="http://schemas.microsoft.com/office/drawing/2014/main" id="{0D598EA4-4A64-45C6-B8AE-B4F4665E8301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508050" cy="104961"/>
              </a:xfrm>
              <a:prstGeom prst="rect">
                <a:avLst/>
              </a:pr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D1074CA0-CDBD-4E51-BA74-47BD74DE47D6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812FC63C-3D01-4C2B-98D7-8C4D1FA8F6D6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E01EE205-F0EB-4CC9-A224-071A117BF0EB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0F071A49-1EA6-4C9A-AAA1-6C8EA77573C8}"/>
                  </a:ext>
                </a:extLst>
              </p:cNvPr>
              <p:cNvSpPr/>
              <p:nvPr/>
            </p:nvSpPr>
            <p:spPr>
              <a:xfrm>
                <a:off x="4273222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F17C442D-C49F-4C20-8C30-A98F02FA06A5}"/>
                  </a:ext>
                </a:extLst>
              </p:cNvPr>
              <p:cNvSpPr/>
              <p:nvPr/>
            </p:nvSpPr>
            <p:spPr>
              <a:xfrm>
                <a:off x="4372869" y="264194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14" name="Group 813">
              <a:extLst>
                <a:ext uri="{FF2B5EF4-FFF2-40B4-BE49-F238E27FC236}">
                  <a16:creationId xmlns:a16="http://schemas.microsoft.com/office/drawing/2014/main" id="{86F5B181-D26A-4349-A909-24E096C6134E}"/>
                </a:ext>
              </a:extLst>
            </p:cNvPr>
            <p:cNvGrpSpPr/>
            <p:nvPr/>
          </p:nvGrpSpPr>
          <p:grpSpPr>
            <a:xfrm>
              <a:off x="2666833" y="2347374"/>
              <a:ext cx="498709" cy="124889"/>
              <a:chOff x="3952949" y="2641232"/>
              <a:chExt cx="508050" cy="127228"/>
            </a:xfrm>
            <a:grpFill/>
          </p:grpSpPr>
          <p:sp>
            <p:nvSpPr>
              <p:cNvPr id="853" name="Rectangle 852">
                <a:extLst>
                  <a:ext uri="{FF2B5EF4-FFF2-40B4-BE49-F238E27FC236}">
                    <a16:creationId xmlns:a16="http://schemas.microsoft.com/office/drawing/2014/main" id="{05B05860-8813-41C1-AEB2-4BCBA642568C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508050" cy="104961"/>
              </a:xfrm>
              <a:prstGeom prst="rect">
                <a:avLst/>
              </a:pr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1027D15A-8AF2-4194-BC19-43B2DD09DC8F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41855512-F91A-491B-BC9A-D6A6FDAAAF31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2079E658-5C4A-4CB6-90C1-6AA6E9815673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0775E6D1-2694-4978-BC92-3DF4C67FC824}"/>
                  </a:ext>
                </a:extLst>
              </p:cNvPr>
              <p:cNvSpPr/>
              <p:nvPr/>
            </p:nvSpPr>
            <p:spPr>
              <a:xfrm>
                <a:off x="4273222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88C1F23B-85B2-4624-8607-0C62590BC21E}"/>
                  </a:ext>
                </a:extLst>
              </p:cNvPr>
              <p:cNvSpPr/>
              <p:nvPr/>
            </p:nvSpPr>
            <p:spPr>
              <a:xfrm>
                <a:off x="4372869" y="264194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15" name="Group 814">
              <a:extLst>
                <a:ext uri="{FF2B5EF4-FFF2-40B4-BE49-F238E27FC236}">
                  <a16:creationId xmlns:a16="http://schemas.microsoft.com/office/drawing/2014/main" id="{5F73C9D2-F922-4654-86F1-91463D41DC17}"/>
                </a:ext>
              </a:extLst>
            </p:cNvPr>
            <p:cNvGrpSpPr/>
            <p:nvPr/>
          </p:nvGrpSpPr>
          <p:grpSpPr>
            <a:xfrm>
              <a:off x="2666833" y="2244732"/>
              <a:ext cx="498709" cy="124889"/>
              <a:chOff x="3952949" y="2641232"/>
              <a:chExt cx="508050" cy="127228"/>
            </a:xfrm>
            <a:grpFill/>
          </p:grpSpPr>
          <p:sp>
            <p:nvSpPr>
              <p:cNvPr id="847" name="Rectangle 846">
                <a:extLst>
                  <a:ext uri="{FF2B5EF4-FFF2-40B4-BE49-F238E27FC236}">
                    <a16:creationId xmlns:a16="http://schemas.microsoft.com/office/drawing/2014/main" id="{2A3692B5-3173-48C4-A140-BD5AABB3F5F6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508050" cy="104961"/>
              </a:xfrm>
              <a:prstGeom prst="rect">
                <a:avLst/>
              </a:pr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414F12D8-E114-4DC5-B391-E31EC439D615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6DFF72DF-B1FB-4E86-89FC-D3AEFAD5028C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858C83B0-C209-44BE-8D96-FF313C0D10C9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D1016558-085A-42D1-BFB7-DD9FD69A444E}"/>
                  </a:ext>
                </a:extLst>
              </p:cNvPr>
              <p:cNvSpPr/>
              <p:nvPr/>
            </p:nvSpPr>
            <p:spPr>
              <a:xfrm>
                <a:off x="4273222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E2AB55C4-97F9-453C-BAA7-E55A9E593A75}"/>
                  </a:ext>
                </a:extLst>
              </p:cNvPr>
              <p:cNvSpPr/>
              <p:nvPr/>
            </p:nvSpPr>
            <p:spPr>
              <a:xfrm>
                <a:off x="4372869" y="264194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16" name="Group 815">
              <a:extLst>
                <a:ext uri="{FF2B5EF4-FFF2-40B4-BE49-F238E27FC236}">
                  <a16:creationId xmlns:a16="http://schemas.microsoft.com/office/drawing/2014/main" id="{6A1AA1A1-6CA9-4942-A8F4-BEC19FDF3504}"/>
                </a:ext>
              </a:extLst>
            </p:cNvPr>
            <p:cNvGrpSpPr/>
            <p:nvPr/>
          </p:nvGrpSpPr>
          <p:grpSpPr>
            <a:xfrm>
              <a:off x="2765049" y="2142143"/>
              <a:ext cx="302278" cy="124889"/>
              <a:chOff x="3952949" y="2641232"/>
              <a:chExt cx="307940" cy="127228"/>
            </a:xfrm>
            <a:grpFill/>
          </p:grpSpPr>
          <p:sp>
            <p:nvSpPr>
              <p:cNvPr id="843" name="Rectangle 842">
                <a:extLst>
                  <a:ext uri="{FF2B5EF4-FFF2-40B4-BE49-F238E27FC236}">
                    <a16:creationId xmlns:a16="http://schemas.microsoft.com/office/drawing/2014/main" id="{41964223-0911-4C3D-9457-C04DF5DEB430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307940" cy="104961"/>
              </a:xfrm>
              <a:prstGeom prst="rect">
                <a:avLst/>
              </a:pr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1EE57723-F1D6-488F-A13C-4746F30C1843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DFE9AEA9-FFDD-4896-B90A-393D1255A2BA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8DEE3CFF-5EE1-46B2-8243-064C9F4FF6CD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21" name="Group 820">
              <a:extLst>
                <a:ext uri="{FF2B5EF4-FFF2-40B4-BE49-F238E27FC236}">
                  <a16:creationId xmlns:a16="http://schemas.microsoft.com/office/drawing/2014/main" id="{3FCD883F-F4AE-43A1-AB4E-38111666A939}"/>
                </a:ext>
              </a:extLst>
            </p:cNvPr>
            <p:cNvGrpSpPr/>
            <p:nvPr/>
          </p:nvGrpSpPr>
          <p:grpSpPr>
            <a:xfrm>
              <a:off x="2765049" y="2039563"/>
              <a:ext cx="302278" cy="124889"/>
              <a:chOff x="3952949" y="2641232"/>
              <a:chExt cx="307940" cy="127228"/>
            </a:xfrm>
            <a:grpFill/>
          </p:grpSpPr>
          <p:sp>
            <p:nvSpPr>
              <p:cNvPr id="839" name="Rectangle 838">
                <a:extLst>
                  <a:ext uri="{FF2B5EF4-FFF2-40B4-BE49-F238E27FC236}">
                    <a16:creationId xmlns:a16="http://schemas.microsoft.com/office/drawing/2014/main" id="{DAE4540D-0A25-4A3D-97A5-A3AF3169E55B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307940" cy="104961"/>
              </a:xfrm>
              <a:prstGeom prst="rect">
                <a:avLst/>
              </a:pr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4ED9457D-DDA6-4026-9A4A-5DC376BD6863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B5DC997F-C8F1-465A-BA5A-1228EAD894A4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40317674-C6BA-47B3-94A8-DD4146EED62F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22" name="Group 821">
              <a:extLst>
                <a:ext uri="{FF2B5EF4-FFF2-40B4-BE49-F238E27FC236}">
                  <a16:creationId xmlns:a16="http://schemas.microsoft.com/office/drawing/2014/main" id="{293A71C6-F9D8-4306-ACE9-7E081FF3056F}"/>
                </a:ext>
              </a:extLst>
            </p:cNvPr>
            <p:cNvGrpSpPr/>
            <p:nvPr/>
          </p:nvGrpSpPr>
          <p:grpSpPr>
            <a:xfrm>
              <a:off x="2765049" y="1937253"/>
              <a:ext cx="302278" cy="124889"/>
              <a:chOff x="3952949" y="2641232"/>
              <a:chExt cx="307940" cy="127228"/>
            </a:xfrm>
            <a:grpFill/>
          </p:grpSpPr>
          <p:sp>
            <p:nvSpPr>
              <p:cNvPr id="832" name="Rectangle 831">
                <a:extLst>
                  <a:ext uri="{FF2B5EF4-FFF2-40B4-BE49-F238E27FC236}">
                    <a16:creationId xmlns:a16="http://schemas.microsoft.com/office/drawing/2014/main" id="{89CA25CF-EA86-4DB1-A8DE-16AEF614086E}"/>
                  </a:ext>
                </a:extLst>
              </p:cNvPr>
              <p:cNvSpPr/>
              <p:nvPr/>
            </p:nvSpPr>
            <p:spPr>
              <a:xfrm>
                <a:off x="3952949" y="2663499"/>
                <a:ext cx="307940" cy="104961"/>
              </a:xfrm>
              <a:prstGeom prst="rect">
                <a:avLst/>
              </a:pr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B19C507C-A8A5-46A3-BC42-A72CA124446A}"/>
                  </a:ext>
                </a:extLst>
              </p:cNvPr>
              <p:cNvSpPr/>
              <p:nvPr/>
            </p:nvSpPr>
            <p:spPr>
              <a:xfrm>
                <a:off x="3974281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5AAC82A9-109F-4595-9E7E-110BE10076B2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2E37E6DC-4EDE-494A-B3AC-1CFE60CF03D3}"/>
                  </a:ext>
                </a:extLst>
              </p:cNvPr>
              <p:cNvSpPr/>
              <p:nvPr/>
            </p:nvSpPr>
            <p:spPr>
              <a:xfrm>
                <a:off x="4173575" y="2641232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23" name="Group 822">
              <a:extLst>
                <a:ext uri="{FF2B5EF4-FFF2-40B4-BE49-F238E27FC236}">
                  <a16:creationId xmlns:a16="http://schemas.microsoft.com/office/drawing/2014/main" id="{35551A08-A1BA-427E-B5D7-91D95C530B84}"/>
                </a:ext>
              </a:extLst>
            </p:cNvPr>
            <p:cNvGrpSpPr/>
            <p:nvPr/>
          </p:nvGrpSpPr>
          <p:grpSpPr>
            <a:xfrm>
              <a:off x="2853466" y="1832168"/>
              <a:ext cx="125444" cy="123497"/>
              <a:chOff x="4043022" y="2642650"/>
              <a:chExt cx="127794" cy="125810"/>
            </a:xfrm>
            <a:grpFill/>
          </p:grpSpPr>
          <p:sp>
            <p:nvSpPr>
              <p:cNvPr id="830" name="Rectangle 829">
                <a:extLst>
                  <a:ext uri="{FF2B5EF4-FFF2-40B4-BE49-F238E27FC236}">
                    <a16:creationId xmlns:a16="http://schemas.microsoft.com/office/drawing/2014/main" id="{24CA1C42-340C-4C62-8D24-AAFEBA26499E}"/>
                  </a:ext>
                </a:extLst>
              </p:cNvPr>
              <p:cNvSpPr/>
              <p:nvPr/>
            </p:nvSpPr>
            <p:spPr>
              <a:xfrm>
                <a:off x="4043022" y="2663499"/>
                <a:ext cx="127794" cy="104961"/>
              </a:xfrm>
              <a:prstGeom prst="rect">
                <a:avLst/>
              </a:pr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5C7B21A3-4A21-4D52-98BE-99954ACF6ED3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24" name="Group 823">
              <a:extLst>
                <a:ext uri="{FF2B5EF4-FFF2-40B4-BE49-F238E27FC236}">
                  <a16:creationId xmlns:a16="http://schemas.microsoft.com/office/drawing/2014/main" id="{983E10BA-4BFE-4F6C-B454-771D98FEED3E}"/>
                </a:ext>
              </a:extLst>
            </p:cNvPr>
            <p:cNvGrpSpPr/>
            <p:nvPr/>
          </p:nvGrpSpPr>
          <p:grpSpPr>
            <a:xfrm>
              <a:off x="2853466" y="1756099"/>
              <a:ext cx="125444" cy="123497"/>
              <a:chOff x="4043022" y="2642650"/>
              <a:chExt cx="127794" cy="125810"/>
            </a:xfrm>
            <a:grpFill/>
          </p:grpSpPr>
          <p:sp>
            <p:nvSpPr>
              <p:cNvPr id="828" name="Rectangle 827">
                <a:extLst>
                  <a:ext uri="{FF2B5EF4-FFF2-40B4-BE49-F238E27FC236}">
                    <a16:creationId xmlns:a16="http://schemas.microsoft.com/office/drawing/2014/main" id="{FEC5816E-3917-4865-B53A-527452770196}"/>
                  </a:ext>
                </a:extLst>
              </p:cNvPr>
              <p:cNvSpPr/>
              <p:nvPr/>
            </p:nvSpPr>
            <p:spPr>
              <a:xfrm>
                <a:off x="4043022" y="2663499"/>
                <a:ext cx="127794" cy="104961"/>
              </a:xfrm>
              <a:prstGeom prst="rect">
                <a:avLst/>
              </a:pr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937B9636-858F-4D38-AAFF-9451271B06E8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25" name="Group 824">
              <a:extLst>
                <a:ext uri="{FF2B5EF4-FFF2-40B4-BE49-F238E27FC236}">
                  <a16:creationId xmlns:a16="http://schemas.microsoft.com/office/drawing/2014/main" id="{667825A7-0CD3-4F1F-9FE0-679B9122833B}"/>
                </a:ext>
              </a:extLst>
            </p:cNvPr>
            <p:cNvGrpSpPr/>
            <p:nvPr/>
          </p:nvGrpSpPr>
          <p:grpSpPr>
            <a:xfrm>
              <a:off x="2852430" y="1680030"/>
              <a:ext cx="125444" cy="123497"/>
              <a:chOff x="4043022" y="2642650"/>
              <a:chExt cx="127794" cy="125810"/>
            </a:xfrm>
            <a:grpFill/>
          </p:grpSpPr>
          <p:sp>
            <p:nvSpPr>
              <p:cNvPr id="826" name="Rectangle 825">
                <a:extLst>
                  <a:ext uri="{FF2B5EF4-FFF2-40B4-BE49-F238E27FC236}">
                    <a16:creationId xmlns:a16="http://schemas.microsoft.com/office/drawing/2014/main" id="{9C69E3B9-197B-4CA9-8D5A-CAF3951B4129}"/>
                  </a:ext>
                </a:extLst>
              </p:cNvPr>
              <p:cNvSpPr/>
              <p:nvPr/>
            </p:nvSpPr>
            <p:spPr>
              <a:xfrm>
                <a:off x="4043022" y="2663499"/>
                <a:ext cx="127794" cy="104961"/>
              </a:xfrm>
              <a:prstGeom prst="rect">
                <a:avLst/>
              </a:pr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98EEF671-4AB5-4383-96A6-1319772B4194}"/>
                  </a:ext>
                </a:extLst>
              </p:cNvPr>
              <p:cNvSpPr/>
              <p:nvPr/>
            </p:nvSpPr>
            <p:spPr>
              <a:xfrm>
                <a:off x="4073928" y="2642650"/>
                <a:ext cx="63414" cy="20848"/>
              </a:xfrm>
              <a:custGeom>
                <a:avLst/>
                <a:gdLst>
                  <a:gd name="connsiteX0" fmla="*/ 13454 w 122766"/>
                  <a:gd name="connsiteY0" fmla="*/ 0 h 40361"/>
                  <a:gd name="connsiteX1" fmla="*/ 109312 w 122766"/>
                  <a:gd name="connsiteY1" fmla="*/ 0 h 40361"/>
                  <a:gd name="connsiteX2" fmla="*/ 122766 w 122766"/>
                  <a:gd name="connsiteY2" fmla="*/ 13454 h 40361"/>
                  <a:gd name="connsiteX3" fmla="*/ 122766 w 122766"/>
                  <a:gd name="connsiteY3" fmla="*/ 40361 h 40361"/>
                  <a:gd name="connsiteX4" fmla="*/ 0 w 122766"/>
                  <a:gd name="connsiteY4" fmla="*/ 40361 h 40361"/>
                  <a:gd name="connsiteX5" fmla="*/ 0 w 122766"/>
                  <a:gd name="connsiteY5" fmla="*/ 13454 h 40361"/>
                  <a:gd name="connsiteX6" fmla="*/ 13454 w 122766"/>
                  <a:gd name="connsiteY6" fmla="*/ 0 h 4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66" h="40361">
                    <a:moveTo>
                      <a:pt x="13454" y="0"/>
                    </a:moveTo>
                    <a:lnTo>
                      <a:pt x="109312" y="0"/>
                    </a:lnTo>
                    <a:cubicBezTo>
                      <a:pt x="116742" y="0"/>
                      <a:pt x="122766" y="6024"/>
                      <a:pt x="122766" y="13454"/>
                    </a:cubicBezTo>
                    <a:lnTo>
                      <a:pt x="122766" y="40361"/>
                    </a:lnTo>
                    <a:lnTo>
                      <a:pt x="0" y="40361"/>
                    </a:lnTo>
                    <a:lnTo>
                      <a:pt x="0" y="13454"/>
                    </a:lnTo>
                    <a:cubicBezTo>
                      <a:pt x="0" y="6024"/>
                      <a:pt x="6024" y="0"/>
                      <a:pt x="13454" y="0"/>
                    </a:cubicBezTo>
                    <a:close/>
                  </a:path>
                </a:pathLst>
              </a:custGeom>
              <a:grpFill/>
              <a:ln w="9525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D4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DBD7FA-00FE-474B-B0E5-3B97F59A5E6B}"/>
              </a:ext>
            </a:extLst>
          </p:cNvPr>
          <p:cNvGrpSpPr/>
          <p:nvPr/>
        </p:nvGrpSpPr>
        <p:grpSpPr>
          <a:xfrm>
            <a:off x="4040905" y="2214526"/>
            <a:ext cx="449452" cy="116605"/>
            <a:chOff x="4040905" y="2214526"/>
            <a:chExt cx="449452" cy="116605"/>
          </a:xfrm>
        </p:grpSpPr>
        <p:cxnSp>
          <p:nvCxnSpPr>
            <p:cNvPr id="865" name="Straight Connector 864">
              <a:extLst>
                <a:ext uri="{FF2B5EF4-FFF2-40B4-BE49-F238E27FC236}">
                  <a16:creationId xmlns:a16="http://schemas.microsoft.com/office/drawing/2014/main" id="{6F6C3164-42AB-4302-BDBC-E09BD1A20C2E}"/>
                </a:ext>
              </a:extLst>
            </p:cNvPr>
            <p:cNvCxnSpPr>
              <a:cxnSpLocks/>
            </p:cNvCxnSpPr>
            <p:nvPr/>
          </p:nvCxnSpPr>
          <p:spPr>
            <a:xfrm>
              <a:off x="4040905" y="2275550"/>
              <a:ext cx="449452" cy="0"/>
            </a:xfrm>
            <a:prstGeom prst="line">
              <a:avLst/>
            </a:prstGeom>
            <a:ln w="22225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6" name="Rectangle 3">
              <a:extLst>
                <a:ext uri="{FF2B5EF4-FFF2-40B4-BE49-F238E27FC236}">
                  <a16:creationId xmlns:a16="http://schemas.microsoft.com/office/drawing/2014/main" id="{32291709-EE4F-49C7-A8A3-B05F90DB95CF}"/>
                </a:ext>
              </a:extLst>
            </p:cNvPr>
            <p:cNvSpPr/>
            <p:nvPr/>
          </p:nvSpPr>
          <p:spPr bwMode="auto">
            <a:xfrm rot="18900000" flipH="1">
              <a:off x="4060208" y="2214526"/>
              <a:ext cx="116605" cy="116605"/>
            </a:xfrm>
            <a:custGeom>
              <a:avLst/>
              <a:gdLst>
                <a:gd name="connsiteX0" fmla="*/ 0 w 371366"/>
                <a:gd name="connsiteY0" fmla="*/ 0 h 371366"/>
                <a:gd name="connsiteX1" fmla="*/ 371366 w 371366"/>
                <a:gd name="connsiteY1" fmla="*/ 0 h 371366"/>
                <a:gd name="connsiteX2" fmla="*/ 371366 w 371366"/>
                <a:gd name="connsiteY2" fmla="*/ 371366 h 371366"/>
                <a:gd name="connsiteX3" fmla="*/ 0 w 371366"/>
                <a:gd name="connsiteY3" fmla="*/ 371366 h 371366"/>
                <a:gd name="connsiteX4" fmla="*/ 0 w 371366"/>
                <a:gd name="connsiteY4" fmla="*/ 0 h 371366"/>
                <a:gd name="connsiteX0" fmla="*/ 0 w 371366"/>
                <a:gd name="connsiteY0" fmla="*/ 371366 h 462806"/>
                <a:gd name="connsiteX1" fmla="*/ 0 w 371366"/>
                <a:gd name="connsiteY1" fmla="*/ 0 h 462806"/>
                <a:gd name="connsiteX2" fmla="*/ 371366 w 371366"/>
                <a:gd name="connsiteY2" fmla="*/ 0 h 462806"/>
                <a:gd name="connsiteX3" fmla="*/ 371366 w 371366"/>
                <a:gd name="connsiteY3" fmla="*/ 371366 h 462806"/>
                <a:gd name="connsiteX4" fmla="*/ 91440 w 371366"/>
                <a:gd name="connsiteY4" fmla="*/ 462806 h 462806"/>
                <a:gd name="connsiteX0" fmla="*/ 0 w 371366"/>
                <a:gd name="connsiteY0" fmla="*/ 0 h 462806"/>
                <a:gd name="connsiteX1" fmla="*/ 371366 w 371366"/>
                <a:gd name="connsiteY1" fmla="*/ 0 h 462806"/>
                <a:gd name="connsiteX2" fmla="*/ 371366 w 371366"/>
                <a:gd name="connsiteY2" fmla="*/ 371366 h 462806"/>
                <a:gd name="connsiteX3" fmla="*/ 91440 w 371366"/>
                <a:gd name="connsiteY3" fmla="*/ 462806 h 462806"/>
                <a:gd name="connsiteX0" fmla="*/ 0 w 371366"/>
                <a:gd name="connsiteY0" fmla="*/ 0 h 371366"/>
                <a:gd name="connsiteX1" fmla="*/ 371366 w 371366"/>
                <a:gd name="connsiteY1" fmla="*/ 0 h 371366"/>
                <a:gd name="connsiteX2" fmla="*/ 371366 w 371366"/>
                <a:gd name="connsiteY2" fmla="*/ 371366 h 371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366" h="371366">
                  <a:moveTo>
                    <a:pt x="0" y="0"/>
                  </a:moveTo>
                  <a:lnTo>
                    <a:pt x="371366" y="0"/>
                  </a:lnTo>
                  <a:lnTo>
                    <a:pt x="371366" y="371366"/>
                  </a:lnTo>
                </a:path>
              </a:pathLst>
            </a:custGeom>
            <a:noFill/>
            <a:ln w="25400" cap="flat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9642" tIns="44821" rIns="89642" bIns="44821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8963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1DEB21-02A9-4FAE-B371-E5A0F59AA158}"/>
              </a:ext>
            </a:extLst>
          </p:cNvPr>
          <p:cNvGrpSpPr/>
          <p:nvPr/>
        </p:nvGrpSpPr>
        <p:grpSpPr>
          <a:xfrm>
            <a:off x="2665942" y="1700449"/>
            <a:ext cx="461473" cy="936284"/>
            <a:chOff x="5601341" y="1316052"/>
            <a:chExt cx="461473" cy="936284"/>
          </a:xfrm>
        </p:grpSpPr>
        <p:sp>
          <p:nvSpPr>
            <p:cNvPr id="867" name="Trapezoid 866">
              <a:extLst>
                <a:ext uri="{FF2B5EF4-FFF2-40B4-BE49-F238E27FC236}">
                  <a16:creationId xmlns:a16="http://schemas.microsoft.com/office/drawing/2014/main" id="{ACF485FF-A906-4B61-97A2-B6040235D864}"/>
                </a:ext>
              </a:extLst>
            </p:cNvPr>
            <p:cNvSpPr/>
            <p:nvPr/>
          </p:nvSpPr>
          <p:spPr>
            <a:xfrm>
              <a:off x="5601341" y="1316052"/>
              <a:ext cx="461473" cy="936284"/>
            </a:xfrm>
            <a:prstGeom prst="trapezoid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868" name="Straight Connector 867">
              <a:extLst>
                <a:ext uri="{FF2B5EF4-FFF2-40B4-BE49-F238E27FC236}">
                  <a16:creationId xmlns:a16="http://schemas.microsoft.com/office/drawing/2014/main" id="{E305404B-80CC-4497-9C97-A17E758B6792}"/>
                </a:ext>
              </a:extLst>
            </p:cNvPr>
            <p:cNvCxnSpPr>
              <a:cxnSpLocks/>
            </p:cNvCxnSpPr>
            <p:nvPr/>
          </p:nvCxnSpPr>
          <p:spPr>
            <a:xfrm>
              <a:off x="5832077" y="1487375"/>
              <a:ext cx="0" cy="589253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780" name="Group 779">
            <a:extLst>
              <a:ext uri="{FF2B5EF4-FFF2-40B4-BE49-F238E27FC236}">
                <a16:creationId xmlns:a16="http://schemas.microsoft.com/office/drawing/2014/main" id="{E7D36CC5-3F29-4207-9A05-1CEC5047DF4E}"/>
              </a:ext>
            </a:extLst>
          </p:cNvPr>
          <p:cNvGrpSpPr/>
          <p:nvPr/>
        </p:nvGrpSpPr>
        <p:grpSpPr>
          <a:xfrm>
            <a:off x="2580045" y="2470762"/>
            <a:ext cx="658978" cy="658978"/>
            <a:chOff x="2250017" y="2468017"/>
            <a:chExt cx="671321" cy="671321"/>
          </a:xfrm>
        </p:grpSpPr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ECC7AD77-01D7-48E2-B0AD-60F9B73C9FD0}"/>
                </a:ext>
              </a:extLst>
            </p:cNvPr>
            <p:cNvSpPr/>
            <p:nvPr/>
          </p:nvSpPr>
          <p:spPr>
            <a:xfrm>
              <a:off x="2250017" y="2468017"/>
              <a:ext cx="671321" cy="671321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7311580C-1BC4-476A-B297-A429FEC93DCE}"/>
                </a:ext>
              </a:extLst>
            </p:cNvPr>
            <p:cNvSpPr/>
            <p:nvPr/>
          </p:nvSpPr>
          <p:spPr>
            <a:xfrm>
              <a:off x="2415026" y="2633026"/>
              <a:ext cx="341303" cy="341303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 w="15875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69" name="TextBox 868">
            <a:extLst>
              <a:ext uri="{FF2B5EF4-FFF2-40B4-BE49-F238E27FC236}">
                <a16:creationId xmlns:a16="http://schemas.microsoft.com/office/drawing/2014/main" id="{62E2CC1A-E5BB-4136-8821-0F889AC0E299}"/>
              </a:ext>
            </a:extLst>
          </p:cNvPr>
          <p:cNvSpPr txBox="1"/>
          <p:nvPr/>
        </p:nvSpPr>
        <p:spPr>
          <a:xfrm>
            <a:off x="4571638" y="2954826"/>
            <a:ext cx="441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 more specialized common component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1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03681 -1.11111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0.03681 -1.11111E-6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93827E-7 L 0.0368 4.93827E-7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0.03681 4.81481E-6 " pathEditMode="relative" rAng="0" ptsTypes="AA">
                                      <p:cBhvr>
                                        <p:cTn id="42" dur="500" spd="-100000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" grpId="0"/>
      <p:bldP spid="765" grpId="1"/>
      <p:bldP spid="766" grpId="0"/>
      <p:bldP spid="766" grpId="1"/>
      <p:bldP spid="869" grpId="0"/>
      <p:bldP spid="869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B06136-7B04-4E87-BC27-226F672114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6550" y="1169093"/>
            <a:ext cx="3989143" cy="3181010"/>
          </a:xfrm>
        </p:spPr>
        <p:txBody>
          <a:bodyPr/>
          <a:lstStyle/>
          <a:p>
            <a:pPr algn="ctr">
              <a:spcBef>
                <a:spcPts val="1800"/>
              </a:spcBef>
            </a:pPr>
            <a:r>
              <a:rPr lang="en-US" sz="1600" dirty="0"/>
              <a:t>Full custom design</a:t>
            </a:r>
          </a:p>
          <a:p>
            <a:pPr algn="ctr">
              <a:spcBef>
                <a:spcPts val="1800"/>
              </a:spcBef>
            </a:pPr>
            <a:r>
              <a:rPr lang="en-US" sz="1600" dirty="0"/>
              <a:t>Months of work</a:t>
            </a:r>
          </a:p>
          <a:p>
            <a:pPr algn="ctr">
              <a:spcBef>
                <a:spcPts val="1800"/>
              </a:spcBef>
            </a:pPr>
            <a:r>
              <a:rPr lang="en-US" sz="1600" dirty="0"/>
              <a:t>Custom components may be </a:t>
            </a:r>
            <a:br>
              <a:rPr lang="en-US" sz="1600" dirty="0"/>
            </a:br>
            <a:r>
              <a:rPr lang="en-US" sz="1600" dirty="0"/>
              <a:t>fragile and need to be debugged </a:t>
            </a:r>
            <a:br>
              <a:rPr lang="en-US" sz="1600" dirty="0"/>
            </a:br>
            <a:r>
              <a:rPr lang="en-US" sz="1600" dirty="0"/>
              <a:t>and integrated</a:t>
            </a:r>
          </a:p>
          <a:p>
            <a:pPr algn="ctr">
              <a:lnSpc>
                <a:spcPct val="150000"/>
              </a:lnSpc>
              <a:spcBef>
                <a:spcPts val="2100"/>
              </a:spcBef>
            </a:pPr>
            <a:r>
              <a:rPr lang="en-US" sz="1600" dirty="0"/>
              <a:t>Too many detailed choices</a:t>
            </a:r>
          </a:p>
          <a:p>
            <a:pPr algn="ctr">
              <a:lnSpc>
                <a:spcPct val="200000"/>
              </a:lnSpc>
              <a:spcBef>
                <a:spcPts val="1800"/>
              </a:spcBef>
            </a:pPr>
            <a:r>
              <a:rPr lang="en-US" sz="1600" dirty="0"/>
              <a:t>Long decision cycles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214E99-30F8-4754-A6C4-5D1944C9D8C7}"/>
              </a:ext>
            </a:extLst>
          </p:cNvPr>
          <p:cNvCxnSpPr>
            <a:cxnSpLocks/>
          </p:cNvCxnSpPr>
          <p:nvPr/>
        </p:nvCxnSpPr>
        <p:spPr>
          <a:xfrm>
            <a:off x="548211" y="1564310"/>
            <a:ext cx="8057072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FBCF04-3EC5-40AE-A536-F99DB1BDB01E}"/>
              </a:ext>
            </a:extLst>
          </p:cNvPr>
          <p:cNvCxnSpPr>
            <a:cxnSpLocks/>
          </p:cNvCxnSpPr>
          <p:nvPr/>
        </p:nvCxnSpPr>
        <p:spPr>
          <a:xfrm>
            <a:off x="548211" y="2045300"/>
            <a:ext cx="8057072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089158-4977-4668-A669-3648675483AF}"/>
              </a:ext>
            </a:extLst>
          </p:cNvPr>
          <p:cNvCxnSpPr>
            <a:cxnSpLocks/>
          </p:cNvCxnSpPr>
          <p:nvPr/>
        </p:nvCxnSpPr>
        <p:spPr>
          <a:xfrm>
            <a:off x="548211" y="2996499"/>
            <a:ext cx="8057072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655272-3922-4733-974B-7C70A2C60013}"/>
              </a:ext>
            </a:extLst>
          </p:cNvPr>
          <p:cNvCxnSpPr>
            <a:cxnSpLocks/>
          </p:cNvCxnSpPr>
          <p:nvPr/>
        </p:nvCxnSpPr>
        <p:spPr>
          <a:xfrm>
            <a:off x="548211" y="3729320"/>
            <a:ext cx="8057072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BAEFE3E-4DA2-468A-9F49-69A9C8A50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42" y="487028"/>
            <a:ext cx="3847022" cy="545741"/>
          </a:xfrm>
        </p:spPr>
        <p:txBody>
          <a:bodyPr/>
          <a:lstStyle/>
          <a:p>
            <a:pPr algn="ctr"/>
            <a:r>
              <a:rPr lang="en-US" dirty="0"/>
              <a:t>Traditional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5A53-32FA-451E-B00F-DB34160B1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2950" y="1169093"/>
            <a:ext cx="3989143" cy="3181010"/>
          </a:xfrm>
        </p:spPr>
        <p:txBody>
          <a:bodyPr/>
          <a:lstStyle/>
          <a:p>
            <a:pPr algn="ctr">
              <a:spcBef>
                <a:spcPts val="1800"/>
              </a:spcBef>
            </a:pPr>
            <a:r>
              <a:rPr lang="en-US" sz="1600" dirty="0"/>
              <a:t>Building bricks assembly</a:t>
            </a:r>
          </a:p>
          <a:p>
            <a:pPr algn="ctr">
              <a:spcBef>
                <a:spcPts val="1800"/>
              </a:spcBef>
            </a:pPr>
            <a:r>
              <a:rPr lang="en-US" sz="1600" dirty="0"/>
              <a:t>Hours of work</a:t>
            </a:r>
          </a:p>
          <a:p>
            <a:pPr algn="ctr">
              <a:spcBef>
                <a:spcPts val="1800"/>
              </a:spcBef>
            </a:pPr>
            <a:r>
              <a:rPr lang="en-US" sz="1600" dirty="0"/>
              <a:t>Standard reliable components </a:t>
            </a:r>
            <a:br>
              <a:rPr lang="en-US" sz="1600" dirty="0"/>
            </a:br>
            <a:r>
              <a:rPr lang="en-US" sz="1600" dirty="0"/>
              <a:t>scale and are well understood </a:t>
            </a:r>
            <a:br>
              <a:rPr lang="en-US" sz="1600" dirty="0"/>
            </a:br>
            <a:r>
              <a:rPr lang="en-US" sz="1600" dirty="0"/>
              <a:t>and interoperable</a:t>
            </a:r>
          </a:p>
          <a:p>
            <a:pPr algn="ctr">
              <a:spcBef>
                <a:spcPts val="1800"/>
              </a:spcBef>
            </a:pPr>
            <a:r>
              <a:rPr lang="en-US" sz="1600" dirty="0"/>
              <a:t>Need to adjust requirements to </a:t>
            </a:r>
            <a:br>
              <a:rPr lang="en-US" sz="1600" dirty="0"/>
            </a:br>
            <a:r>
              <a:rPr lang="en-US" sz="1600" dirty="0"/>
              <a:t>fit the patterns available</a:t>
            </a:r>
          </a:p>
          <a:p>
            <a:pPr algn="ctr">
              <a:spcBef>
                <a:spcPts val="1800"/>
              </a:spcBef>
            </a:pPr>
            <a:r>
              <a:rPr lang="en-US" sz="1600" dirty="0"/>
              <a:t>Constraints tend to reduce debate </a:t>
            </a:r>
            <a:br>
              <a:rPr lang="en-US" sz="1600" dirty="0"/>
            </a:br>
            <a:r>
              <a:rPr lang="en-US" sz="1600" dirty="0"/>
              <a:t>and speed up decisions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6C5C09-549E-4C5F-8200-501095522D0C}"/>
              </a:ext>
            </a:extLst>
          </p:cNvPr>
          <p:cNvSpPr txBox="1">
            <a:spLocks/>
          </p:cNvSpPr>
          <p:nvPr/>
        </p:nvSpPr>
        <p:spPr>
          <a:xfrm>
            <a:off x="4974279" y="487318"/>
            <a:ext cx="3340939" cy="5457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414042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j-ea"/>
                <a:cs typeface="Amazon Ember Regular" charset="0"/>
              </a:rPr>
              <a:t>Rapid Development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F40BF7-61C9-474E-8935-534437C9F266}"/>
              </a:ext>
            </a:extLst>
          </p:cNvPr>
          <p:cNvCxnSpPr>
            <a:cxnSpLocks/>
          </p:cNvCxnSpPr>
          <p:nvPr/>
        </p:nvCxnSpPr>
        <p:spPr>
          <a:xfrm>
            <a:off x="543464" y="1032769"/>
            <a:ext cx="805707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F58648-9692-4CCC-89E6-726BF4D8FBD7}"/>
              </a:ext>
            </a:extLst>
          </p:cNvPr>
          <p:cNvCxnSpPr>
            <a:cxnSpLocks/>
          </p:cNvCxnSpPr>
          <p:nvPr/>
        </p:nvCxnSpPr>
        <p:spPr>
          <a:xfrm>
            <a:off x="4552950" y="533260"/>
            <a:ext cx="0" cy="381684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058760"/>
      </p:ext>
    </p:extLst>
  </p:cSld>
  <p:clrMapOvr>
    <a:masterClrMapping/>
  </p:clrMapOvr>
  <p:transition spd="slow">
    <p:wipe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B06136-7B04-4E87-BC27-226F672114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042" y="1169093"/>
            <a:ext cx="3989143" cy="3181010"/>
          </a:xfrm>
        </p:spPr>
        <p:txBody>
          <a:bodyPr/>
          <a:lstStyle/>
          <a:p>
            <a:pPr algn="ctr">
              <a:spcBef>
                <a:spcPts val="2400"/>
              </a:spcBef>
            </a:pPr>
            <a:r>
              <a:rPr lang="en-US" sz="1600" dirty="0"/>
              <a:t>Custom code and services</a:t>
            </a:r>
          </a:p>
          <a:p>
            <a:pPr algn="ctr">
              <a:spcBef>
                <a:spcPts val="2400"/>
              </a:spcBef>
            </a:pPr>
            <a:r>
              <a:rPr lang="en-US" sz="1600" dirty="0"/>
              <a:t>Lots of choices of frameworks </a:t>
            </a:r>
            <a:br>
              <a:rPr lang="en-US" sz="1600" dirty="0"/>
            </a:br>
            <a:r>
              <a:rPr lang="en-US" sz="1600" dirty="0"/>
              <a:t>and API mechanisms</a:t>
            </a:r>
          </a:p>
          <a:p>
            <a:pPr algn="ctr">
              <a:spcBef>
                <a:spcPts val="2400"/>
              </a:spcBef>
            </a:pPr>
            <a:r>
              <a:rPr lang="en-US" sz="1600" dirty="0"/>
              <a:t>Where needed, optimize serverless applications by also building services using containers to solve for</a:t>
            </a:r>
          </a:p>
          <a:p>
            <a:pPr marL="1030288" lvl="1" indent="-1698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Lower startup latency</a:t>
            </a:r>
          </a:p>
          <a:p>
            <a:pPr marL="1030288" lvl="1" indent="-1698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Long running compute jobs</a:t>
            </a:r>
          </a:p>
          <a:p>
            <a:pPr marL="1030288" lvl="1" indent="-1698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Predictable high traffic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5A53-32FA-451E-B00F-DB34160B1E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2950" y="1169093"/>
            <a:ext cx="3989143" cy="3181010"/>
          </a:xfrm>
        </p:spPr>
        <p:txBody>
          <a:bodyPr/>
          <a:lstStyle/>
          <a:p>
            <a:pPr algn="ctr">
              <a:spcBef>
                <a:spcPts val="2400"/>
              </a:spcBef>
            </a:pPr>
            <a:r>
              <a:rPr lang="en-US" sz="1600" dirty="0"/>
              <a:t>Serverless events and functions</a:t>
            </a:r>
          </a:p>
          <a:p>
            <a:pPr algn="ctr">
              <a:spcBef>
                <a:spcPts val="3300"/>
              </a:spcBef>
            </a:pPr>
            <a:r>
              <a:rPr lang="en-US" sz="1600" dirty="0"/>
              <a:t>Standardized choices</a:t>
            </a:r>
          </a:p>
          <a:p>
            <a:pPr algn="ctr">
              <a:spcBef>
                <a:spcPts val="3400"/>
              </a:spcBef>
            </a:pPr>
            <a:r>
              <a:rPr lang="en-US" sz="1600" dirty="0"/>
              <a:t>Combine these building blocks</a:t>
            </a:r>
          </a:p>
          <a:p>
            <a:pPr marL="1371600">
              <a:spcBef>
                <a:spcPts val="800"/>
              </a:spcBef>
            </a:pPr>
            <a:r>
              <a:rPr lang="en-US" sz="1400" dirty="0"/>
              <a:t>AWS Lambda</a:t>
            </a:r>
          </a:p>
          <a:p>
            <a:pPr marL="1371600">
              <a:spcBef>
                <a:spcPts val="800"/>
              </a:spcBef>
            </a:pPr>
            <a:r>
              <a:rPr lang="en-US" sz="1400" dirty="0"/>
              <a:t>API Gateway</a:t>
            </a:r>
          </a:p>
          <a:p>
            <a:pPr marL="1371600">
              <a:spcBef>
                <a:spcPts val="800"/>
              </a:spcBef>
            </a:pPr>
            <a:r>
              <a:rPr lang="en-US" sz="1400" dirty="0"/>
              <a:t>Amazon SNS, SQS</a:t>
            </a:r>
          </a:p>
          <a:p>
            <a:pPr marL="1371600">
              <a:spcBef>
                <a:spcPts val="800"/>
              </a:spcBef>
            </a:pPr>
            <a:r>
              <a:rPr lang="en-US" sz="1400" dirty="0"/>
              <a:t>Amazon DynamoDB</a:t>
            </a:r>
          </a:p>
          <a:p>
            <a:pPr marL="1371600">
              <a:spcBef>
                <a:spcPts val="800"/>
              </a:spcBef>
            </a:pPr>
            <a:r>
              <a:rPr lang="en-US" sz="1400" dirty="0"/>
              <a:t>AWS Step Functions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214E99-30F8-4754-A6C4-5D1944C9D8C7}"/>
              </a:ext>
            </a:extLst>
          </p:cNvPr>
          <p:cNvCxnSpPr>
            <a:cxnSpLocks/>
          </p:cNvCxnSpPr>
          <p:nvPr/>
        </p:nvCxnSpPr>
        <p:spPr>
          <a:xfrm>
            <a:off x="548211" y="1591605"/>
            <a:ext cx="8057072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CFBCF04-3EC5-40AE-A536-F99DB1BDB01E}"/>
              </a:ext>
            </a:extLst>
          </p:cNvPr>
          <p:cNvCxnSpPr>
            <a:cxnSpLocks/>
          </p:cNvCxnSpPr>
          <p:nvPr/>
        </p:nvCxnSpPr>
        <p:spPr>
          <a:xfrm>
            <a:off x="548211" y="2407420"/>
            <a:ext cx="8057072" cy="0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BAEFE3E-4DA2-468A-9F49-69A9C8A50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42" y="487028"/>
            <a:ext cx="3847022" cy="545741"/>
          </a:xfrm>
        </p:spPr>
        <p:txBody>
          <a:bodyPr/>
          <a:lstStyle/>
          <a:p>
            <a:pPr algn="ctr"/>
            <a:r>
              <a:rPr lang="en-US" dirty="0"/>
              <a:t>Containers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6C5C09-549E-4C5F-8200-501095522D0C}"/>
              </a:ext>
            </a:extLst>
          </p:cNvPr>
          <p:cNvSpPr txBox="1">
            <a:spLocks/>
          </p:cNvSpPr>
          <p:nvPr/>
        </p:nvSpPr>
        <p:spPr>
          <a:xfrm>
            <a:off x="4974279" y="487318"/>
            <a:ext cx="3340939" cy="5457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>
                <a:solidFill>
                  <a:srgbClr val="414042"/>
                </a:solidFill>
                <a:latin typeface="Amazon Ember Regular" charset="0"/>
                <a:ea typeface="+mj-ea"/>
                <a:cs typeface="Amazon Ember Regular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mazon Ember Regular" charset="0"/>
                <a:ea typeface="+mj-ea"/>
                <a:cs typeface="Amazon Ember Regular" charset="0"/>
              </a:rPr>
              <a:t>Serverless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F40BF7-61C9-474E-8935-534437C9F266}"/>
              </a:ext>
            </a:extLst>
          </p:cNvPr>
          <p:cNvCxnSpPr>
            <a:cxnSpLocks/>
          </p:cNvCxnSpPr>
          <p:nvPr/>
        </p:nvCxnSpPr>
        <p:spPr>
          <a:xfrm>
            <a:off x="543464" y="1032769"/>
            <a:ext cx="805707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F58648-9692-4CCC-89E6-726BF4D8FBD7}"/>
              </a:ext>
            </a:extLst>
          </p:cNvPr>
          <p:cNvCxnSpPr>
            <a:cxnSpLocks/>
          </p:cNvCxnSpPr>
          <p:nvPr/>
        </p:nvCxnSpPr>
        <p:spPr>
          <a:xfrm>
            <a:off x="4552950" y="533260"/>
            <a:ext cx="0" cy="3816843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5">
            <a:extLst>
              <a:ext uri="{FF2B5EF4-FFF2-40B4-BE49-F238E27FC236}">
                <a16:creationId xmlns:a16="http://schemas.microsoft.com/office/drawing/2014/main" id="{1935481D-042B-48E1-9A1E-4653431FB441}"/>
              </a:ext>
            </a:extLst>
          </p:cNvPr>
          <p:cNvSpPr>
            <a:spLocks/>
          </p:cNvSpPr>
          <p:nvPr/>
        </p:nvSpPr>
        <p:spPr bwMode="auto">
          <a:xfrm>
            <a:off x="5786085" y="2919897"/>
            <a:ext cx="117382" cy="154394"/>
          </a:xfrm>
          <a:custGeom>
            <a:avLst/>
            <a:gdLst>
              <a:gd name="T0" fmla="*/ 21 w 51"/>
              <a:gd name="T1" fmla="*/ 22 h 68"/>
              <a:gd name="T2" fmla="*/ 18 w 51"/>
              <a:gd name="T3" fmla="*/ 14 h 68"/>
              <a:gd name="T4" fmla="*/ 16 w 51"/>
              <a:gd name="T5" fmla="*/ 9 h 68"/>
              <a:gd name="T6" fmla="*/ 10 w 51"/>
              <a:gd name="T7" fmla="*/ 7 h 68"/>
              <a:gd name="T8" fmla="*/ 4 w 51"/>
              <a:gd name="T9" fmla="*/ 12 h 68"/>
              <a:gd name="T10" fmla="*/ 2 w 51"/>
              <a:gd name="T11" fmla="*/ 12 h 68"/>
              <a:gd name="T12" fmla="*/ 2 w 51"/>
              <a:gd name="T13" fmla="*/ 11 h 68"/>
              <a:gd name="T14" fmla="*/ 4 w 51"/>
              <a:gd name="T15" fmla="*/ 3 h 68"/>
              <a:gd name="T16" fmla="*/ 11 w 51"/>
              <a:gd name="T17" fmla="*/ 0 h 68"/>
              <a:gd name="T18" fmla="*/ 15 w 51"/>
              <a:gd name="T19" fmla="*/ 2 h 68"/>
              <a:gd name="T20" fmla="*/ 18 w 51"/>
              <a:gd name="T21" fmla="*/ 5 h 68"/>
              <a:gd name="T22" fmla="*/ 23 w 51"/>
              <a:gd name="T23" fmla="*/ 16 h 68"/>
              <a:gd name="T24" fmla="*/ 34 w 51"/>
              <a:gd name="T25" fmla="*/ 50 h 68"/>
              <a:gd name="T26" fmla="*/ 36 w 51"/>
              <a:gd name="T27" fmla="*/ 54 h 68"/>
              <a:gd name="T28" fmla="*/ 38 w 51"/>
              <a:gd name="T29" fmla="*/ 58 h 68"/>
              <a:gd name="T30" fmla="*/ 43 w 51"/>
              <a:gd name="T31" fmla="*/ 61 h 68"/>
              <a:gd name="T32" fmla="*/ 47 w 51"/>
              <a:gd name="T33" fmla="*/ 59 h 68"/>
              <a:gd name="T34" fmla="*/ 49 w 51"/>
              <a:gd name="T35" fmla="*/ 55 h 68"/>
              <a:gd name="T36" fmla="*/ 51 w 51"/>
              <a:gd name="T37" fmla="*/ 55 h 68"/>
              <a:gd name="T38" fmla="*/ 51 w 51"/>
              <a:gd name="T39" fmla="*/ 58 h 68"/>
              <a:gd name="T40" fmla="*/ 49 w 51"/>
              <a:gd name="T41" fmla="*/ 66 h 68"/>
              <a:gd name="T42" fmla="*/ 44 w 51"/>
              <a:gd name="T43" fmla="*/ 68 h 68"/>
              <a:gd name="T44" fmla="*/ 37 w 51"/>
              <a:gd name="T45" fmla="*/ 65 h 68"/>
              <a:gd name="T46" fmla="*/ 33 w 51"/>
              <a:gd name="T47" fmla="*/ 56 h 68"/>
              <a:gd name="T48" fmla="*/ 26 w 51"/>
              <a:gd name="T49" fmla="*/ 34 h 68"/>
              <a:gd name="T50" fmla="*/ 25 w 51"/>
              <a:gd name="T51" fmla="*/ 34 h 68"/>
              <a:gd name="T52" fmla="*/ 10 w 51"/>
              <a:gd name="T53" fmla="*/ 67 h 68"/>
              <a:gd name="T54" fmla="*/ 0 w 51"/>
              <a:gd name="T55" fmla="*/ 67 h 68"/>
              <a:gd name="T56" fmla="*/ 21 w 51"/>
              <a:gd name="T57" fmla="*/ 2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1" h="68">
                <a:moveTo>
                  <a:pt x="21" y="22"/>
                </a:moveTo>
                <a:cubicBezTo>
                  <a:pt x="18" y="14"/>
                  <a:pt x="18" y="14"/>
                  <a:pt x="18" y="14"/>
                </a:cubicBezTo>
                <a:cubicBezTo>
                  <a:pt x="18" y="12"/>
                  <a:pt x="17" y="10"/>
                  <a:pt x="16" y="9"/>
                </a:cubicBezTo>
                <a:cubicBezTo>
                  <a:pt x="14" y="8"/>
                  <a:pt x="12" y="7"/>
                  <a:pt x="10" y="7"/>
                </a:cubicBezTo>
                <a:cubicBezTo>
                  <a:pt x="7" y="7"/>
                  <a:pt x="5" y="9"/>
                  <a:pt x="4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8"/>
                  <a:pt x="2" y="5"/>
                  <a:pt x="4" y="3"/>
                </a:cubicBezTo>
                <a:cubicBezTo>
                  <a:pt x="6" y="1"/>
                  <a:pt x="8" y="0"/>
                  <a:pt x="11" y="0"/>
                </a:cubicBezTo>
                <a:cubicBezTo>
                  <a:pt x="12" y="0"/>
                  <a:pt x="14" y="1"/>
                  <a:pt x="15" y="2"/>
                </a:cubicBezTo>
                <a:cubicBezTo>
                  <a:pt x="16" y="2"/>
                  <a:pt x="18" y="4"/>
                  <a:pt x="18" y="5"/>
                </a:cubicBezTo>
                <a:cubicBezTo>
                  <a:pt x="20" y="8"/>
                  <a:pt x="22" y="12"/>
                  <a:pt x="23" y="16"/>
                </a:cubicBezTo>
                <a:cubicBezTo>
                  <a:pt x="34" y="50"/>
                  <a:pt x="34" y="50"/>
                  <a:pt x="34" y="50"/>
                </a:cubicBezTo>
                <a:cubicBezTo>
                  <a:pt x="35" y="51"/>
                  <a:pt x="36" y="52"/>
                  <a:pt x="36" y="54"/>
                </a:cubicBezTo>
                <a:cubicBezTo>
                  <a:pt x="36" y="55"/>
                  <a:pt x="37" y="56"/>
                  <a:pt x="38" y="58"/>
                </a:cubicBezTo>
                <a:cubicBezTo>
                  <a:pt x="39" y="60"/>
                  <a:pt x="41" y="61"/>
                  <a:pt x="43" y="61"/>
                </a:cubicBezTo>
                <a:cubicBezTo>
                  <a:pt x="45" y="61"/>
                  <a:pt x="46" y="60"/>
                  <a:pt x="47" y="59"/>
                </a:cubicBezTo>
                <a:cubicBezTo>
                  <a:pt x="48" y="58"/>
                  <a:pt x="49" y="57"/>
                  <a:pt x="49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51" y="58"/>
                  <a:pt x="51" y="58"/>
                  <a:pt x="51" y="58"/>
                </a:cubicBezTo>
                <a:cubicBezTo>
                  <a:pt x="51" y="62"/>
                  <a:pt x="50" y="64"/>
                  <a:pt x="49" y="66"/>
                </a:cubicBezTo>
                <a:cubicBezTo>
                  <a:pt x="48" y="67"/>
                  <a:pt x="46" y="68"/>
                  <a:pt x="44" y="68"/>
                </a:cubicBezTo>
                <a:cubicBezTo>
                  <a:pt x="40" y="68"/>
                  <a:pt x="38" y="67"/>
                  <a:pt x="37" y="65"/>
                </a:cubicBezTo>
                <a:cubicBezTo>
                  <a:pt x="35" y="63"/>
                  <a:pt x="34" y="60"/>
                  <a:pt x="33" y="56"/>
                </a:cubicBezTo>
                <a:cubicBezTo>
                  <a:pt x="26" y="34"/>
                  <a:pt x="26" y="34"/>
                  <a:pt x="26" y="34"/>
                </a:cubicBezTo>
                <a:cubicBezTo>
                  <a:pt x="25" y="34"/>
                  <a:pt x="25" y="34"/>
                  <a:pt x="25" y="34"/>
                </a:cubicBezTo>
                <a:cubicBezTo>
                  <a:pt x="10" y="67"/>
                  <a:pt x="10" y="67"/>
                  <a:pt x="10" y="67"/>
                </a:cubicBezTo>
                <a:cubicBezTo>
                  <a:pt x="0" y="67"/>
                  <a:pt x="0" y="67"/>
                  <a:pt x="0" y="67"/>
                </a:cubicBezTo>
                <a:lnTo>
                  <a:pt x="21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D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45">
            <a:extLst>
              <a:ext uri="{FF2B5EF4-FFF2-40B4-BE49-F238E27FC236}">
                <a16:creationId xmlns:a16="http://schemas.microsoft.com/office/drawing/2014/main" id="{E0A1AC3D-D67D-41F5-B2FF-1D2577FED93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54353" y="3883606"/>
            <a:ext cx="180846" cy="182999"/>
            <a:chOff x="2795" y="1536"/>
            <a:chExt cx="168" cy="170"/>
          </a:xfrm>
          <a:solidFill>
            <a:schemeClr val="tx1"/>
          </a:solidFill>
        </p:grpSpPr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43BE5F88-188A-4C52-B1B3-E5F5E0CA6F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5" y="1536"/>
              <a:ext cx="168" cy="170"/>
            </a:xfrm>
            <a:custGeom>
              <a:avLst/>
              <a:gdLst>
                <a:gd name="T0" fmla="*/ 79 w 79"/>
                <a:gd name="T1" fmla="*/ 3 h 80"/>
                <a:gd name="T2" fmla="*/ 79 w 79"/>
                <a:gd name="T3" fmla="*/ 1 h 80"/>
                <a:gd name="T4" fmla="*/ 77 w 79"/>
                <a:gd name="T5" fmla="*/ 0 h 80"/>
                <a:gd name="T6" fmla="*/ 42 w 79"/>
                <a:gd name="T7" fmla="*/ 14 h 80"/>
                <a:gd name="T8" fmla="*/ 19 w 79"/>
                <a:gd name="T9" fmla="*/ 19 h 80"/>
                <a:gd name="T10" fmla="*/ 17 w 79"/>
                <a:gd name="T11" fmla="*/ 19 h 80"/>
                <a:gd name="T12" fmla="*/ 1 w 79"/>
                <a:gd name="T13" fmla="*/ 36 h 80"/>
                <a:gd name="T14" fmla="*/ 1 w 79"/>
                <a:gd name="T15" fmla="*/ 38 h 80"/>
                <a:gd name="T16" fmla="*/ 3 w 79"/>
                <a:gd name="T17" fmla="*/ 39 h 80"/>
                <a:gd name="T18" fmla="*/ 3 w 79"/>
                <a:gd name="T19" fmla="*/ 39 h 80"/>
                <a:gd name="T20" fmla="*/ 24 w 79"/>
                <a:gd name="T21" fmla="*/ 37 h 80"/>
                <a:gd name="T22" fmla="*/ 23 w 79"/>
                <a:gd name="T23" fmla="*/ 40 h 80"/>
                <a:gd name="T24" fmla="*/ 23 w 79"/>
                <a:gd name="T25" fmla="*/ 42 h 80"/>
                <a:gd name="T26" fmla="*/ 29 w 79"/>
                <a:gd name="T27" fmla="*/ 48 h 80"/>
                <a:gd name="T28" fmla="*/ 25 w 79"/>
                <a:gd name="T29" fmla="*/ 52 h 80"/>
                <a:gd name="T30" fmla="*/ 25 w 79"/>
                <a:gd name="T31" fmla="*/ 54 h 80"/>
                <a:gd name="T32" fmla="*/ 27 w 79"/>
                <a:gd name="T33" fmla="*/ 55 h 80"/>
                <a:gd name="T34" fmla="*/ 28 w 79"/>
                <a:gd name="T35" fmla="*/ 54 h 80"/>
                <a:gd name="T36" fmla="*/ 31 w 79"/>
                <a:gd name="T37" fmla="*/ 51 h 80"/>
                <a:gd name="T38" fmla="*/ 37 w 79"/>
                <a:gd name="T39" fmla="*/ 57 h 80"/>
                <a:gd name="T40" fmla="*/ 38 w 79"/>
                <a:gd name="T41" fmla="*/ 58 h 80"/>
                <a:gd name="T42" fmla="*/ 39 w 79"/>
                <a:gd name="T43" fmla="*/ 58 h 80"/>
                <a:gd name="T44" fmla="*/ 45 w 79"/>
                <a:gd name="T45" fmla="*/ 56 h 80"/>
                <a:gd name="T46" fmla="*/ 42 w 79"/>
                <a:gd name="T47" fmla="*/ 78 h 80"/>
                <a:gd name="T48" fmla="*/ 43 w 79"/>
                <a:gd name="T49" fmla="*/ 80 h 80"/>
                <a:gd name="T50" fmla="*/ 44 w 79"/>
                <a:gd name="T51" fmla="*/ 80 h 80"/>
                <a:gd name="T52" fmla="*/ 46 w 79"/>
                <a:gd name="T53" fmla="*/ 79 h 80"/>
                <a:gd name="T54" fmla="*/ 62 w 79"/>
                <a:gd name="T55" fmla="*/ 63 h 80"/>
                <a:gd name="T56" fmla="*/ 63 w 79"/>
                <a:gd name="T57" fmla="*/ 62 h 80"/>
                <a:gd name="T58" fmla="*/ 67 w 79"/>
                <a:gd name="T59" fmla="*/ 39 h 80"/>
                <a:gd name="T60" fmla="*/ 67 w 79"/>
                <a:gd name="T61" fmla="*/ 38 h 80"/>
                <a:gd name="T62" fmla="*/ 79 w 79"/>
                <a:gd name="T63" fmla="*/ 3 h 80"/>
                <a:gd name="T64" fmla="*/ 26 w 79"/>
                <a:gd name="T65" fmla="*/ 33 h 80"/>
                <a:gd name="T66" fmla="*/ 8 w 79"/>
                <a:gd name="T67" fmla="*/ 35 h 80"/>
                <a:gd name="T68" fmla="*/ 20 w 79"/>
                <a:gd name="T69" fmla="*/ 23 h 80"/>
                <a:gd name="T70" fmla="*/ 37 w 79"/>
                <a:gd name="T71" fmla="*/ 20 h 80"/>
                <a:gd name="T72" fmla="*/ 26 w 79"/>
                <a:gd name="T73" fmla="*/ 33 h 80"/>
                <a:gd name="T74" fmla="*/ 34 w 79"/>
                <a:gd name="T75" fmla="*/ 48 h 80"/>
                <a:gd name="T76" fmla="*/ 42 w 79"/>
                <a:gd name="T77" fmla="*/ 40 h 80"/>
                <a:gd name="T78" fmla="*/ 42 w 79"/>
                <a:gd name="T79" fmla="*/ 37 h 80"/>
                <a:gd name="T80" fmla="*/ 39 w 79"/>
                <a:gd name="T81" fmla="*/ 37 h 80"/>
                <a:gd name="T82" fmla="*/ 31 w 79"/>
                <a:gd name="T83" fmla="*/ 46 h 80"/>
                <a:gd name="T84" fmla="*/ 27 w 79"/>
                <a:gd name="T85" fmla="*/ 41 h 80"/>
                <a:gd name="T86" fmla="*/ 75 w 79"/>
                <a:gd name="T87" fmla="*/ 4 h 80"/>
                <a:gd name="T88" fmla="*/ 38 w 79"/>
                <a:gd name="T89" fmla="*/ 53 h 80"/>
                <a:gd name="T90" fmla="*/ 34 w 79"/>
                <a:gd name="T91" fmla="*/ 48 h 80"/>
                <a:gd name="T92" fmla="*/ 59 w 79"/>
                <a:gd name="T93" fmla="*/ 60 h 80"/>
                <a:gd name="T94" fmla="*/ 47 w 79"/>
                <a:gd name="T95" fmla="*/ 72 h 80"/>
                <a:gd name="T96" fmla="*/ 49 w 79"/>
                <a:gd name="T97" fmla="*/ 54 h 80"/>
                <a:gd name="T98" fmla="*/ 49 w 79"/>
                <a:gd name="T99" fmla="*/ 53 h 80"/>
                <a:gd name="T100" fmla="*/ 62 w 79"/>
                <a:gd name="T101" fmla="*/ 43 h 80"/>
                <a:gd name="T102" fmla="*/ 59 w 79"/>
                <a:gd name="T103" fmla="*/ 6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9" h="80">
                  <a:moveTo>
                    <a:pt x="79" y="3"/>
                  </a:moveTo>
                  <a:cubicBezTo>
                    <a:pt x="79" y="2"/>
                    <a:pt x="79" y="2"/>
                    <a:pt x="79" y="1"/>
                  </a:cubicBezTo>
                  <a:cubicBezTo>
                    <a:pt x="79" y="1"/>
                    <a:pt x="78" y="0"/>
                    <a:pt x="77" y="0"/>
                  </a:cubicBezTo>
                  <a:cubicBezTo>
                    <a:pt x="77" y="0"/>
                    <a:pt x="59" y="0"/>
                    <a:pt x="42" y="14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8"/>
                    <a:pt x="23" y="39"/>
                    <a:pt x="23" y="40"/>
                  </a:cubicBezTo>
                  <a:cubicBezTo>
                    <a:pt x="22" y="41"/>
                    <a:pt x="22" y="42"/>
                    <a:pt x="23" y="42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24" y="52"/>
                    <a:pt x="24" y="54"/>
                    <a:pt x="25" y="54"/>
                  </a:cubicBezTo>
                  <a:cubicBezTo>
                    <a:pt x="25" y="55"/>
                    <a:pt x="26" y="55"/>
                    <a:pt x="27" y="55"/>
                  </a:cubicBezTo>
                  <a:cubicBezTo>
                    <a:pt x="27" y="55"/>
                    <a:pt x="28" y="55"/>
                    <a:pt x="28" y="54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7"/>
                    <a:pt x="37" y="58"/>
                    <a:pt x="38" y="58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41" y="57"/>
                    <a:pt x="45" y="56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2" y="78"/>
                    <a:pt x="43" y="79"/>
                    <a:pt x="43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5" y="80"/>
                    <a:pt x="45" y="80"/>
                    <a:pt x="46" y="79"/>
                  </a:cubicBezTo>
                  <a:cubicBezTo>
                    <a:pt x="62" y="63"/>
                    <a:pt x="62" y="63"/>
                    <a:pt x="62" y="63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73" y="30"/>
                    <a:pt x="79" y="18"/>
                    <a:pt x="79" y="3"/>
                  </a:cubicBezTo>
                  <a:close/>
                  <a:moveTo>
                    <a:pt x="26" y="33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3" y="23"/>
                    <a:pt x="29" y="28"/>
                    <a:pt x="26" y="33"/>
                  </a:cubicBezTo>
                  <a:close/>
                  <a:moveTo>
                    <a:pt x="34" y="48"/>
                  </a:moveTo>
                  <a:cubicBezTo>
                    <a:pt x="42" y="40"/>
                    <a:pt x="42" y="40"/>
                    <a:pt x="42" y="40"/>
                  </a:cubicBezTo>
                  <a:cubicBezTo>
                    <a:pt x="43" y="39"/>
                    <a:pt x="43" y="38"/>
                    <a:pt x="42" y="37"/>
                  </a:cubicBezTo>
                  <a:cubicBezTo>
                    <a:pt x="41" y="36"/>
                    <a:pt x="40" y="36"/>
                    <a:pt x="39" y="37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42" y="9"/>
                    <a:pt x="68" y="5"/>
                    <a:pt x="75" y="4"/>
                  </a:cubicBezTo>
                  <a:cubicBezTo>
                    <a:pt x="72" y="40"/>
                    <a:pt x="44" y="51"/>
                    <a:pt x="38" y="53"/>
                  </a:cubicBezTo>
                  <a:lnTo>
                    <a:pt x="34" y="48"/>
                  </a:lnTo>
                  <a:close/>
                  <a:moveTo>
                    <a:pt x="59" y="60"/>
                  </a:moveTo>
                  <a:cubicBezTo>
                    <a:pt x="47" y="72"/>
                    <a:pt x="47" y="72"/>
                    <a:pt x="47" y="72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49" y="53"/>
                    <a:pt x="49" y="53"/>
                    <a:pt x="49" y="53"/>
                  </a:cubicBezTo>
                  <a:cubicBezTo>
                    <a:pt x="53" y="51"/>
                    <a:pt x="57" y="48"/>
                    <a:pt x="62" y="43"/>
                  </a:cubicBezTo>
                  <a:lnTo>
                    <a:pt x="59" y="6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Freeform 47">
              <a:extLst>
                <a:ext uri="{FF2B5EF4-FFF2-40B4-BE49-F238E27FC236}">
                  <a16:creationId xmlns:a16="http://schemas.microsoft.com/office/drawing/2014/main" id="{AD87970E-75A0-4F16-BCBD-286C9DCC6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8" y="1564"/>
              <a:ext cx="32" cy="30"/>
            </a:xfrm>
            <a:custGeom>
              <a:avLst/>
              <a:gdLst>
                <a:gd name="T0" fmla="*/ 15 w 15"/>
                <a:gd name="T1" fmla="*/ 7 h 14"/>
                <a:gd name="T2" fmla="*/ 8 w 15"/>
                <a:gd name="T3" fmla="*/ 0 h 14"/>
                <a:gd name="T4" fmla="*/ 0 w 15"/>
                <a:gd name="T5" fmla="*/ 7 h 14"/>
                <a:gd name="T6" fmla="*/ 8 w 15"/>
                <a:gd name="T7" fmla="*/ 14 h 14"/>
                <a:gd name="T8" fmla="*/ 15 w 15"/>
                <a:gd name="T9" fmla="*/ 7 h 14"/>
                <a:gd name="T10" fmla="*/ 8 w 15"/>
                <a:gd name="T11" fmla="*/ 11 h 14"/>
                <a:gd name="T12" fmla="*/ 4 w 15"/>
                <a:gd name="T13" fmla="*/ 7 h 14"/>
                <a:gd name="T14" fmla="*/ 8 w 15"/>
                <a:gd name="T15" fmla="*/ 3 h 14"/>
                <a:gd name="T16" fmla="*/ 12 w 15"/>
                <a:gd name="T17" fmla="*/ 7 h 14"/>
                <a:gd name="T18" fmla="*/ 8 w 15"/>
                <a:gd name="T1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4">
                  <a:moveTo>
                    <a:pt x="15" y="7"/>
                  </a:moveTo>
                  <a:cubicBezTo>
                    <a:pt x="15" y="3"/>
                    <a:pt x="12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11"/>
                    <a:pt x="4" y="14"/>
                    <a:pt x="8" y="14"/>
                  </a:cubicBezTo>
                  <a:cubicBezTo>
                    <a:pt x="12" y="14"/>
                    <a:pt x="15" y="11"/>
                    <a:pt x="15" y="7"/>
                  </a:cubicBezTo>
                  <a:close/>
                  <a:moveTo>
                    <a:pt x="8" y="11"/>
                  </a:moveTo>
                  <a:cubicBezTo>
                    <a:pt x="5" y="11"/>
                    <a:pt x="4" y="9"/>
                    <a:pt x="4" y="7"/>
                  </a:cubicBezTo>
                  <a:cubicBezTo>
                    <a:pt x="4" y="5"/>
                    <a:pt x="6" y="3"/>
                    <a:pt x="8" y="3"/>
                  </a:cubicBezTo>
                  <a:cubicBezTo>
                    <a:pt x="10" y="3"/>
                    <a:pt x="12" y="5"/>
                    <a:pt x="12" y="7"/>
                  </a:cubicBezTo>
                  <a:cubicBezTo>
                    <a:pt x="12" y="9"/>
                    <a:pt x="10" y="11"/>
                    <a:pt x="8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48">
              <a:extLst>
                <a:ext uri="{FF2B5EF4-FFF2-40B4-BE49-F238E27FC236}">
                  <a16:creationId xmlns:a16="http://schemas.microsoft.com/office/drawing/2014/main" id="{CD4CD890-7BF5-499B-B272-3A92DA0AE0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" y="1655"/>
              <a:ext cx="41" cy="41"/>
            </a:xfrm>
            <a:custGeom>
              <a:avLst/>
              <a:gdLst>
                <a:gd name="T0" fmla="*/ 18 w 19"/>
                <a:gd name="T1" fmla="*/ 1 h 19"/>
                <a:gd name="T2" fmla="*/ 15 w 19"/>
                <a:gd name="T3" fmla="*/ 1 h 19"/>
                <a:gd name="T4" fmla="*/ 1 w 19"/>
                <a:gd name="T5" fmla="*/ 16 h 19"/>
                <a:gd name="T6" fmla="*/ 1 w 19"/>
                <a:gd name="T7" fmla="*/ 18 h 19"/>
                <a:gd name="T8" fmla="*/ 3 w 19"/>
                <a:gd name="T9" fmla="*/ 19 h 19"/>
                <a:gd name="T10" fmla="*/ 4 w 19"/>
                <a:gd name="T11" fmla="*/ 18 h 19"/>
                <a:gd name="T12" fmla="*/ 19 w 19"/>
                <a:gd name="T13" fmla="*/ 4 h 19"/>
                <a:gd name="T14" fmla="*/ 18 w 19"/>
                <a:gd name="T1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9">
                  <a:moveTo>
                    <a:pt x="18" y="1"/>
                  </a:moveTo>
                  <a:cubicBezTo>
                    <a:pt x="17" y="0"/>
                    <a:pt x="16" y="0"/>
                    <a:pt x="15" y="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8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3" y="19"/>
                    <a:pt x="4" y="19"/>
                    <a:pt x="4" y="18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3"/>
                    <a:pt x="19" y="2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Freeform 49">
              <a:extLst>
                <a:ext uri="{FF2B5EF4-FFF2-40B4-BE49-F238E27FC236}">
                  <a16:creationId xmlns:a16="http://schemas.microsoft.com/office/drawing/2014/main" id="{4FF36D47-84F7-441E-863B-081A440DD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7" y="1634"/>
              <a:ext cx="40" cy="38"/>
            </a:xfrm>
            <a:custGeom>
              <a:avLst/>
              <a:gdLst>
                <a:gd name="T0" fmla="*/ 18 w 19"/>
                <a:gd name="T1" fmla="*/ 1 h 18"/>
                <a:gd name="T2" fmla="*/ 15 w 19"/>
                <a:gd name="T3" fmla="*/ 1 h 18"/>
                <a:gd name="T4" fmla="*/ 1 w 19"/>
                <a:gd name="T5" fmla="*/ 15 h 18"/>
                <a:gd name="T6" fmla="*/ 1 w 19"/>
                <a:gd name="T7" fmla="*/ 18 h 18"/>
                <a:gd name="T8" fmla="*/ 2 w 19"/>
                <a:gd name="T9" fmla="*/ 18 h 18"/>
                <a:gd name="T10" fmla="*/ 4 w 19"/>
                <a:gd name="T11" fmla="*/ 18 h 18"/>
                <a:gd name="T12" fmla="*/ 18 w 19"/>
                <a:gd name="T13" fmla="*/ 4 h 18"/>
                <a:gd name="T14" fmla="*/ 18 w 19"/>
                <a:gd name="T15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8">
                  <a:moveTo>
                    <a:pt x="18" y="1"/>
                  </a:moveTo>
                  <a:cubicBezTo>
                    <a:pt x="17" y="0"/>
                    <a:pt x="16" y="0"/>
                    <a:pt x="15" y="1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" y="18"/>
                    <a:pt x="2" y="18"/>
                    <a:pt x="2" y="18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19" y="2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Freeform 50">
              <a:extLst>
                <a:ext uri="{FF2B5EF4-FFF2-40B4-BE49-F238E27FC236}">
                  <a16:creationId xmlns:a16="http://schemas.microsoft.com/office/drawing/2014/main" id="{D66D3E86-BFD6-4047-9851-D7AB5C243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7" y="1664"/>
              <a:ext cx="40" cy="40"/>
            </a:xfrm>
            <a:custGeom>
              <a:avLst/>
              <a:gdLst>
                <a:gd name="T0" fmla="*/ 15 w 19"/>
                <a:gd name="T1" fmla="*/ 1 h 19"/>
                <a:gd name="T2" fmla="*/ 1 w 19"/>
                <a:gd name="T3" fmla="*/ 16 h 19"/>
                <a:gd name="T4" fmla="*/ 1 w 19"/>
                <a:gd name="T5" fmla="*/ 18 h 19"/>
                <a:gd name="T6" fmla="*/ 2 w 19"/>
                <a:gd name="T7" fmla="*/ 19 h 19"/>
                <a:gd name="T8" fmla="*/ 4 w 19"/>
                <a:gd name="T9" fmla="*/ 18 h 19"/>
                <a:gd name="T10" fmla="*/ 18 w 19"/>
                <a:gd name="T11" fmla="*/ 4 h 19"/>
                <a:gd name="T12" fmla="*/ 18 w 19"/>
                <a:gd name="T13" fmla="*/ 1 h 19"/>
                <a:gd name="T14" fmla="*/ 15 w 19"/>
                <a:gd name="T1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9">
                  <a:moveTo>
                    <a:pt x="15" y="1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0" y="16"/>
                    <a:pt x="0" y="18"/>
                    <a:pt x="1" y="18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3" y="19"/>
                    <a:pt x="4" y="19"/>
                    <a:pt x="4" y="1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19" y="2"/>
                    <a:pt x="18" y="1"/>
                  </a:cubicBezTo>
                  <a:cubicBezTo>
                    <a:pt x="18" y="0"/>
                    <a:pt x="16" y="0"/>
                    <a:pt x="1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03194E04-CA0F-469D-AC3B-0D7C63D7DD1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67311" y="3557874"/>
            <a:ext cx="154930" cy="158532"/>
            <a:chOff x="2794" y="1531"/>
            <a:chExt cx="172" cy="176"/>
          </a:xfrm>
          <a:solidFill>
            <a:schemeClr val="tx1"/>
          </a:solidFill>
        </p:grpSpPr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D058F9E8-16F0-4126-8C0D-F8CDC8161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4" y="1561"/>
              <a:ext cx="114" cy="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BF981067-B8F9-4719-8B7B-3736F80B9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4" y="1586"/>
              <a:ext cx="114" cy="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9">
              <a:extLst>
                <a:ext uri="{FF2B5EF4-FFF2-40B4-BE49-F238E27FC236}">
                  <a16:creationId xmlns:a16="http://schemas.microsoft.com/office/drawing/2014/main" id="{669A2648-8FDE-4DB1-930D-B708E345DB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4" y="1612"/>
              <a:ext cx="114" cy="1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FD094989-AAFB-49CB-940B-95F1C1014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4" y="1531"/>
              <a:ext cx="172" cy="176"/>
            </a:xfrm>
            <a:custGeom>
              <a:avLst/>
              <a:gdLst>
                <a:gd name="T0" fmla="*/ 85 w 172"/>
                <a:gd name="T1" fmla="*/ 176 h 176"/>
                <a:gd name="T2" fmla="*/ 59 w 172"/>
                <a:gd name="T3" fmla="*/ 123 h 176"/>
                <a:gd name="T4" fmla="*/ 0 w 172"/>
                <a:gd name="T5" fmla="*/ 123 h 176"/>
                <a:gd name="T6" fmla="*/ 0 w 172"/>
                <a:gd name="T7" fmla="*/ 0 h 176"/>
                <a:gd name="T8" fmla="*/ 172 w 172"/>
                <a:gd name="T9" fmla="*/ 0 h 176"/>
                <a:gd name="T10" fmla="*/ 172 w 172"/>
                <a:gd name="T11" fmla="*/ 123 h 176"/>
                <a:gd name="T12" fmla="*/ 115 w 172"/>
                <a:gd name="T13" fmla="*/ 123 h 176"/>
                <a:gd name="T14" fmla="*/ 85 w 172"/>
                <a:gd name="T15" fmla="*/ 176 h 176"/>
                <a:gd name="T16" fmla="*/ 11 w 172"/>
                <a:gd name="T17" fmla="*/ 110 h 176"/>
                <a:gd name="T18" fmla="*/ 66 w 172"/>
                <a:gd name="T19" fmla="*/ 110 h 176"/>
                <a:gd name="T20" fmla="*/ 85 w 172"/>
                <a:gd name="T21" fmla="*/ 151 h 176"/>
                <a:gd name="T22" fmla="*/ 106 w 172"/>
                <a:gd name="T23" fmla="*/ 110 h 176"/>
                <a:gd name="T24" fmla="*/ 161 w 172"/>
                <a:gd name="T25" fmla="*/ 110 h 176"/>
                <a:gd name="T26" fmla="*/ 161 w 172"/>
                <a:gd name="T27" fmla="*/ 11 h 176"/>
                <a:gd name="T28" fmla="*/ 11 w 172"/>
                <a:gd name="T29" fmla="*/ 11 h 176"/>
                <a:gd name="T30" fmla="*/ 11 w 172"/>
                <a:gd name="T31" fmla="*/ 11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" h="176">
                  <a:moveTo>
                    <a:pt x="85" y="176"/>
                  </a:moveTo>
                  <a:lnTo>
                    <a:pt x="59" y="123"/>
                  </a:lnTo>
                  <a:lnTo>
                    <a:pt x="0" y="123"/>
                  </a:lnTo>
                  <a:lnTo>
                    <a:pt x="0" y="0"/>
                  </a:lnTo>
                  <a:lnTo>
                    <a:pt x="172" y="0"/>
                  </a:lnTo>
                  <a:lnTo>
                    <a:pt x="172" y="123"/>
                  </a:lnTo>
                  <a:lnTo>
                    <a:pt x="115" y="123"/>
                  </a:lnTo>
                  <a:lnTo>
                    <a:pt x="85" y="176"/>
                  </a:lnTo>
                  <a:close/>
                  <a:moveTo>
                    <a:pt x="11" y="110"/>
                  </a:moveTo>
                  <a:lnTo>
                    <a:pt x="66" y="110"/>
                  </a:lnTo>
                  <a:lnTo>
                    <a:pt x="85" y="151"/>
                  </a:lnTo>
                  <a:lnTo>
                    <a:pt x="106" y="110"/>
                  </a:lnTo>
                  <a:lnTo>
                    <a:pt x="161" y="110"/>
                  </a:lnTo>
                  <a:lnTo>
                    <a:pt x="161" y="11"/>
                  </a:lnTo>
                  <a:lnTo>
                    <a:pt x="11" y="11"/>
                  </a:lnTo>
                  <a:lnTo>
                    <a:pt x="11" y="1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41B502-5835-4254-A499-5E09DD2EF63F}"/>
              </a:ext>
            </a:extLst>
          </p:cNvPr>
          <p:cNvGrpSpPr/>
          <p:nvPr/>
        </p:nvGrpSpPr>
        <p:grpSpPr>
          <a:xfrm>
            <a:off x="5767692" y="3244451"/>
            <a:ext cx="154169" cy="141546"/>
            <a:chOff x="5527529" y="3271610"/>
            <a:chExt cx="170085" cy="156159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472CD19E-47DC-45DD-83D6-1B29C4AD0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7529" y="3271610"/>
              <a:ext cx="51722" cy="156159"/>
            </a:xfrm>
            <a:custGeom>
              <a:avLst/>
              <a:gdLst>
                <a:gd name="T0" fmla="*/ 52 w 52"/>
                <a:gd name="T1" fmla="*/ 0 h 157"/>
                <a:gd name="T2" fmla="*/ 52 w 52"/>
                <a:gd name="T3" fmla="*/ 157 h 157"/>
                <a:gd name="T4" fmla="*/ 0 w 52"/>
                <a:gd name="T5" fmla="*/ 118 h 157"/>
                <a:gd name="T6" fmla="*/ 0 w 52"/>
                <a:gd name="T7" fmla="*/ 32 h 157"/>
                <a:gd name="T8" fmla="*/ 52 w 52"/>
                <a:gd name="T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57">
                  <a:moveTo>
                    <a:pt x="52" y="0"/>
                  </a:moveTo>
                  <a:lnTo>
                    <a:pt x="52" y="157"/>
                  </a:lnTo>
                  <a:lnTo>
                    <a:pt x="0" y="118"/>
                  </a:lnTo>
                  <a:lnTo>
                    <a:pt x="0" y="32"/>
                  </a:lnTo>
                  <a:lnTo>
                    <a:pt x="52" y="0"/>
                  </a:ln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FF57FF4B-DEF8-4B95-BACD-CDBEC8447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892" y="3271610"/>
              <a:ext cx="51722" cy="156159"/>
            </a:xfrm>
            <a:custGeom>
              <a:avLst/>
              <a:gdLst>
                <a:gd name="T0" fmla="*/ 0 w 52"/>
                <a:gd name="T1" fmla="*/ 0 h 157"/>
                <a:gd name="T2" fmla="*/ 0 w 52"/>
                <a:gd name="T3" fmla="*/ 157 h 157"/>
                <a:gd name="T4" fmla="*/ 52 w 52"/>
                <a:gd name="T5" fmla="*/ 118 h 157"/>
                <a:gd name="T6" fmla="*/ 52 w 52"/>
                <a:gd name="T7" fmla="*/ 32 h 157"/>
                <a:gd name="T8" fmla="*/ 0 w 52"/>
                <a:gd name="T9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157">
                  <a:moveTo>
                    <a:pt x="0" y="0"/>
                  </a:moveTo>
                  <a:lnTo>
                    <a:pt x="0" y="157"/>
                  </a:lnTo>
                  <a:lnTo>
                    <a:pt x="52" y="118"/>
                  </a:lnTo>
                  <a:lnTo>
                    <a:pt x="52" y="3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Rectangle 7">
              <a:extLst>
                <a:ext uri="{FF2B5EF4-FFF2-40B4-BE49-F238E27FC236}">
                  <a16:creationId xmlns:a16="http://schemas.microsoft.com/office/drawing/2014/main" id="{02258B65-D85A-421D-A736-6DEE40264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122" y="3290508"/>
              <a:ext cx="18898" cy="1094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Rectangle 8">
              <a:extLst>
                <a:ext uri="{FF2B5EF4-FFF2-40B4-BE49-F238E27FC236}">
                  <a16:creationId xmlns:a16="http://schemas.microsoft.com/office/drawing/2014/main" id="{75126FAE-C0D1-41CE-9BB2-6B16CF847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122" y="3320348"/>
              <a:ext cx="18898" cy="895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ectangle 9">
              <a:extLst>
                <a:ext uri="{FF2B5EF4-FFF2-40B4-BE49-F238E27FC236}">
                  <a16:creationId xmlns:a16="http://schemas.microsoft.com/office/drawing/2014/main" id="{7CCEEA5C-B144-4DBC-8A09-470FDCB66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122" y="3348198"/>
              <a:ext cx="18898" cy="1094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tangle 10">
              <a:extLst>
                <a:ext uri="{FF2B5EF4-FFF2-40B4-BE49-F238E27FC236}">
                  <a16:creationId xmlns:a16="http://schemas.microsoft.com/office/drawing/2014/main" id="{E49C5315-2E2D-4A79-8606-C74251CB6E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3122" y="3379031"/>
              <a:ext cx="18898" cy="795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8" name="Group 13">
            <a:extLst>
              <a:ext uri="{FF2B5EF4-FFF2-40B4-BE49-F238E27FC236}">
                <a16:creationId xmlns:a16="http://schemas.microsoft.com/office/drawing/2014/main" id="{D25A6B04-1F23-4B77-9252-AAE45E5ED0C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64249" y="4208161"/>
            <a:ext cx="161054" cy="102582"/>
            <a:chOff x="7" y="5"/>
            <a:chExt cx="157" cy="100"/>
          </a:xfrm>
        </p:grpSpPr>
        <p:sp>
          <p:nvSpPr>
            <p:cNvPr id="40" name="Rectangle 14">
              <a:extLst>
                <a:ext uri="{FF2B5EF4-FFF2-40B4-BE49-F238E27FC236}">
                  <a16:creationId xmlns:a16="http://schemas.microsoft.com/office/drawing/2014/main" id="{13C37551-8E4F-4E38-B53B-C4F64EBAA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" y="72"/>
              <a:ext cx="112" cy="33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Rectangle 15">
              <a:extLst>
                <a:ext uri="{FF2B5EF4-FFF2-40B4-BE49-F238E27FC236}">
                  <a16:creationId xmlns:a16="http://schemas.microsoft.com/office/drawing/2014/main" id="{87FDD604-9E53-40BC-BEE0-1C2FDDA14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" y="39"/>
              <a:ext cx="112" cy="33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Rectangle 16">
              <a:extLst>
                <a:ext uri="{FF2B5EF4-FFF2-40B4-BE49-F238E27FC236}">
                  <a16:creationId xmlns:a16="http://schemas.microsoft.com/office/drawing/2014/main" id="{25EB370D-E6FC-4F77-A742-82870CAEE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" y="5"/>
              <a:ext cx="112" cy="34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 17">
              <a:extLst>
                <a:ext uri="{FF2B5EF4-FFF2-40B4-BE49-F238E27FC236}">
                  <a16:creationId xmlns:a16="http://schemas.microsoft.com/office/drawing/2014/main" id="{0575DB80-A9CB-45D5-80A9-3C214BA1B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" y="72"/>
              <a:ext cx="112" cy="33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Rectangle 18">
              <a:extLst>
                <a:ext uri="{FF2B5EF4-FFF2-40B4-BE49-F238E27FC236}">
                  <a16:creationId xmlns:a16="http://schemas.microsoft.com/office/drawing/2014/main" id="{16F4810D-DDA8-459A-B3B2-6E22D3A1A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" y="39"/>
              <a:ext cx="112" cy="33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Rectangle 19">
              <a:extLst>
                <a:ext uri="{FF2B5EF4-FFF2-40B4-BE49-F238E27FC236}">
                  <a16:creationId xmlns:a16="http://schemas.microsoft.com/office/drawing/2014/main" id="{64C2A247-E540-4C8D-AB14-3BEB40E01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" y="5"/>
              <a:ext cx="112" cy="34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D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31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6AF9C1D2-BFC0-4E38-8C9F-9977F6731767}"/>
              </a:ext>
            </a:extLst>
          </p:cNvPr>
          <p:cNvSpPr txBox="1">
            <a:spLocks/>
          </p:cNvSpPr>
          <p:nvPr/>
        </p:nvSpPr>
        <p:spPr>
          <a:xfrm>
            <a:off x="313924" y="305238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Pathway for Digital </a:t>
            </a: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Transformation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C9549E02-DB4E-4D29-B6EB-D669A85EE16E}"/>
              </a:ext>
            </a:extLst>
          </p:cNvPr>
          <p:cNvSpPr txBox="1">
            <a:spLocks/>
          </p:cNvSpPr>
          <p:nvPr/>
        </p:nvSpPr>
        <p:spPr>
          <a:xfrm>
            <a:off x="38100" y="1974016"/>
            <a:ext cx="28270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Speed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B90601B-5838-4CF2-A198-6D8F635E1CE3}"/>
              </a:ext>
            </a:extLst>
          </p:cNvPr>
          <p:cNvSpPr txBox="1">
            <a:spLocks/>
          </p:cNvSpPr>
          <p:nvPr/>
        </p:nvSpPr>
        <p:spPr>
          <a:xfrm>
            <a:off x="2987039" y="1974016"/>
            <a:ext cx="301125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Scale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4C7E970-1504-44BA-95F3-CC6994CDB81D}"/>
              </a:ext>
            </a:extLst>
          </p:cNvPr>
          <p:cNvSpPr txBox="1">
            <a:spLocks/>
          </p:cNvSpPr>
          <p:nvPr/>
        </p:nvSpPr>
        <p:spPr>
          <a:xfrm>
            <a:off x="6012180" y="1974016"/>
            <a:ext cx="31318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Strategic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2EE7D3-69CB-4DC8-B94A-24298DFB8BAE}"/>
              </a:ext>
            </a:extLst>
          </p:cNvPr>
          <p:cNvCxnSpPr>
            <a:cxnSpLocks/>
          </p:cNvCxnSpPr>
          <p:nvPr/>
        </p:nvCxnSpPr>
        <p:spPr>
          <a:xfrm>
            <a:off x="2296160" y="2168107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Mask_right">
            <a:extLst>
              <a:ext uri="{FF2B5EF4-FFF2-40B4-BE49-F238E27FC236}">
                <a16:creationId xmlns:a16="http://schemas.microsoft.com/office/drawing/2014/main" id="{CE8F6661-3012-4480-A582-2616C5B2130B}"/>
              </a:ext>
            </a:extLst>
          </p:cNvPr>
          <p:cNvSpPr/>
          <p:nvPr/>
        </p:nvSpPr>
        <p:spPr>
          <a:xfrm>
            <a:off x="5997745" y="2438399"/>
            <a:ext cx="3160142" cy="2705100"/>
          </a:xfrm>
          <a:prstGeom prst="rect">
            <a:avLst/>
          </a:prstGeom>
          <a:gradFill>
            <a:gsLst>
              <a:gs pos="7000">
                <a:schemeClr val="accent4"/>
              </a:gs>
              <a:gs pos="84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C4F52A8-5ADD-41BA-A1F2-E6EC1A83E652}"/>
              </a:ext>
            </a:extLst>
          </p:cNvPr>
          <p:cNvSpPr/>
          <p:nvPr/>
        </p:nvSpPr>
        <p:spPr>
          <a:xfrm>
            <a:off x="2728696" y="2438400"/>
            <a:ext cx="3646802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accent2"/>
              </a:gs>
              <a:gs pos="20000">
                <a:schemeClr val="accent2"/>
              </a:gs>
              <a:gs pos="100000">
                <a:srgbClr val="F3801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66F22987-34C5-46D8-9012-1171D51A66F4}"/>
              </a:ext>
            </a:extLst>
          </p:cNvPr>
          <p:cNvSpPr/>
          <p:nvPr/>
        </p:nvSpPr>
        <p:spPr>
          <a:xfrm>
            <a:off x="0" y="2438400"/>
            <a:ext cx="3255162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A0A899F2-BDE4-42A4-9A6E-64F76AC370F6}"/>
              </a:ext>
            </a:extLst>
          </p:cNvPr>
          <p:cNvCxnSpPr>
            <a:cxnSpLocks/>
          </p:cNvCxnSpPr>
          <p:nvPr/>
        </p:nvCxnSpPr>
        <p:spPr>
          <a:xfrm>
            <a:off x="5226130" y="2168107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1" name="Group 22">
            <a:extLst>
              <a:ext uri="{FF2B5EF4-FFF2-40B4-BE49-F238E27FC236}">
                <a16:creationId xmlns:a16="http://schemas.microsoft.com/office/drawing/2014/main" id="{4BA58F40-52A3-42D4-9DD2-8DDB3CFD14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64075" y="2992031"/>
            <a:ext cx="727012" cy="682948"/>
            <a:chOff x="2715" y="1465"/>
            <a:chExt cx="330" cy="310"/>
          </a:xfrm>
        </p:grpSpPr>
        <p:sp>
          <p:nvSpPr>
            <p:cNvPr id="152" name="Freeform 23">
              <a:extLst>
                <a:ext uri="{FF2B5EF4-FFF2-40B4-BE49-F238E27FC236}">
                  <a16:creationId xmlns:a16="http://schemas.microsoft.com/office/drawing/2014/main" id="{1CFEB73B-B0A4-42FF-987E-66061683A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465"/>
              <a:ext cx="310" cy="310"/>
            </a:xfrm>
            <a:custGeom>
              <a:avLst/>
              <a:gdLst>
                <a:gd name="T0" fmla="*/ 30 w 152"/>
                <a:gd name="T1" fmla="*/ 136 h 152"/>
                <a:gd name="T2" fmla="*/ 76 w 152"/>
                <a:gd name="T3" fmla="*/ 152 h 152"/>
                <a:gd name="T4" fmla="*/ 152 w 152"/>
                <a:gd name="T5" fmla="*/ 76 h 152"/>
                <a:gd name="T6" fmla="*/ 76 w 152"/>
                <a:gd name="T7" fmla="*/ 0 h 152"/>
                <a:gd name="T8" fmla="*/ 0 w 152"/>
                <a:gd name="T9" fmla="*/ 76 h 152"/>
                <a:gd name="T10" fmla="*/ 7 w 152"/>
                <a:gd name="T11" fmla="*/ 10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52">
                  <a:moveTo>
                    <a:pt x="30" y="136"/>
                  </a:moveTo>
                  <a:cubicBezTo>
                    <a:pt x="43" y="146"/>
                    <a:pt x="59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87"/>
                    <a:pt x="3" y="98"/>
                    <a:pt x="7" y="107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id="{3026B475-3A59-4BCF-AAAC-70A793FF7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500"/>
              <a:ext cx="73" cy="191"/>
            </a:xfrm>
            <a:custGeom>
              <a:avLst/>
              <a:gdLst>
                <a:gd name="T0" fmla="*/ 0 w 73"/>
                <a:gd name="T1" fmla="*/ 0 h 191"/>
                <a:gd name="T2" fmla="*/ 0 w 73"/>
                <a:gd name="T3" fmla="*/ 120 h 191"/>
                <a:gd name="T4" fmla="*/ 73 w 73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191">
                  <a:moveTo>
                    <a:pt x="0" y="0"/>
                  </a:moveTo>
                  <a:lnTo>
                    <a:pt x="0" y="120"/>
                  </a:lnTo>
                  <a:lnTo>
                    <a:pt x="73" y="19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6EBB8363-BAF1-4A6F-AF51-F873BE17A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651"/>
              <a:ext cx="53" cy="34"/>
            </a:xfrm>
            <a:custGeom>
              <a:avLst/>
              <a:gdLst>
                <a:gd name="T0" fmla="*/ 53 w 53"/>
                <a:gd name="T1" fmla="*/ 0 h 34"/>
                <a:gd name="T2" fmla="*/ 35 w 53"/>
                <a:gd name="T3" fmla="*/ 34 h 34"/>
                <a:gd name="T4" fmla="*/ 0 w 53"/>
                <a:gd name="T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53" y="0"/>
                  </a:moveTo>
                  <a:lnTo>
                    <a:pt x="35" y="34"/>
                  </a:lnTo>
                  <a:lnTo>
                    <a:pt x="0" y="16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4" name="Group 30">
            <a:extLst>
              <a:ext uri="{FF2B5EF4-FFF2-40B4-BE49-F238E27FC236}">
                <a16:creationId xmlns:a16="http://schemas.microsoft.com/office/drawing/2014/main" id="{54A0ACD0-8C80-4988-8527-B7074BE4C0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02905" y="2887666"/>
            <a:ext cx="826518" cy="811955"/>
            <a:chOff x="5449" y="2282"/>
            <a:chExt cx="454" cy="446"/>
          </a:xfrm>
        </p:grpSpPr>
        <p:sp>
          <p:nvSpPr>
            <p:cNvPr id="187" name="Freeform 33">
              <a:extLst>
                <a:ext uri="{FF2B5EF4-FFF2-40B4-BE49-F238E27FC236}">
                  <a16:creationId xmlns:a16="http://schemas.microsoft.com/office/drawing/2014/main" id="{0D9226E0-DFC0-4207-9092-70A5A750F1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9" y="2562"/>
              <a:ext cx="120" cy="120"/>
            </a:xfrm>
            <a:custGeom>
              <a:avLst/>
              <a:gdLst>
                <a:gd name="T0" fmla="*/ 45 w 88"/>
                <a:gd name="T1" fmla="*/ 11 h 88"/>
                <a:gd name="T2" fmla="*/ 78 w 88"/>
                <a:gd name="T3" fmla="*/ 44 h 88"/>
                <a:gd name="T4" fmla="*/ 45 w 88"/>
                <a:gd name="T5" fmla="*/ 80 h 88"/>
                <a:gd name="T6" fmla="*/ 11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8" y="26"/>
                    <a:pt x="78" y="44"/>
                  </a:cubicBezTo>
                  <a:cubicBezTo>
                    <a:pt x="78" y="64"/>
                    <a:pt x="62" y="80"/>
                    <a:pt x="45" y="80"/>
                  </a:cubicBezTo>
                  <a:cubicBezTo>
                    <a:pt x="26" y="80"/>
                    <a:pt x="11" y="64"/>
                    <a:pt x="11" y="44"/>
                  </a:cubicBezTo>
                  <a:cubicBezTo>
                    <a:pt x="13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Freeform 36">
              <a:extLst>
                <a:ext uri="{FF2B5EF4-FFF2-40B4-BE49-F238E27FC236}">
                  <a16:creationId xmlns:a16="http://schemas.microsoft.com/office/drawing/2014/main" id="{58FD88D1-4AA8-40F4-9EB9-8216E0D18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5" y="2282"/>
              <a:ext cx="122" cy="121"/>
            </a:xfrm>
            <a:custGeom>
              <a:avLst/>
              <a:gdLst>
                <a:gd name="T0" fmla="*/ 46 w 89"/>
                <a:gd name="T1" fmla="*/ 11 h 88"/>
                <a:gd name="T2" fmla="*/ 78 w 89"/>
                <a:gd name="T3" fmla="*/ 44 h 88"/>
                <a:gd name="T4" fmla="*/ 46 w 89"/>
                <a:gd name="T5" fmla="*/ 79 h 88"/>
                <a:gd name="T6" fmla="*/ 11 w 89"/>
                <a:gd name="T7" fmla="*/ 44 h 88"/>
                <a:gd name="T8" fmla="*/ 46 w 89"/>
                <a:gd name="T9" fmla="*/ 11 h 88"/>
                <a:gd name="T10" fmla="*/ 46 w 89"/>
                <a:gd name="T11" fmla="*/ 0 h 88"/>
                <a:gd name="T12" fmla="*/ 0 w 89"/>
                <a:gd name="T13" fmla="*/ 44 h 88"/>
                <a:gd name="T14" fmla="*/ 46 w 89"/>
                <a:gd name="T15" fmla="*/ 88 h 88"/>
                <a:gd name="T16" fmla="*/ 89 w 89"/>
                <a:gd name="T17" fmla="*/ 44 h 88"/>
                <a:gd name="T18" fmla="*/ 46 w 89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8">
                  <a:moveTo>
                    <a:pt x="46" y="11"/>
                  </a:moveTo>
                  <a:cubicBezTo>
                    <a:pt x="63" y="11"/>
                    <a:pt x="78" y="26"/>
                    <a:pt x="78" y="44"/>
                  </a:cubicBezTo>
                  <a:cubicBezTo>
                    <a:pt x="78" y="64"/>
                    <a:pt x="63" y="79"/>
                    <a:pt x="46" y="79"/>
                  </a:cubicBezTo>
                  <a:cubicBezTo>
                    <a:pt x="26" y="79"/>
                    <a:pt x="11" y="64"/>
                    <a:pt x="11" y="44"/>
                  </a:cubicBezTo>
                  <a:cubicBezTo>
                    <a:pt x="13" y="26"/>
                    <a:pt x="28" y="11"/>
                    <a:pt x="46" y="11"/>
                  </a:cubicBezTo>
                  <a:moveTo>
                    <a:pt x="46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6" y="88"/>
                  </a:cubicBezTo>
                  <a:cubicBezTo>
                    <a:pt x="69" y="88"/>
                    <a:pt x="89" y="68"/>
                    <a:pt x="89" y="44"/>
                  </a:cubicBezTo>
                  <a:cubicBezTo>
                    <a:pt x="89" y="2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Freeform 39">
              <a:extLst>
                <a:ext uri="{FF2B5EF4-FFF2-40B4-BE49-F238E27FC236}">
                  <a16:creationId xmlns:a16="http://schemas.microsoft.com/office/drawing/2014/main" id="{D6E66156-1C86-4976-A6B2-002BCC965B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2" y="2562"/>
              <a:ext cx="121" cy="120"/>
            </a:xfrm>
            <a:custGeom>
              <a:avLst/>
              <a:gdLst>
                <a:gd name="T0" fmla="*/ 45 w 88"/>
                <a:gd name="T1" fmla="*/ 11 h 88"/>
                <a:gd name="T2" fmla="*/ 77 w 88"/>
                <a:gd name="T3" fmla="*/ 44 h 88"/>
                <a:gd name="T4" fmla="*/ 45 w 88"/>
                <a:gd name="T5" fmla="*/ 80 h 88"/>
                <a:gd name="T6" fmla="*/ 10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7" y="26"/>
                    <a:pt x="77" y="44"/>
                  </a:cubicBezTo>
                  <a:cubicBezTo>
                    <a:pt x="77" y="64"/>
                    <a:pt x="62" y="80"/>
                    <a:pt x="45" y="80"/>
                  </a:cubicBezTo>
                  <a:cubicBezTo>
                    <a:pt x="25" y="80"/>
                    <a:pt x="10" y="64"/>
                    <a:pt x="10" y="44"/>
                  </a:cubicBezTo>
                  <a:cubicBezTo>
                    <a:pt x="12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Freeform 40">
              <a:extLst>
                <a:ext uri="{FF2B5EF4-FFF2-40B4-BE49-F238E27FC236}">
                  <a16:creationId xmlns:a16="http://schemas.microsoft.com/office/drawing/2014/main" id="{63B92EBF-1BEE-44DF-B392-B8982BFF7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" y="2670"/>
              <a:ext cx="221" cy="58"/>
            </a:xfrm>
            <a:custGeom>
              <a:avLst/>
              <a:gdLst>
                <a:gd name="T0" fmla="*/ 161 w 161"/>
                <a:gd name="T1" fmla="*/ 29 h 42"/>
                <a:gd name="T2" fmla="*/ 101 w 161"/>
                <a:gd name="T3" fmla="*/ 42 h 42"/>
                <a:gd name="T4" fmla="*/ 0 w 161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" h="42">
                  <a:moveTo>
                    <a:pt x="161" y="29"/>
                  </a:moveTo>
                  <a:cubicBezTo>
                    <a:pt x="143" y="37"/>
                    <a:pt x="123" y="42"/>
                    <a:pt x="101" y="42"/>
                  </a:cubicBezTo>
                  <a:cubicBezTo>
                    <a:pt x="62" y="42"/>
                    <a:pt x="26" y="26"/>
                    <a:pt x="0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Freeform 41">
              <a:extLst>
                <a:ext uri="{FF2B5EF4-FFF2-40B4-BE49-F238E27FC236}">
                  <a16:creationId xmlns:a16="http://schemas.microsoft.com/office/drawing/2014/main" id="{54D1F732-1E6B-4F1E-888C-C3CB2434A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" y="2359"/>
              <a:ext cx="102" cy="215"/>
            </a:xfrm>
            <a:custGeom>
              <a:avLst/>
              <a:gdLst>
                <a:gd name="T0" fmla="*/ 0 w 74"/>
                <a:gd name="T1" fmla="*/ 0 h 157"/>
                <a:gd name="T2" fmla="*/ 74 w 74"/>
                <a:gd name="T3" fmla="*/ 126 h 157"/>
                <a:gd name="T4" fmla="*/ 71 w 74"/>
                <a:gd name="T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57">
                  <a:moveTo>
                    <a:pt x="0" y="0"/>
                  </a:moveTo>
                  <a:cubicBezTo>
                    <a:pt x="44" y="24"/>
                    <a:pt x="74" y="72"/>
                    <a:pt x="74" y="126"/>
                  </a:cubicBezTo>
                  <a:cubicBezTo>
                    <a:pt x="74" y="137"/>
                    <a:pt x="73" y="147"/>
                    <a:pt x="71" y="157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Freeform 42">
              <a:extLst>
                <a:ext uri="{FF2B5EF4-FFF2-40B4-BE49-F238E27FC236}">
                  <a16:creationId xmlns:a16="http://schemas.microsoft.com/office/drawing/2014/main" id="{7CF44FB4-E5E6-402B-A415-8F64DF4C4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2" y="2343"/>
              <a:ext cx="141" cy="182"/>
            </a:xfrm>
            <a:custGeom>
              <a:avLst/>
              <a:gdLst>
                <a:gd name="T0" fmla="*/ 0 w 103"/>
                <a:gd name="T1" fmla="*/ 133 h 133"/>
                <a:gd name="T2" fmla="*/ 103 w 103"/>
                <a:gd name="T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" h="133">
                  <a:moveTo>
                    <a:pt x="0" y="133"/>
                  </a:moveTo>
                  <a:cubicBezTo>
                    <a:pt x="2" y="70"/>
                    <a:pt x="45" y="17"/>
                    <a:pt x="103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6FE70705-A7B0-4975-8DC1-D1B8DFB4FD7D}"/>
              </a:ext>
            </a:extLst>
          </p:cNvPr>
          <p:cNvGrpSpPr/>
          <p:nvPr/>
        </p:nvGrpSpPr>
        <p:grpSpPr>
          <a:xfrm>
            <a:off x="7250132" y="2915304"/>
            <a:ext cx="967204" cy="902096"/>
            <a:chOff x="7323589" y="2780685"/>
            <a:chExt cx="967204" cy="902096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430973B-187F-4DE2-8E0E-9CB10E6AB545}"/>
                </a:ext>
              </a:extLst>
            </p:cNvPr>
            <p:cNvGrpSpPr/>
            <p:nvPr/>
          </p:nvGrpSpPr>
          <p:grpSpPr>
            <a:xfrm>
              <a:off x="7568605" y="3047862"/>
              <a:ext cx="368489" cy="324166"/>
              <a:chOff x="1095229" y="2870614"/>
              <a:chExt cx="860074" cy="902907"/>
            </a:xfrm>
            <a:noFill/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A6B2FC75-3929-472F-87D1-CC9D7C619D81}"/>
                  </a:ext>
                </a:extLst>
              </p:cNvPr>
              <p:cNvGrpSpPr/>
              <p:nvPr/>
            </p:nvGrpSpPr>
            <p:grpSpPr>
              <a:xfrm>
                <a:off x="1095229" y="2870614"/>
                <a:ext cx="860074" cy="902907"/>
                <a:chOff x="6805913" y="2469309"/>
                <a:chExt cx="764549" cy="725440"/>
              </a:xfrm>
              <a:grpFill/>
            </p:grpSpPr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A31D984D-BD2B-4E2C-8E43-3304C1F947D9}"/>
                    </a:ext>
                  </a:extLst>
                </p:cNvPr>
                <p:cNvSpPr/>
                <p:nvPr/>
              </p:nvSpPr>
              <p:spPr>
                <a:xfrm>
                  <a:off x="6810220" y="2469309"/>
                  <a:ext cx="760242" cy="99502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60500B23-C955-4DB8-808A-B258C30EB213}"/>
                    </a:ext>
                  </a:extLst>
                </p:cNvPr>
                <p:cNvSpPr/>
                <p:nvPr/>
              </p:nvSpPr>
              <p:spPr>
                <a:xfrm>
                  <a:off x="6805913" y="2516087"/>
                  <a:ext cx="764544" cy="678662"/>
                </a:xfrm>
                <a:custGeom>
                  <a:avLst/>
                  <a:gdLst>
                    <a:gd name="connsiteX0" fmla="*/ 0 w 402994"/>
                    <a:gd name="connsiteY0" fmla="*/ 0 h 529426"/>
                    <a:gd name="connsiteX1" fmla="*/ 9644 w 402994"/>
                    <a:gd name="connsiteY1" fmla="*/ 8062 h 529426"/>
                    <a:gd name="connsiteX2" fmla="*/ 208344 w 402994"/>
                    <a:gd name="connsiteY2" fmla="*/ 42239 h 529426"/>
                    <a:gd name="connsiteX3" fmla="*/ 360829 w 402994"/>
                    <a:gd name="connsiteY3" fmla="*/ 25849 h 529426"/>
                    <a:gd name="connsiteX4" fmla="*/ 402431 w 402994"/>
                    <a:gd name="connsiteY4" fmla="*/ 9838 h 529426"/>
                    <a:gd name="connsiteX5" fmla="*/ 402431 w 402994"/>
                    <a:gd name="connsiteY5" fmla="*/ 482206 h 529426"/>
                    <a:gd name="connsiteX6" fmla="*/ 402994 w 402994"/>
                    <a:gd name="connsiteY6" fmla="*/ 483486 h 529426"/>
                    <a:gd name="connsiteX7" fmla="*/ 202631 w 402994"/>
                    <a:gd name="connsiteY7" fmla="*/ 529426 h 529426"/>
                    <a:gd name="connsiteX8" fmla="*/ 2268 w 402994"/>
                    <a:gd name="connsiteY8" fmla="*/ 483486 h 529426"/>
                    <a:gd name="connsiteX9" fmla="*/ 2506 w 402994"/>
                    <a:gd name="connsiteY9" fmla="*/ 482946 h 529426"/>
                    <a:gd name="connsiteX10" fmla="*/ 0 w 402994"/>
                    <a:gd name="connsiteY10" fmla="*/ 482946 h 529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2994" h="529426">
                      <a:moveTo>
                        <a:pt x="0" y="0"/>
                      </a:moveTo>
                      <a:lnTo>
                        <a:pt x="9644" y="8062"/>
                      </a:lnTo>
                      <a:cubicBezTo>
                        <a:pt x="42382" y="28146"/>
                        <a:pt x="119021" y="42239"/>
                        <a:pt x="208344" y="42239"/>
                      </a:cubicBezTo>
                      <a:cubicBezTo>
                        <a:pt x="267894" y="42239"/>
                        <a:pt x="321805" y="35976"/>
                        <a:pt x="360829" y="25849"/>
                      </a:cubicBezTo>
                      <a:lnTo>
                        <a:pt x="402431" y="9838"/>
                      </a:lnTo>
                      <a:lnTo>
                        <a:pt x="402431" y="482206"/>
                      </a:lnTo>
                      <a:lnTo>
                        <a:pt x="402994" y="483486"/>
                      </a:lnTo>
                      <a:cubicBezTo>
                        <a:pt x="402994" y="508858"/>
                        <a:pt x="313288" y="529426"/>
                        <a:pt x="202631" y="529426"/>
                      </a:cubicBezTo>
                      <a:cubicBezTo>
                        <a:pt x="91974" y="529426"/>
                        <a:pt x="2268" y="508858"/>
                        <a:pt x="2268" y="483486"/>
                      </a:cubicBezTo>
                      <a:lnTo>
                        <a:pt x="2506" y="482946"/>
                      </a:lnTo>
                      <a:lnTo>
                        <a:pt x="0" y="48294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5" name="Oval 183">
                <a:extLst>
                  <a:ext uri="{FF2B5EF4-FFF2-40B4-BE49-F238E27FC236}">
                    <a16:creationId xmlns:a16="http://schemas.microsoft.com/office/drawing/2014/main" id="{70935363-5296-4FAF-8D34-C2CA26F7FDD6}"/>
                  </a:ext>
                </a:extLst>
              </p:cNvPr>
              <p:cNvSpPr/>
              <p:nvPr/>
            </p:nvSpPr>
            <p:spPr>
              <a:xfrm>
                <a:off x="1097653" y="3194942"/>
                <a:ext cx="855228" cy="61921"/>
              </a:xfrm>
              <a:custGeom>
                <a:avLst/>
                <a:gdLst>
                  <a:gd name="connsiteX0" fmla="*/ 0 w 855227"/>
                  <a:gd name="connsiteY0" fmla="*/ 61921 h 123842"/>
                  <a:gd name="connsiteX1" fmla="*/ 427614 w 855227"/>
                  <a:gd name="connsiteY1" fmla="*/ 0 h 123842"/>
                  <a:gd name="connsiteX2" fmla="*/ 855228 w 855227"/>
                  <a:gd name="connsiteY2" fmla="*/ 61921 h 123842"/>
                  <a:gd name="connsiteX3" fmla="*/ 427614 w 855227"/>
                  <a:gd name="connsiteY3" fmla="*/ 123842 h 123842"/>
                  <a:gd name="connsiteX4" fmla="*/ 0 w 855227"/>
                  <a:gd name="connsiteY4" fmla="*/ 61921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4" fmla="*/ 519054 w 855228"/>
                  <a:gd name="connsiteY4" fmla="*/ 91440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0" fmla="*/ 855228 w 855228"/>
                  <a:gd name="connsiteY0" fmla="*/ 0 h 61921"/>
                  <a:gd name="connsiteX1" fmla="*/ 427614 w 855228"/>
                  <a:gd name="connsiteY1" fmla="*/ 61921 h 61921"/>
                  <a:gd name="connsiteX2" fmla="*/ 0 w 855228"/>
                  <a:gd name="connsiteY2" fmla="*/ 0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5228" h="61921">
                    <a:moveTo>
                      <a:pt x="855228" y="0"/>
                    </a:moveTo>
                    <a:cubicBezTo>
                      <a:pt x="855228" y="34198"/>
                      <a:pt x="663779" y="61921"/>
                      <a:pt x="427614" y="61921"/>
                    </a:cubicBezTo>
                    <a:cubicBezTo>
                      <a:pt x="191449" y="61921"/>
                      <a:pt x="0" y="34198"/>
                      <a:pt x="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Oval 183">
                <a:extLst>
                  <a:ext uri="{FF2B5EF4-FFF2-40B4-BE49-F238E27FC236}">
                    <a16:creationId xmlns:a16="http://schemas.microsoft.com/office/drawing/2014/main" id="{BE9603DE-E234-47EC-8F92-86EE47268514}"/>
                  </a:ext>
                </a:extLst>
              </p:cNvPr>
              <p:cNvSpPr/>
              <p:nvPr/>
            </p:nvSpPr>
            <p:spPr>
              <a:xfrm>
                <a:off x="1097653" y="3449929"/>
                <a:ext cx="855228" cy="61921"/>
              </a:xfrm>
              <a:custGeom>
                <a:avLst/>
                <a:gdLst>
                  <a:gd name="connsiteX0" fmla="*/ 0 w 855227"/>
                  <a:gd name="connsiteY0" fmla="*/ 61921 h 123842"/>
                  <a:gd name="connsiteX1" fmla="*/ 427614 w 855227"/>
                  <a:gd name="connsiteY1" fmla="*/ 0 h 123842"/>
                  <a:gd name="connsiteX2" fmla="*/ 855228 w 855227"/>
                  <a:gd name="connsiteY2" fmla="*/ 61921 h 123842"/>
                  <a:gd name="connsiteX3" fmla="*/ 427614 w 855227"/>
                  <a:gd name="connsiteY3" fmla="*/ 123842 h 123842"/>
                  <a:gd name="connsiteX4" fmla="*/ 0 w 855227"/>
                  <a:gd name="connsiteY4" fmla="*/ 61921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4" fmla="*/ 519054 w 855228"/>
                  <a:gd name="connsiteY4" fmla="*/ 91440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0" fmla="*/ 855228 w 855228"/>
                  <a:gd name="connsiteY0" fmla="*/ 0 h 61921"/>
                  <a:gd name="connsiteX1" fmla="*/ 427614 w 855228"/>
                  <a:gd name="connsiteY1" fmla="*/ 61921 h 61921"/>
                  <a:gd name="connsiteX2" fmla="*/ 0 w 855228"/>
                  <a:gd name="connsiteY2" fmla="*/ 0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5228" h="61921">
                    <a:moveTo>
                      <a:pt x="855228" y="0"/>
                    </a:moveTo>
                    <a:cubicBezTo>
                      <a:pt x="855228" y="34198"/>
                      <a:pt x="663779" y="61921"/>
                      <a:pt x="427614" y="61921"/>
                    </a:cubicBezTo>
                    <a:cubicBezTo>
                      <a:pt x="191449" y="61921"/>
                      <a:pt x="0" y="34198"/>
                      <a:pt x="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9DDEE71C-77A2-47F4-AA75-EFAC312C2B9E}"/>
                </a:ext>
              </a:extLst>
            </p:cNvPr>
            <p:cNvSpPr/>
            <p:nvPr/>
          </p:nvSpPr>
          <p:spPr>
            <a:xfrm>
              <a:off x="7323589" y="2780685"/>
              <a:ext cx="858520" cy="8585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C547B5CA-8449-4BAD-A9F1-6C3832A34D9D}"/>
                </a:ext>
              </a:extLst>
            </p:cNvPr>
            <p:cNvSpPr/>
            <p:nvPr/>
          </p:nvSpPr>
          <p:spPr>
            <a:xfrm>
              <a:off x="7828408" y="3220396"/>
              <a:ext cx="462385" cy="462385"/>
            </a:xfrm>
            <a:prstGeom prst="ellipse">
              <a:avLst/>
            </a:prstGeom>
            <a:solidFill>
              <a:srgbClr val="6FAF2E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!</a:t>
              </a:r>
            </a:p>
          </p:txBody>
        </p:sp>
      </p:grpSp>
      <p:sp>
        <p:nvSpPr>
          <p:cNvPr id="37" name="Title 8">
            <a:extLst>
              <a:ext uri="{FF2B5EF4-FFF2-40B4-BE49-F238E27FC236}">
                <a16:creationId xmlns:a16="http://schemas.microsoft.com/office/drawing/2014/main" id="{3AE9668B-02DA-499A-83FF-98545E687DA3}"/>
              </a:ext>
            </a:extLst>
          </p:cNvPr>
          <p:cNvSpPr txBox="1">
            <a:spLocks/>
          </p:cNvSpPr>
          <p:nvPr/>
        </p:nvSpPr>
        <p:spPr>
          <a:xfrm>
            <a:off x="847064" y="3964630"/>
            <a:ext cx="1544263" cy="84358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Time to Value</a:t>
            </a:r>
          </a:p>
        </p:txBody>
      </p:sp>
      <p:sp>
        <p:nvSpPr>
          <p:cNvPr id="38" name="Title 8">
            <a:extLst>
              <a:ext uri="{FF2B5EF4-FFF2-40B4-BE49-F238E27FC236}">
                <a16:creationId xmlns:a16="http://schemas.microsoft.com/office/drawing/2014/main" id="{09DE2916-8979-4B65-9CA8-5BC9493D491F}"/>
              </a:ext>
            </a:extLst>
          </p:cNvPr>
          <p:cNvSpPr txBox="1">
            <a:spLocks/>
          </p:cNvSpPr>
          <p:nvPr/>
        </p:nvSpPr>
        <p:spPr>
          <a:xfrm>
            <a:off x="3493125" y="3964629"/>
            <a:ext cx="2245995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Distributed Optimized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Capacity</a:t>
            </a:r>
          </a:p>
        </p:txBody>
      </p:sp>
      <p:sp>
        <p:nvSpPr>
          <p:cNvPr id="39" name="Title 8">
            <a:extLst>
              <a:ext uri="{FF2B5EF4-FFF2-40B4-BE49-F238E27FC236}">
                <a16:creationId xmlns:a16="http://schemas.microsoft.com/office/drawing/2014/main" id="{F847953E-96F3-4DD4-BEFC-1B7D118A00DB}"/>
              </a:ext>
            </a:extLst>
          </p:cNvPr>
          <p:cNvSpPr txBox="1">
            <a:spLocks/>
          </p:cNvSpPr>
          <p:nvPr/>
        </p:nvSpPr>
        <p:spPr>
          <a:xfrm>
            <a:off x="6389387" y="3964629"/>
            <a:ext cx="2679790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Critical Workloads Datacenter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Replacement</a:t>
            </a:r>
          </a:p>
        </p:txBody>
      </p:sp>
    </p:spTree>
    <p:extLst>
      <p:ext uri="{BB962C8B-B14F-4D97-AF65-F5344CB8AC3E}">
        <p14:creationId xmlns:p14="http://schemas.microsoft.com/office/powerpoint/2010/main" val="37875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u"/>
      </p:transition>
    </mc:Choice>
    <mc:Fallback xmlns="">
      <p:transition spd="med">
        <p:cover dir="u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5F648B-BF5D-624E-9C70-452A00DF9F49}"/>
              </a:ext>
            </a:extLst>
          </p:cNvPr>
          <p:cNvSpPr txBox="1"/>
          <p:nvPr/>
        </p:nvSpPr>
        <p:spPr>
          <a:xfrm>
            <a:off x="1466865" y="2206870"/>
            <a:ext cx="6178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Datacenter to cloud migrations are under-way for the most business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and safety critical workloads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517C930-B100-432E-8578-59CFF55D1E6D}"/>
              </a:ext>
            </a:extLst>
          </p:cNvPr>
          <p:cNvSpPr/>
          <p:nvPr/>
        </p:nvSpPr>
        <p:spPr>
          <a:xfrm>
            <a:off x="5362274" y="678690"/>
            <a:ext cx="1519237" cy="962058"/>
          </a:xfrm>
          <a:custGeom>
            <a:avLst/>
            <a:gdLst>
              <a:gd name="connsiteX0" fmla="*/ 1096099 w 2887309"/>
              <a:gd name="connsiteY0" fmla="*/ 0 h 1828390"/>
              <a:gd name="connsiteX1" fmla="*/ 1751675 w 2887309"/>
              <a:gd name="connsiteY1" fmla="*/ 434545 h 1828390"/>
              <a:gd name="connsiteX2" fmla="*/ 1784181 w 2887309"/>
              <a:gd name="connsiteY2" fmla="*/ 539262 h 1828390"/>
              <a:gd name="connsiteX3" fmla="*/ 1802580 w 2887309"/>
              <a:gd name="connsiteY3" fmla="*/ 516961 h 1828390"/>
              <a:gd name="connsiteX4" fmla="*/ 2020687 w 2887309"/>
              <a:gd name="connsiteY4" fmla="*/ 426619 h 1828390"/>
              <a:gd name="connsiteX5" fmla="*/ 2329136 w 2887309"/>
              <a:gd name="connsiteY5" fmla="*/ 735068 h 1828390"/>
              <a:gd name="connsiteX6" fmla="*/ 2323119 w 2887309"/>
              <a:gd name="connsiteY6" fmla="*/ 794762 h 1828390"/>
              <a:gd name="connsiteX7" fmla="*/ 2368768 w 2887309"/>
              <a:gd name="connsiteY7" fmla="*/ 791308 h 1828390"/>
              <a:gd name="connsiteX8" fmla="*/ 2887309 w 2887309"/>
              <a:gd name="connsiteY8" fmla="*/ 1309849 h 1828390"/>
              <a:gd name="connsiteX9" fmla="*/ 2473272 w 2887309"/>
              <a:gd name="connsiteY9" fmla="*/ 1817855 h 1828390"/>
              <a:gd name="connsiteX10" fmla="*/ 2379704 w 2887309"/>
              <a:gd name="connsiteY10" fmla="*/ 1827288 h 1828390"/>
              <a:gd name="connsiteX11" fmla="*/ 2379704 w 2887309"/>
              <a:gd name="connsiteY11" fmla="*/ 1828390 h 1828390"/>
              <a:gd name="connsiteX12" fmla="*/ 2368768 w 2887309"/>
              <a:gd name="connsiteY12" fmla="*/ 1828390 h 1828390"/>
              <a:gd name="connsiteX13" fmla="*/ 517301 w 2887309"/>
              <a:gd name="connsiteY13" fmla="*/ 1828390 h 1828390"/>
              <a:gd name="connsiteX14" fmla="*/ 517299 w 2887309"/>
              <a:gd name="connsiteY14" fmla="*/ 1828390 h 1828390"/>
              <a:gd name="connsiteX15" fmla="*/ 413047 w 2887309"/>
              <a:gd name="connsiteY15" fmla="*/ 1817881 h 1828390"/>
              <a:gd name="connsiteX16" fmla="*/ 0 w 2887309"/>
              <a:gd name="connsiteY16" fmla="*/ 1311089 h 1828390"/>
              <a:gd name="connsiteX17" fmla="*/ 315944 w 2887309"/>
              <a:gd name="connsiteY17" fmla="*/ 834440 h 1828390"/>
              <a:gd name="connsiteX18" fmla="*/ 394546 w 2887309"/>
              <a:gd name="connsiteY18" fmla="*/ 810041 h 1828390"/>
              <a:gd name="connsiteX19" fmla="*/ 384611 w 2887309"/>
              <a:gd name="connsiteY19" fmla="*/ 711488 h 1828390"/>
              <a:gd name="connsiteX20" fmla="*/ 1096099 w 2887309"/>
              <a:gd name="connsiteY20" fmla="*/ 0 h 1828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87309" h="1828390">
                <a:moveTo>
                  <a:pt x="1096099" y="0"/>
                </a:moveTo>
                <a:cubicBezTo>
                  <a:pt x="1390807" y="0"/>
                  <a:pt x="1643665" y="179181"/>
                  <a:pt x="1751675" y="434545"/>
                </a:cubicBezTo>
                <a:lnTo>
                  <a:pt x="1784181" y="539262"/>
                </a:lnTo>
                <a:lnTo>
                  <a:pt x="1802580" y="516961"/>
                </a:lnTo>
                <a:cubicBezTo>
                  <a:pt x="1858399" y="461143"/>
                  <a:pt x="1935511" y="426619"/>
                  <a:pt x="2020687" y="426619"/>
                </a:cubicBezTo>
                <a:cubicBezTo>
                  <a:pt x="2191039" y="426619"/>
                  <a:pt x="2329136" y="564716"/>
                  <a:pt x="2329136" y="735068"/>
                </a:cubicBezTo>
                <a:lnTo>
                  <a:pt x="2323119" y="794762"/>
                </a:lnTo>
                <a:lnTo>
                  <a:pt x="2368768" y="791308"/>
                </a:lnTo>
                <a:cubicBezTo>
                  <a:pt x="2655150" y="791308"/>
                  <a:pt x="2887309" y="1023467"/>
                  <a:pt x="2887309" y="1309849"/>
                </a:cubicBezTo>
                <a:cubicBezTo>
                  <a:pt x="2887309" y="1560433"/>
                  <a:pt x="2709562" y="1769503"/>
                  <a:pt x="2473272" y="1817855"/>
                </a:cubicBezTo>
                <a:lnTo>
                  <a:pt x="2379704" y="1827288"/>
                </a:lnTo>
                <a:lnTo>
                  <a:pt x="2379704" y="1828390"/>
                </a:lnTo>
                <a:lnTo>
                  <a:pt x="2368768" y="1828390"/>
                </a:lnTo>
                <a:lnTo>
                  <a:pt x="517301" y="1828390"/>
                </a:lnTo>
                <a:lnTo>
                  <a:pt x="517299" y="1828390"/>
                </a:lnTo>
                <a:lnTo>
                  <a:pt x="413047" y="1817881"/>
                </a:lnTo>
                <a:cubicBezTo>
                  <a:pt x="177322" y="1769644"/>
                  <a:pt x="0" y="1561074"/>
                  <a:pt x="0" y="1311089"/>
                </a:cubicBezTo>
                <a:cubicBezTo>
                  <a:pt x="0" y="1096816"/>
                  <a:pt x="130277" y="912971"/>
                  <a:pt x="315944" y="834440"/>
                </a:cubicBezTo>
                <a:lnTo>
                  <a:pt x="394546" y="810041"/>
                </a:lnTo>
                <a:lnTo>
                  <a:pt x="384611" y="711488"/>
                </a:lnTo>
                <a:cubicBezTo>
                  <a:pt x="384611" y="318544"/>
                  <a:pt x="703155" y="0"/>
                  <a:pt x="1096099" y="0"/>
                </a:cubicBezTo>
                <a:close/>
              </a:path>
            </a:pathLst>
          </a:custGeom>
          <a:gradFill>
            <a:gsLst>
              <a:gs pos="1961">
                <a:schemeClr val="tx1">
                  <a:alpha val="35000"/>
                </a:schemeClr>
              </a:gs>
              <a:gs pos="100000">
                <a:schemeClr val="tx1">
                  <a:alpha val="16000"/>
                </a:schemeClr>
              </a:gs>
            </a:gsLst>
            <a:lin ang="5400000" scaled="0"/>
          </a:gra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1929534C-A7ED-4D0A-A22C-6DDA7B5DC3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262490" y="666051"/>
            <a:ext cx="1388964" cy="1188149"/>
            <a:chOff x="2632" y="1408"/>
            <a:chExt cx="498" cy="426"/>
          </a:xfrm>
        </p:grpSpPr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0293F3F5-9425-4932-BC16-9DFC1B1067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32" y="1834"/>
              <a:ext cx="498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E90101DF-76EA-4A5E-8244-7F88704C3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1408"/>
              <a:ext cx="271" cy="42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D8C327C1-2FB9-48F5-A7D7-8E4B01F73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" y="1465"/>
              <a:ext cx="54" cy="71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77ACE1ED-A67E-48FD-A549-D6847E0D4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" y="1465"/>
              <a:ext cx="56" cy="71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24D6D370-6E75-45C2-B1B4-6A43EC4C13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" y="1585"/>
              <a:ext cx="54" cy="72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3136C799-BA66-401A-A746-02B9E109D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" y="1585"/>
              <a:ext cx="56" cy="72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2616E57-1469-4634-8C8E-95ED269BC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4" y="1705"/>
              <a:ext cx="54" cy="72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3176571A-DA02-47DA-B7F1-79F4A0615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7" y="1705"/>
              <a:ext cx="56" cy="72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B8B4BADC-3AF7-4C24-85E3-E55D3DE7E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4" y="1526"/>
              <a:ext cx="103" cy="308"/>
            </a:xfrm>
            <a:prstGeom prst="rect">
              <a:avLst/>
            </a:prstGeom>
            <a:gradFill>
              <a:gsLst>
                <a:gs pos="1961">
                  <a:schemeClr val="tx1">
                    <a:alpha val="35000"/>
                  </a:schemeClr>
                </a:gs>
                <a:gs pos="100000">
                  <a:schemeClr val="tx1">
                    <a:alpha val="16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9AAD579-ECAE-484C-B8DA-61A26BAA9298}"/>
              </a:ext>
            </a:extLst>
          </p:cNvPr>
          <p:cNvCxnSpPr/>
          <p:nvPr/>
        </p:nvCxnSpPr>
        <p:spPr>
          <a:xfrm>
            <a:off x="3813238" y="1260125"/>
            <a:ext cx="1214329" cy="0"/>
          </a:xfrm>
          <a:prstGeom prst="straightConnector1">
            <a:avLst/>
          </a:prstGeom>
          <a:gradFill>
            <a:gsLst>
              <a:gs pos="1961">
                <a:schemeClr val="tx1">
                  <a:alpha val="35000"/>
                </a:schemeClr>
              </a:gs>
              <a:gs pos="100000">
                <a:schemeClr val="tx1">
                  <a:alpha val="16000"/>
                </a:schemeClr>
              </a:gs>
            </a:gsLst>
            <a:lin ang="5400000" scaled="0"/>
          </a:gradFill>
          <a:ln w="41275">
            <a:solidFill>
              <a:schemeClr val="tx1"/>
            </a:solidFill>
            <a:tailEnd type="arrow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2917EFA-E7EE-4F72-B149-8E75187EF127}"/>
              </a:ext>
            </a:extLst>
          </p:cNvPr>
          <p:cNvSpPr txBox="1"/>
          <p:nvPr/>
        </p:nvSpPr>
        <p:spPr>
          <a:xfrm>
            <a:off x="1482732" y="3577782"/>
            <a:ext cx="61785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AWS and our partners are developing patterns, solutions and services for customers in all industries including travel, finance, healthcare, manufacturing…</a:t>
            </a:r>
          </a:p>
        </p:txBody>
      </p:sp>
    </p:spTree>
    <p:extLst>
      <p:ext uri="{BB962C8B-B14F-4D97-AF65-F5344CB8AC3E}">
        <p14:creationId xmlns:p14="http://schemas.microsoft.com/office/powerpoint/2010/main" val="39736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93827E-6 L 2.5E-6 0.07314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4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4.44444E-6 2.71605E-6 L 0.09167 -0.04043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203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-4.93827E-7 L 0 -0.05463 " pathEditMode="relative" rAng="0" ptsTypes="AA">
                                      <p:cBhvr>
                                        <p:cTn id="22" dur="4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4.81481E-6 L 0 -0.05462 " pathEditMode="relative" rAng="0" ptsTypes="AA">
                                      <p:cBhvr>
                                        <p:cTn id="27" dur="4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6AF9C1D2-BFC0-4E38-8C9F-9977F6731767}"/>
              </a:ext>
            </a:extLst>
          </p:cNvPr>
          <p:cNvSpPr txBox="1">
            <a:spLocks/>
          </p:cNvSpPr>
          <p:nvPr/>
        </p:nvSpPr>
        <p:spPr>
          <a:xfrm>
            <a:off x="313924" y="305238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Blockers for Innovation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C9549E02-DB4E-4D29-B6EB-D669A85EE16E}"/>
              </a:ext>
            </a:extLst>
          </p:cNvPr>
          <p:cNvSpPr txBox="1">
            <a:spLocks/>
          </p:cNvSpPr>
          <p:nvPr/>
        </p:nvSpPr>
        <p:spPr>
          <a:xfrm>
            <a:off x="0" y="1901409"/>
            <a:ext cx="224028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B90601B-5838-4CF2-A198-6D8F635E1CE3}"/>
              </a:ext>
            </a:extLst>
          </p:cNvPr>
          <p:cNvSpPr txBox="1">
            <a:spLocks/>
          </p:cNvSpPr>
          <p:nvPr/>
        </p:nvSpPr>
        <p:spPr>
          <a:xfrm>
            <a:off x="2240280" y="1901409"/>
            <a:ext cx="23317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Skills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4C7E970-1504-44BA-95F3-CC6994CDB81D}"/>
              </a:ext>
            </a:extLst>
          </p:cNvPr>
          <p:cNvSpPr txBox="1">
            <a:spLocks/>
          </p:cNvSpPr>
          <p:nvPr/>
        </p:nvSpPr>
        <p:spPr>
          <a:xfrm>
            <a:off x="4480559" y="1901409"/>
            <a:ext cx="2331719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Organization</a:t>
            </a: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B6F9911F-FAFB-44B7-878F-CC9572456EEE}"/>
              </a:ext>
            </a:extLst>
          </p:cNvPr>
          <p:cNvSpPr txBox="1">
            <a:spLocks/>
          </p:cNvSpPr>
          <p:nvPr/>
        </p:nvSpPr>
        <p:spPr>
          <a:xfrm>
            <a:off x="6812277" y="1901409"/>
            <a:ext cx="226631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Finance</a:t>
            </a:r>
          </a:p>
        </p:txBody>
      </p:sp>
      <p:sp>
        <p:nvSpPr>
          <p:cNvPr id="18" name="Mask_right">
            <a:extLst>
              <a:ext uri="{FF2B5EF4-FFF2-40B4-BE49-F238E27FC236}">
                <a16:creationId xmlns:a16="http://schemas.microsoft.com/office/drawing/2014/main" id="{C6191362-68E0-492A-B565-1D4A8462260F}"/>
              </a:ext>
            </a:extLst>
          </p:cNvPr>
          <p:cNvSpPr/>
          <p:nvPr/>
        </p:nvSpPr>
        <p:spPr>
          <a:xfrm>
            <a:off x="6786477" y="2438400"/>
            <a:ext cx="2357524" cy="2705100"/>
          </a:xfrm>
          <a:prstGeom prst="rect">
            <a:avLst/>
          </a:prstGeom>
          <a:gradFill>
            <a:gsLst>
              <a:gs pos="0">
                <a:schemeClr val="tx2">
                  <a:lumMod val="25000"/>
                </a:schemeClr>
              </a:gs>
              <a:gs pos="100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EE64F2F-3C6E-4DF9-A254-4CD405464FEA}"/>
              </a:ext>
            </a:extLst>
          </p:cNvPr>
          <p:cNvSpPr/>
          <p:nvPr/>
        </p:nvSpPr>
        <p:spPr>
          <a:xfrm>
            <a:off x="3521201" y="2438400"/>
            <a:ext cx="3641264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Arrow: Pentagon 23">
            <a:extLst>
              <a:ext uri="{FF2B5EF4-FFF2-40B4-BE49-F238E27FC236}">
                <a16:creationId xmlns:a16="http://schemas.microsoft.com/office/drawing/2014/main" id="{06E81830-67B7-4277-B501-AD735918A605}"/>
              </a:ext>
            </a:extLst>
          </p:cNvPr>
          <p:cNvSpPr/>
          <p:nvPr/>
        </p:nvSpPr>
        <p:spPr>
          <a:xfrm>
            <a:off x="1245853" y="2438400"/>
            <a:ext cx="3641264" cy="2705100"/>
          </a:xfrm>
          <a:prstGeom prst="homePlate">
            <a:avLst>
              <a:gd name="adj" fmla="val 1156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75EA9A5D-8CEC-4794-BDF9-226CA98FFC83}"/>
              </a:ext>
            </a:extLst>
          </p:cNvPr>
          <p:cNvSpPr/>
          <p:nvPr/>
        </p:nvSpPr>
        <p:spPr>
          <a:xfrm>
            <a:off x="0" y="2438400"/>
            <a:ext cx="2600968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F1605D"/>
              </a:gs>
              <a:gs pos="100000">
                <a:srgbClr val="E84A44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358E32-41CA-475A-8F0D-E66E022DEA31}"/>
              </a:ext>
            </a:extLst>
          </p:cNvPr>
          <p:cNvSpPr/>
          <p:nvPr/>
        </p:nvSpPr>
        <p:spPr>
          <a:xfrm>
            <a:off x="30704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Leadership Systems and Feedback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E4D8F5-57CF-4BC7-92E5-F902EE8FB3DF}"/>
              </a:ext>
            </a:extLst>
          </p:cNvPr>
          <p:cNvGrpSpPr/>
          <p:nvPr/>
        </p:nvGrpSpPr>
        <p:grpSpPr>
          <a:xfrm>
            <a:off x="862570" y="2866205"/>
            <a:ext cx="712708" cy="849445"/>
            <a:chOff x="2897012" y="2317750"/>
            <a:chExt cx="581499" cy="693063"/>
          </a:xfrm>
        </p:grpSpPr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4BBB6115-0690-4FC1-8454-8A2728F5F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62" y="2317750"/>
              <a:ext cx="537049" cy="661314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21CC304-ED9B-48CE-B1C2-B11543F2E420}"/>
                </a:ext>
              </a:extLst>
            </p:cNvPr>
            <p:cNvSpPr/>
            <p:nvPr/>
          </p:nvSpPr>
          <p:spPr>
            <a:xfrm>
              <a:off x="3036094" y="2533076"/>
              <a:ext cx="88106" cy="88106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D63B225-75CD-40B8-9F35-715EF0857B57}"/>
                </a:ext>
              </a:extLst>
            </p:cNvPr>
            <p:cNvSpPr/>
            <p:nvPr/>
          </p:nvSpPr>
          <p:spPr>
            <a:xfrm>
              <a:off x="3161109" y="2533076"/>
              <a:ext cx="88106" cy="8810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3655DB7-C7E8-46C9-A21B-E6F2332A837A}"/>
                </a:ext>
              </a:extLst>
            </p:cNvPr>
            <p:cNvSpPr/>
            <p:nvPr/>
          </p:nvSpPr>
          <p:spPr>
            <a:xfrm>
              <a:off x="3286125" y="2533076"/>
              <a:ext cx="88106" cy="88106"/>
            </a:xfrm>
            <a:prstGeom prst="triangl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A6BE21FE-0B19-43A0-9EE1-A4458136605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97012" y="2699780"/>
              <a:ext cx="252588" cy="311033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solidFill>
              <a:srgbClr val="EE5853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81AB442-767F-4A51-B7A9-95ED922F91C4}"/>
              </a:ext>
            </a:extLst>
          </p:cNvPr>
          <p:cNvSpPr/>
          <p:nvPr/>
        </p:nvSpPr>
        <p:spPr>
          <a:xfrm>
            <a:off x="268289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and Compensation</a:t>
            </a:r>
          </a:p>
        </p:txBody>
      </p:sp>
      <p:sp>
        <p:nvSpPr>
          <p:cNvPr id="41" name="Freeform 11">
            <a:extLst>
              <a:ext uri="{FF2B5EF4-FFF2-40B4-BE49-F238E27FC236}">
                <a16:creationId xmlns:a16="http://schemas.microsoft.com/office/drawing/2014/main" id="{30FB4A3F-113E-41EE-B94B-5E99C4BF8956}"/>
              </a:ext>
            </a:extLst>
          </p:cNvPr>
          <p:cNvSpPr>
            <a:spLocks noEditPoints="1"/>
          </p:cNvSpPr>
          <p:nvPr/>
        </p:nvSpPr>
        <p:spPr bwMode="auto">
          <a:xfrm>
            <a:off x="3318254" y="2897524"/>
            <a:ext cx="609790" cy="970580"/>
          </a:xfrm>
          <a:custGeom>
            <a:avLst/>
            <a:gdLst>
              <a:gd name="T0" fmla="*/ 603 w 1286"/>
              <a:gd name="T1" fmla="*/ 1237 h 2050"/>
              <a:gd name="T2" fmla="*/ 367 w 1286"/>
              <a:gd name="T3" fmla="*/ 1555 h 2050"/>
              <a:gd name="T4" fmla="*/ 45 w 1286"/>
              <a:gd name="T5" fmla="*/ 1530 h 2050"/>
              <a:gd name="T6" fmla="*/ 266 w 1286"/>
              <a:gd name="T7" fmla="*/ 1111 h 2050"/>
              <a:gd name="T8" fmla="*/ 306 w 1286"/>
              <a:gd name="T9" fmla="*/ 1227 h 2050"/>
              <a:gd name="T10" fmla="*/ 432 w 1286"/>
              <a:gd name="T11" fmla="*/ 1197 h 2050"/>
              <a:gd name="T12" fmla="*/ 507 w 1286"/>
              <a:gd name="T13" fmla="*/ 1298 h 2050"/>
              <a:gd name="T14" fmla="*/ 985 w 1286"/>
              <a:gd name="T15" fmla="*/ 1116 h 2050"/>
              <a:gd name="T16" fmla="*/ 934 w 1286"/>
              <a:gd name="T17" fmla="*/ 1202 h 2050"/>
              <a:gd name="T18" fmla="*/ 814 w 1286"/>
              <a:gd name="T19" fmla="*/ 1202 h 2050"/>
              <a:gd name="T20" fmla="*/ 744 w 1286"/>
              <a:gd name="T21" fmla="*/ 1272 h 2050"/>
              <a:gd name="T22" fmla="*/ 643 w 1286"/>
              <a:gd name="T23" fmla="*/ 1247 h 2050"/>
              <a:gd name="T24" fmla="*/ 955 w 1286"/>
              <a:gd name="T25" fmla="*/ 1727 h 2050"/>
              <a:gd name="T26" fmla="*/ 1171 w 1286"/>
              <a:gd name="T27" fmla="*/ 626 h 2050"/>
              <a:gd name="T28" fmla="*/ 1236 w 1286"/>
              <a:gd name="T29" fmla="*/ 727 h 2050"/>
              <a:gd name="T30" fmla="*/ 1156 w 1286"/>
              <a:gd name="T31" fmla="*/ 838 h 2050"/>
              <a:gd name="T32" fmla="*/ 1065 w 1286"/>
              <a:gd name="T33" fmla="*/ 954 h 2050"/>
              <a:gd name="T34" fmla="*/ 980 w 1286"/>
              <a:gd name="T35" fmla="*/ 1076 h 2050"/>
              <a:gd name="T36" fmla="*/ 899 w 1286"/>
              <a:gd name="T37" fmla="*/ 1187 h 2050"/>
              <a:gd name="T38" fmla="*/ 764 w 1286"/>
              <a:gd name="T39" fmla="*/ 1187 h 2050"/>
              <a:gd name="T40" fmla="*/ 618 w 1286"/>
              <a:gd name="T41" fmla="*/ 1182 h 2050"/>
              <a:gd name="T42" fmla="*/ 467 w 1286"/>
              <a:gd name="T43" fmla="*/ 1182 h 2050"/>
              <a:gd name="T44" fmla="*/ 331 w 1286"/>
              <a:gd name="T45" fmla="*/ 1182 h 2050"/>
              <a:gd name="T46" fmla="*/ 251 w 1286"/>
              <a:gd name="T47" fmla="*/ 1070 h 2050"/>
              <a:gd name="T48" fmla="*/ 171 w 1286"/>
              <a:gd name="T49" fmla="*/ 949 h 2050"/>
              <a:gd name="T50" fmla="*/ 80 w 1286"/>
              <a:gd name="T51" fmla="*/ 828 h 2050"/>
              <a:gd name="T52" fmla="*/ 0 w 1286"/>
              <a:gd name="T53" fmla="*/ 717 h 2050"/>
              <a:gd name="T54" fmla="*/ 45 w 1286"/>
              <a:gd name="T55" fmla="*/ 586 h 2050"/>
              <a:gd name="T56" fmla="*/ 95 w 1286"/>
              <a:gd name="T57" fmla="*/ 444 h 2050"/>
              <a:gd name="T58" fmla="*/ 135 w 1286"/>
              <a:gd name="T59" fmla="*/ 308 h 2050"/>
              <a:gd name="T60" fmla="*/ 181 w 1286"/>
              <a:gd name="T61" fmla="*/ 177 h 2050"/>
              <a:gd name="T62" fmla="*/ 311 w 1286"/>
              <a:gd name="T63" fmla="*/ 131 h 2050"/>
              <a:gd name="T64" fmla="*/ 452 w 1286"/>
              <a:gd name="T65" fmla="*/ 91 h 2050"/>
              <a:gd name="T66" fmla="*/ 588 w 1286"/>
              <a:gd name="T67" fmla="*/ 45 h 2050"/>
              <a:gd name="T68" fmla="*/ 718 w 1286"/>
              <a:gd name="T69" fmla="*/ 0 h 2050"/>
              <a:gd name="T70" fmla="*/ 834 w 1286"/>
              <a:gd name="T71" fmla="*/ 81 h 2050"/>
              <a:gd name="T72" fmla="*/ 945 w 1286"/>
              <a:gd name="T73" fmla="*/ 172 h 2050"/>
              <a:gd name="T74" fmla="*/ 1065 w 1286"/>
              <a:gd name="T75" fmla="*/ 258 h 2050"/>
              <a:gd name="T76" fmla="*/ 1176 w 1286"/>
              <a:gd name="T77" fmla="*/ 338 h 2050"/>
              <a:gd name="T78" fmla="*/ 1176 w 1286"/>
              <a:gd name="T79" fmla="*/ 480 h 2050"/>
              <a:gd name="T80" fmla="*/ 1171 w 1286"/>
              <a:gd name="T81" fmla="*/ 626 h 2050"/>
              <a:gd name="T82" fmla="*/ 613 w 1286"/>
              <a:gd name="T83" fmla="*/ 182 h 2050"/>
              <a:gd name="T84" fmla="*/ 241 w 1286"/>
              <a:gd name="T85" fmla="*/ 621 h 2050"/>
              <a:gd name="T86" fmla="*/ 613 w 1286"/>
              <a:gd name="T87" fmla="*/ 24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6" h="2050">
                <a:moveTo>
                  <a:pt x="537" y="1277"/>
                </a:moveTo>
                <a:cubicBezTo>
                  <a:pt x="537" y="1277"/>
                  <a:pt x="537" y="1277"/>
                  <a:pt x="537" y="127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558" y="1530"/>
                  <a:pt x="512" y="1687"/>
                  <a:pt x="487" y="1762"/>
                </a:cubicBezTo>
                <a:cubicBezTo>
                  <a:pt x="487" y="1762"/>
                  <a:pt x="487" y="1762"/>
                  <a:pt x="367" y="1555"/>
                </a:cubicBezTo>
                <a:cubicBezTo>
                  <a:pt x="367" y="1555"/>
                  <a:pt x="367" y="1555"/>
                  <a:pt x="357" y="1540"/>
                </a:cubicBezTo>
                <a:cubicBezTo>
                  <a:pt x="357" y="1540"/>
                  <a:pt x="357" y="1540"/>
                  <a:pt x="331" y="1540"/>
                </a:cubicBezTo>
                <a:cubicBezTo>
                  <a:pt x="331" y="1540"/>
                  <a:pt x="331" y="1540"/>
                  <a:pt x="45" y="1530"/>
                </a:cubicBezTo>
                <a:cubicBezTo>
                  <a:pt x="125" y="1409"/>
                  <a:pt x="186" y="1257"/>
                  <a:pt x="231" y="1111"/>
                </a:cubicBezTo>
                <a:cubicBezTo>
                  <a:pt x="231" y="1111"/>
                  <a:pt x="231" y="1111"/>
                  <a:pt x="251" y="1111"/>
                </a:cubicBezTo>
                <a:cubicBezTo>
                  <a:pt x="251" y="1111"/>
                  <a:pt x="251" y="1111"/>
                  <a:pt x="266" y="1111"/>
                </a:cubicBezTo>
                <a:cubicBezTo>
                  <a:pt x="266" y="1111"/>
                  <a:pt x="266" y="1111"/>
                  <a:pt x="271" y="1126"/>
                </a:cubicBezTo>
                <a:cubicBezTo>
                  <a:pt x="271" y="1126"/>
                  <a:pt x="271" y="1126"/>
                  <a:pt x="296" y="1197"/>
                </a:cubicBezTo>
                <a:cubicBezTo>
                  <a:pt x="296" y="1197"/>
                  <a:pt x="296" y="1197"/>
                  <a:pt x="306" y="1227"/>
                </a:cubicBezTo>
                <a:cubicBezTo>
                  <a:pt x="306" y="1227"/>
                  <a:pt x="306" y="1227"/>
                  <a:pt x="341" y="1222"/>
                </a:cubicBezTo>
                <a:cubicBezTo>
                  <a:pt x="341" y="1222"/>
                  <a:pt x="341" y="1222"/>
                  <a:pt x="417" y="1202"/>
                </a:cubicBezTo>
                <a:cubicBezTo>
                  <a:pt x="417" y="1202"/>
                  <a:pt x="417" y="1202"/>
                  <a:pt x="432" y="1197"/>
                </a:cubicBezTo>
                <a:cubicBezTo>
                  <a:pt x="432" y="1197"/>
                  <a:pt x="432" y="1197"/>
                  <a:pt x="442" y="1212"/>
                </a:cubicBezTo>
                <a:cubicBezTo>
                  <a:pt x="442" y="1212"/>
                  <a:pt x="442" y="1212"/>
                  <a:pt x="487" y="1267"/>
                </a:cubicBezTo>
                <a:cubicBezTo>
                  <a:pt x="487" y="1267"/>
                  <a:pt x="487" y="1267"/>
                  <a:pt x="507" y="1298"/>
                </a:cubicBezTo>
                <a:cubicBezTo>
                  <a:pt x="507" y="1298"/>
                  <a:pt x="507" y="1298"/>
                  <a:pt x="537" y="1277"/>
                </a:cubicBezTo>
                <a:close/>
                <a:moveTo>
                  <a:pt x="1005" y="1116"/>
                </a:moveTo>
                <a:cubicBezTo>
                  <a:pt x="985" y="1116"/>
                  <a:pt x="985" y="1116"/>
                  <a:pt x="985" y="1116"/>
                </a:cubicBezTo>
                <a:cubicBezTo>
                  <a:pt x="970" y="1116"/>
                  <a:pt x="970" y="1116"/>
                  <a:pt x="970" y="1116"/>
                </a:cubicBezTo>
                <a:cubicBezTo>
                  <a:pt x="965" y="1131"/>
                  <a:pt x="965" y="1131"/>
                  <a:pt x="965" y="1131"/>
                </a:cubicBezTo>
                <a:cubicBezTo>
                  <a:pt x="934" y="1202"/>
                  <a:pt x="934" y="1202"/>
                  <a:pt x="934" y="1202"/>
                </a:cubicBezTo>
                <a:cubicBezTo>
                  <a:pt x="924" y="1232"/>
                  <a:pt x="924" y="1232"/>
                  <a:pt x="924" y="1232"/>
                </a:cubicBezTo>
                <a:cubicBezTo>
                  <a:pt x="889" y="1222"/>
                  <a:pt x="889" y="1222"/>
                  <a:pt x="889" y="1222"/>
                </a:cubicBezTo>
                <a:cubicBezTo>
                  <a:pt x="814" y="1202"/>
                  <a:pt x="814" y="1202"/>
                  <a:pt x="814" y="1202"/>
                </a:cubicBezTo>
                <a:cubicBezTo>
                  <a:pt x="799" y="1202"/>
                  <a:pt x="799" y="1202"/>
                  <a:pt x="799" y="1202"/>
                </a:cubicBezTo>
                <a:cubicBezTo>
                  <a:pt x="789" y="1212"/>
                  <a:pt x="789" y="1212"/>
                  <a:pt x="789" y="1212"/>
                </a:cubicBezTo>
                <a:cubicBezTo>
                  <a:pt x="744" y="1272"/>
                  <a:pt x="744" y="1272"/>
                  <a:pt x="744" y="1272"/>
                </a:cubicBezTo>
                <a:cubicBezTo>
                  <a:pt x="718" y="1298"/>
                  <a:pt x="718" y="1298"/>
                  <a:pt x="718" y="1298"/>
                </a:cubicBezTo>
                <a:cubicBezTo>
                  <a:pt x="693" y="1277"/>
                  <a:pt x="693" y="1277"/>
                  <a:pt x="693" y="1277"/>
                </a:cubicBezTo>
                <a:cubicBezTo>
                  <a:pt x="643" y="1247"/>
                  <a:pt x="643" y="1247"/>
                  <a:pt x="643" y="1247"/>
                </a:cubicBezTo>
                <a:cubicBezTo>
                  <a:pt x="633" y="1288"/>
                  <a:pt x="628" y="1323"/>
                  <a:pt x="623" y="1358"/>
                </a:cubicBezTo>
                <a:cubicBezTo>
                  <a:pt x="759" y="1929"/>
                  <a:pt x="844" y="2050"/>
                  <a:pt x="844" y="2050"/>
                </a:cubicBezTo>
                <a:cubicBezTo>
                  <a:pt x="955" y="1727"/>
                  <a:pt x="955" y="1727"/>
                  <a:pt x="955" y="1727"/>
                </a:cubicBezTo>
                <a:cubicBezTo>
                  <a:pt x="1286" y="1676"/>
                  <a:pt x="1286" y="1676"/>
                  <a:pt x="1286" y="1676"/>
                </a:cubicBezTo>
                <a:cubicBezTo>
                  <a:pt x="1171" y="1530"/>
                  <a:pt x="1075" y="1318"/>
                  <a:pt x="1005" y="1116"/>
                </a:cubicBezTo>
                <a:close/>
                <a:moveTo>
                  <a:pt x="1171" y="626"/>
                </a:moveTo>
                <a:cubicBezTo>
                  <a:pt x="1171" y="626"/>
                  <a:pt x="1171" y="626"/>
                  <a:pt x="1171" y="626"/>
                </a:cubicBezTo>
                <a:cubicBezTo>
                  <a:pt x="1196" y="662"/>
                  <a:pt x="1196" y="662"/>
                  <a:pt x="1196" y="662"/>
                </a:cubicBezTo>
                <a:cubicBezTo>
                  <a:pt x="1196" y="662"/>
                  <a:pt x="1196" y="662"/>
                  <a:pt x="1236" y="727"/>
                </a:cubicBezTo>
                <a:cubicBezTo>
                  <a:pt x="1236" y="727"/>
                  <a:pt x="1236" y="727"/>
                  <a:pt x="1176" y="773"/>
                </a:cubicBezTo>
                <a:cubicBezTo>
                  <a:pt x="1176" y="773"/>
                  <a:pt x="1176" y="773"/>
                  <a:pt x="1146" y="798"/>
                </a:cubicBezTo>
                <a:cubicBezTo>
                  <a:pt x="1146" y="798"/>
                  <a:pt x="1146" y="798"/>
                  <a:pt x="1156" y="838"/>
                </a:cubicBezTo>
                <a:cubicBezTo>
                  <a:pt x="1156" y="838"/>
                  <a:pt x="1156" y="838"/>
                  <a:pt x="1176" y="914"/>
                </a:cubicBezTo>
                <a:cubicBezTo>
                  <a:pt x="1176" y="914"/>
                  <a:pt x="1176" y="914"/>
                  <a:pt x="1100" y="939"/>
                </a:cubicBezTo>
                <a:cubicBezTo>
                  <a:pt x="1100" y="939"/>
                  <a:pt x="1100" y="939"/>
                  <a:pt x="1065" y="954"/>
                </a:cubicBezTo>
                <a:cubicBezTo>
                  <a:pt x="1065" y="954"/>
                  <a:pt x="1065" y="954"/>
                  <a:pt x="1065" y="995"/>
                </a:cubicBezTo>
                <a:cubicBezTo>
                  <a:pt x="1065" y="995"/>
                  <a:pt x="1065" y="995"/>
                  <a:pt x="1060" y="1070"/>
                </a:cubicBezTo>
                <a:cubicBezTo>
                  <a:pt x="1060" y="1070"/>
                  <a:pt x="1060" y="1070"/>
                  <a:pt x="980" y="1076"/>
                </a:cubicBezTo>
                <a:cubicBezTo>
                  <a:pt x="980" y="1076"/>
                  <a:pt x="980" y="1076"/>
                  <a:pt x="940" y="1076"/>
                </a:cubicBezTo>
                <a:cubicBezTo>
                  <a:pt x="940" y="1076"/>
                  <a:pt x="940" y="1076"/>
                  <a:pt x="929" y="1116"/>
                </a:cubicBezTo>
                <a:cubicBezTo>
                  <a:pt x="929" y="1116"/>
                  <a:pt x="929" y="1116"/>
                  <a:pt x="899" y="1187"/>
                </a:cubicBezTo>
                <a:cubicBezTo>
                  <a:pt x="899" y="1187"/>
                  <a:pt x="899" y="1187"/>
                  <a:pt x="824" y="1166"/>
                </a:cubicBezTo>
                <a:cubicBezTo>
                  <a:pt x="824" y="1166"/>
                  <a:pt x="824" y="1166"/>
                  <a:pt x="789" y="1156"/>
                </a:cubicBezTo>
                <a:cubicBezTo>
                  <a:pt x="789" y="1156"/>
                  <a:pt x="789" y="1156"/>
                  <a:pt x="764" y="1187"/>
                </a:cubicBezTo>
                <a:cubicBezTo>
                  <a:pt x="764" y="1187"/>
                  <a:pt x="764" y="1187"/>
                  <a:pt x="713" y="1242"/>
                </a:cubicBezTo>
                <a:cubicBezTo>
                  <a:pt x="713" y="1242"/>
                  <a:pt x="713" y="1242"/>
                  <a:pt x="648" y="1202"/>
                </a:cubicBezTo>
                <a:cubicBezTo>
                  <a:pt x="648" y="1202"/>
                  <a:pt x="648" y="1202"/>
                  <a:pt x="618" y="1182"/>
                </a:cubicBezTo>
                <a:cubicBezTo>
                  <a:pt x="618" y="1182"/>
                  <a:pt x="618" y="1182"/>
                  <a:pt x="583" y="1202"/>
                </a:cubicBezTo>
                <a:cubicBezTo>
                  <a:pt x="583" y="1202"/>
                  <a:pt x="583" y="1202"/>
                  <a:pt x="517" y="1242"/>
                </a:cubicBezTo>
                <a:cubicBezTo>
                  <a:pt x="517" y="1242"/>
                  <a:pt x="517" y="1242"/>
                  <a:pt x="467" y="1182"/>
                </a:cubicBezTo>
                <a:cubicBezTo>
                  <a:pt x="467" y="1182"/>
                  <a:pt x="467" y="1182"/>
                  <a:pt x="447" y="1151"/>
                </a:cubicBezTo>
                <a:cubicBezTo>
                  <a:pt x="447" y="1151"/>
                  <a:pt x="447" y="1151"/>
                  <a:pt x="407" y="1161"/>
                </a:cubicBezTo>
                <a:cubicBezTo>
                  <a:pt x="407" y="1161"/>
                  <a:pt x="407" y="1161"/>
                  <a:pt x="331" y="1182"/>
                </a:cubicBezTo>
                <a:cubicBezTo>
                  <a:pt x="331" y="1182"/>
                  <a:pt x="331" y="1182"/>
                  <a:pt x="306" y="1111"/>
                </a:cubicBezTo>
                <a:cubicBezTo>
                  <a:pt x="306" y="1111"/>
                  <a:pt x="306" y="1111"/>
                  <a:pt x="291" y="1070"/>
                </a:cubicBezTo>
                <a:cubicBezTo>
                  <a:pt x="291" y="1070"/>
                  <a:pt x="291" y="1070"/>
                  <a:pt x="251" y="1070"/>
                </a:cubicBezTo>
                <a:cubicBezTo>
                  <a:pt x="251" y="1070"/>
                  <a:pt x="251" y="1070"/>
                  <a:pt x="176" y="1065"/>
                </a:cubicBezTo>
                <a:cubicBezTo>
                  <a:pt x="176" y="1065"/>
                  <a:pt x="176" y="1065"/>
                  <a:pt x="171" y="990"/>
                </a:cubicBezTo>
                <a:cubicBezTo>
                  <a:pt x="171" y="990"/>
                  <a:pt x="171" y="990"/>
                  <a:pt x="171" y="949"/>
                </a:cubicBezTo>
                <a:cubicBezTo>
                  <a:pt x="171" y="949"/>
                  <a:pt x="171" y="949"/>
                  <a:pt x="130" y="934"/>
                </a:cubicBezTo>
                <a:cubicBezTo>
                  <a:pt x="130" y="934"/>
                  <a:pt x="130" y="934"/>
                  <a:pt x="60" y="904"/>
                </a:cubicBezTo>
                <a:cubicBezTo>
                  <a:pt x="60" y="904"/>
                  <a:pt x="60" y="904"/>
                  <a:pt x="80" y="828"/>
                </a:cubicBezTo>
                <a:cubicBezTo>
                  <a:pt x="80" y="828"/>
                  <a:pt x="80" y="828"/>
                  <a:pt x="90" y="793"/>
                </a:cubicBezTo>
                <a:cubicBezTo>
                  <a:pt x="90" y="793"/>
                  <a:pt x="90" y="793"/>
                  <a:pt x="60" y="767"/>
                </a:cubicBezTo>
                <a:cubicBezTo>
                  <a:pt x="60" y="767"/>
                  <a:pt x="60" y="767"/>
                  <a:pt x="0" y="717"/>
                </a:cubicBezTo>
                <a:cubicBezTo>
                  <a:pt x="0" y="717"/>
                  <a:pt x="0" y="717"/>
                  <a:pt x="45" y="651"/>
                </a:cubicBezTo>
                <a:cubicBezTo>
                  <a:pt x="45" y="651"/>
                  <a:pt x="45" y="651"/>
                  <a:pt x="65" y="621"/>
                </a:cubicBezTo>
                <a:cubicBezTo>
                  <a:pt x="65" y="621"/>
                  <a:pt x="65" y="621"/>
                  <a:pt x="45" y="586"/>
                </a:cubicBezTo>
                <a:cubicBezTo>
                  <a:pt x="45" y="586"/>
                  <a:pt x="45" y="586"/>
                  <a:pt x="5" y="520"/>
                </a:cubicBezTo>
                <a:cubicBezTo>
                  <a:pt x="5" y="520"/>
                  <a:pt x="5" y="520"/>
                  <a:pt x="65" y="475"/>
                </a:cubicBezTo>
                <a:cubicBezTo>
                  <a:pt x="65" y="475"/>
                  <a:pt x="65" y="475"/>
                  <a:pt x="95" y="444"/>
                </a:cubicBezTo>
                <a:cubicBezTo>
                  <a:pt x="95" y="444"/>
                  <a:pt x="95" y="444"/>
                  <a:pt x="85" y="409"/>
                </a:cubicBezTo>
                <a:cubicBezTo>
                  <a:pt x="85" y="409"/>
                  <a:pt x="85" y="409"/>
                  <a:pt x="65" y="333"/>
                </a:cubicBezTo>
                <a:cubicBezTo>
                  <a:pt x="65" y="333"/>
                  <a:pt x="65" y="333"/>
                  <a:pt x="135" y="308"/>
                </a:cubicBezTo>
                <a:cubicBezTo>
                  <a:pt x="135" y="308"/>
                  <a:pt x="135" y="308"/>
                  <a:pt x="176" y="293"/>
                </a:cubicBezTo>
                <a:cubicBezTo>
                  <a:pt x="176" y="293"/>
                  <a:pt x="176" y="293"/>
                  <a:pt x="176" y="252"/>
                </a:cubicBezTo>
                <a:cubicBezTo>
                  <a:pt x="176" y="252"/>
                  <a:pt x="176" y="252"/>
                  <a:pt x="181" y="177"/>
                </a:cubicBezTo>
                <a:cubicBezTo>
                  <a:pt x="181" y="177"/>
                  <a:pt x="181" y="177"/>
                  <a:pt x="256" y="172"/>
                </a:cubicBezTo>
                <a:cubicBezTo>
                  <a:pt x="256" y="172"/>
                  <a:pt x="256" y="172"/>
                  <a:pt x="296" y="172"/>
                </a:cubicBezTo>
                <a:cubicBezTo>
                  <a:pt x="296" y="172"/>
                  <a:pt x="296" y="172"/>
                  <a:pt x="311" y="131"/>
                </a:cubicBezTo>
                <a:cubicBezTo>
                  <a:pt x="311" y="131"/>
                  <a:pt x="311" y="131"/>
                  <a:pt x="341" y="61"/>
                </a:cubicBezTo>
                <a:cubicBezTo>
                  <a:pt x="341" y="61"/>
                  <a:pt x="341" y="61"/>
                  <a:pt x="412" y="81"/>
                </a:cubicBezTo>
                <a:cubicBezTo>
                  <a:pt x="412" y="81"/>
                  <a:pt x="412" y="81"/>
                  <a:pt x="452" y="91"/>
                </a:cubicBezTo>
                <a:cubicBezTo>
                  <a:pt x="452" y="91"/>
                  <a:pt x="452" y="91"/>
                  <a:pt x="477" y="61"/>
                </a:cubicBezTo>
                <a:cubicBezTo>
                  <a:pt x="477" y="61"/>
                  <a:pt x="477" y="61"/>
                  <a:pt x="527" y="0"/>
                </a:cubicBezTo>
                <a:cubicBezTo>
                  <a:pt x="527" y="0"/>
                  <a:pt x="527" y="0"/>
                  <a:pt x="588" y="45"/>
                </a:cubicBezTo>
                <a:cubicBezTo>
                  <a:pt x="588" y="45"/>
                  <a:pt x="588" y="45"/>
                  <a:pt x="623" y="66"/>
                </a:cubicBezTo>
                <a:cubicBezTo>
                  <a:pt x="623" y="66"/>
                  <a:pt x="623" y="66"/>
                  <a:pt x="658" y="45"/>
                </a:cubicBezTo>
                <a:cubicBezTo>
                  <a:pt x="658" y="45"/>
                  <a:pt x="658" y="45"/>
                  <a:pt x="718" y="0"/>
                </a:cubicBezTo>
                <a:cubicBezTo>
                  <a:pt x="718" y="0"/>
                  <a:pt x="718" y="0"/>
                  <a:pt x="769" y="61"/>
                </a:cubicBezTo>
                <a:cubicBezTo>
                  <a:pt x="769" y="61"/>
                  <a:pt x="769" y="61"/>
                  <a:pt x="794" y="91"/>
                </a:cubicBezTo>
                <a:cubicBezTo>
                  <a:pt x="794" y="91"/>
                  <a:pt x="794" y="91"/>
                  <a:pt x="834" y="81"/>
                </a:cubicBezTo>
                <a:cubicBezTo>
                  <a:pt x="834" y="81"/>
                  <a:pt x="834" y="81"/>
                  <a:pt x="904" y="66"/>
                </a:cubicBezTo>
                <a:cubicBezTo>
                  <a:pt x="904" y="66"/>
                  <a:pt x="904" y="66"/>
                  <a:pt x="934" y="136"/>
                </a:cubicBezTo>
                <a:cubicBezTo>
                  <a:pt x="934" y="136"/>
                  <a:pt x="934" y="136"/>
                  <a:pt x="945" y="172"/>
                </a:cubicBezTo>
                <a:cubicBezTo>
                  <a:pt x="945" y="172"/>
                  <a:pt x="945" y="172"/>
                  <a:pt x="990" y="177"/>
                </a:cubicBezTo>
                <a:cubicBezTo>
                  <a:pt x="990" y="177"/>
                  <a:pt x="990" y="177"/>
                  <a:pt x="1065" y="182"/>
                </a:cubicBezTo>
                <a:cubicBezTo>
                  <a:pt x="1065" y="182"/>
                  <a:pt x="1065" y="182"/>
                  <a:pt x="1065" y="258"/>
                </a:cubicBezTo>
                <a:cubicBezTo>
                  <a:pt x="1065" y="258"/>
                  <a:pt x="1065" y="258"/>
                  <a:pt x="1070" y="298"/>
                </a:cubicBezTo>
                <a:cubicBezTo>
                  <a:pt x="1070" y="298"/>
                  <a:pt x="1070" y="298"/>
                  <a:pt x="1105" y="313"/>
                </a:cubicBezTo>
                <a:cubicBezTo>
                  <a:pt x="1105" y="313"/>
                  <a:pt x="1105" y="313"/>
                  <a:pt x="1176" y="338"/>
                </a:cubicBezTo>
                <a:cubicBezTo>
                  <a:pt x="1176" y="338"/>
                  <a:pt x="1176" y="338"/>
                  <a:pt x="1156" y="414"/>
                </a:cubicBezTo>
                <a:cubicBezTo>
                  <a:pt x="1156" y="414"/>
                  <a:pt x="1156" y="414"/>
                  <a:pt x="1146" y="454"/>
                </a:cubicBezTo>
                <a:cubicBezTo>
                  <a:pt x="1146" y="454"/>
                  <a:pt x="1146" y="454"/>
                  <a:pt x="1176" y="480"/>
                </a:cubicBezTo>
                <a:cubicBezTo>
                  <a:pt x="1176" y="480"/>
                  <a:pt x="1176" y="480"/>
                  <a:pt x="1236" y="530"/>
                </a:cubicBezTo>
                <a:cubicBezTo>
                  <a:pt x="1236" y="530"/>
                  <a:pt x="1236" y="530"/>
                  <a:pt x="1196" y="591"/>
                </a:cubicBezTo>
                <a:cubicBezTo>
                  <a:pt x="1196" y="591"/>
                  <a:pt x="1196" y="591"/>
                  <a:pt x="1171" y="626"/>
                </a:cubicBezTo>
                <a:close/>
                <a:moveTo>
                  <a:pt x="613" y="1055"/>
                </a:moveTo>
                <a:cubicBezTo>
                  <a:pt x="849" y="1055"/>
                  <a:pt x="1040" y="858"/>
                  <a:pt x="1040" y="621"/>
                </a:cubicBezTo>
                <a:cubicBezTo>
                  <a:pt x="1040" y="379"/>
                  <a:pt x="849" y="182"/>
                  <a:pt x="613" y="182"/>
                </a:cubicBezTo>
                <a:cubicBezTo>
                  <a:pt x="372" y="182"/>
                  <a:pt x="181" y="379"/>
                  <a:pt x="181" y="621"/>
                </a:cubicBezTo>
                <a:cubicBezTo>
                  <a:pt x="181" y="858"/>
                  <a:pt x="372" y="1055"/>
                  <a:pt x="613" y="1055"/>
                </a:cubicBezTo>
                <a:close/>
                <a:moveTo>
                  <a:pt x="241" y="621"/>
                </a:moveTo>
                <a:cubicBezTo>
                  <a:pt x="241" y="823"/>
                  <a:pt x="407" y="990"/>
                  <a:pt x="613" y="990"/>
                </a:cubicBezTo>
                <a:cubicBezTo>
                  <a:pt x="814" y="990"/>
                  <a:pt x="980" y="823"/>
                  <a:pt x="980" y="621"/>
                </a:cubicBezTo>
                <a:cubicBezTo>
                  <a:pt x="980" y="414"/>
                  <a:pt x="814" y="247"/>
                  <a:pt x="613" y="247"/>
                </a:cubicBezTo>
                <a:cubicBezTo>
                  <a:pt x="407" y="247"/>
                  <a:pt x="241" y="414"/>
                  <a:pt x="241" y="621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08F0A7-6B70-4850-A34D-4BA8071B862C}"/>
              </a:ext>
            </a:extLst>
          </p:cNvPr>
          <p:cNvSpPr/>
          <p:nvPr/>
        </p:nvSpPr>
        <p:spPr>
          <a:xfrm>
            <a:off x="4967626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Silos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to Product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537EFF4-C88B-46B9-A394-209000667F2B}"/>
              </a:ext>
            </a:extLst>
          </p:cNvPr>
          <p:cNvGrpSpPr/>
          <p:nvPr/>
        </p:nvGrpSpPr>
        <p:grpSpPr>
          <a:xfrm>
            <a:off x="5455991" y="2993618"/>
            <a:ext cx="843788" cy="778391"/>
            <a:chOff x="4221704" y="1791782"/>
            <a:chExt cx="700593" cy="646294"/>
          </a:xfrm>
        </p:grpSpPr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A2CE95D1-8CF5-46D7-94EF-C46E98F04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088" y="2191249"/>
              <a:ext cx="450441" cy="246827"/>
            </a:xfrm>
            <a:custGeom>
              <a:avLst/>
              <a:gdLst>
                <a:gd name="T0" fmla="*/ 0 w 1626"/>
                <a:gd name="T1" fmla="*/ 38 h 891"/>
                <a:gd name="T2" fmla="*/ 0 w 1626"/>
                <a:gd name="T3" fmla="*/ 351 h 891"/>
                <a:gd name="T4" fmla="*/ 810 w 1626"/>
                <a:gd name="T5" fmla="*/ 891 h 891"/>
                <a:gd name="T6" fmla="*/ 1626 w 1626"/>
                <a:gd name="T7" fmla="*/ 351 h 891"/>
                <a:gd name="T8" fmla="*/ 1626 w 1626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6" h="891">
                  <a:moveTo>
                    <a:pt x="0" y="38"/>
                  </a:moveTo>
                  <a:lnTo>
                    <a:pt x="0" y="351"/>
                  </a:lnTo>
                  <a:lnTo>
                    <a:pt x="810" y="891"/>
                  </a:lnTo>
                  <a:lnTo>
                    <a:pt x="1626" y="351"/>
                  </a:lnTo>
                  <a:lnTo>
                    <a:pt x="1626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Line 26">
              <a:extLst>
                <a:ext uri="{FF2B5EF4-FFF2-40B4-BE49-F238E27FC236}">
                  <a16:creationId xmlns:a16="http://schemas.microsoft.com/office/drawing/2014/main" id="{5F117182-4A50-4669-B377-AF33847107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815" y="2176289"/>
              <a:ext cx="1662" cy="261787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34">
              <a:extLst>
                <a:ext uri="{FF2B5EF4-FFF2-40B4-BE49-F238E27FC236}">
                  <a16:creationId xmlns:a16="http://schemas.microsoft.com/office/drawing/2014/main" id="{A7243AD5-3668-4945-BB28-1442C58CA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1708 w 2529"/>
                <a:gd name="T1" fmla="*/ 0 h 1685"/>
                <a:gd name="T2" fmla="*/ 0 w 2529"/>
                <a:gd name="T3" fmla="*/ 1134 h 1685"/>
                <a:gd name="T4" fmla="*/ 805 w 2529"/>
                <a:gd name="T5" fmla="*/ 1685 h 1685"/>
                <a:gd name="T6" fmla="*/ 1253 w 2529"/>
                <a:gd name="T7" fmla="*/ 1388 h 1685"/>
                <a:gd name="T8" fmla="*/ 2529 w 2529"/>
                <a:gd name="T9" fmla="*/ 540 h 1685"/>
                <a:gd name="T10" fmla="*/ 1708 w 2529"/>
                <a:gd name="T11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9" h="1685">
                  <a:moveTo>
                    <a:pt x="1708" y="0"/>
                  </a:moveTo>
                  <a:lnTo>
                    <a:pt x="0" y="1134"/>
                  </a:lnTo>
                  <a:lnTo>
                    <a:pt x="805" y="1685"/>
                  </a:lnTo>
                  <a:lnTo>
                    <a:pt x="1253" y="1388"/>
                  </a:lnTo>
                  <a:lnTo>
                    <a:pt x="2529" y="540"/>
                  </a:lnTo>
                  <a:lnTo>
                    <a:pt x="1708" y="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29B9283E-17AC-4955-8507-F1D77AE71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0 w 2529"/>
                <a:gd name="T1" fmla="*/ 551 h 1685"/>
                <a:gd name="T2" fmla="*/ 1692 w 2529"/>
                <a:gd name="T3" fmla="*/ 1685 h 1685"/>
                <a:gd name="T4" fmla="*/ 2529 w 2529"/>
                <a:gd name="T5" fmla="*/ 1151 h 1685"/>
                <a:gd name="T6" fmla="*/ 811 w 2529"/>
                <a:gd name="T7" fmla="*/ 0 h 1685"/>
                <a:gd name="T8" fmla="*/ 0 w 2529"/>
                <a:gd name="T9" fmla="*/ 551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9" h="1685">
                  <a:moveTo>
                    <a:pt x="0" y="551"/>
                  </a:moveTo>
                  <a:lnTo>
                    <a:pt x="1692" y="1685"/>
                  </a:lnTo>
                  <a:lnTo>
                    <a:pt x="2529" y="1151"/>
                  </a:lnTo>
                  <a:lnTo>
                    <a:pt x="811" y="0"/>
                  </a:lnTo>
                  <a:lnTo>
                    <a:pt x="0" y="551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7A0DDC6-4A1B-4A31-A2EA-C78FB20D176C}"/>
              </a:ext>
            </a:extLst>
          </p:cNvPr>
          <p:cNvSpPr/>
          <p:nvPr/>
        </p:nvSpPr>
        <p:spPr>
          <a:xfrm>
            <a:off x="7137983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Capex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Versus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Opex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48" name="Group 42">
            <a:extLst>
              <a:ext uri="{FF2B5EF4-FFF2-40B4-BE49-F238E27FC236}">
                <a16:creationId xmlns:a16="http://schemas.microsoft.com/office/drawing/2014/main" id="{B4E4DF73-E410-4FA7-86DC-3DC4AAB4ED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09045" y="3027434"/>
            <a:ext cx="1055117" cy="726211"/>
            <a:chOff x="4740" y="1768"/>
            <a:chExt cx="725" cy="499"/>
          </a:xfrm>
          <a:noFill/>
        </p:grpSpPr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0B90A0AC-428D-4009-8E12-D57819DA8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" y="1768"/>
              <a:ext cx="499" cy="459"/>
            </a:xfrm>
            <a:custGeom>
              <a:avLst/>
              <a:gdLst>
                <a:gd name="T0" fmla="*/ 339 w 499"/>
                <a:gd name="T1" fmla="*/ 24 h 459"/>
                <a:gd name="T2" fmla="*/ 0 w 499"/>
                <a:gd name="T3" fmla="*/ 459 h 459"/>
                <a:gd name="T4" fmla="*/ 499 w 499"/>
                <a:gd name="T5" fmla="*/ 249 h 459"/>
                <a:gd name="T6" fmla="*/ 394 w 499"/>
                <a:gd name="T7" fmla="*/ 0 h 459"/>
                <a:gd name="T8" fmla="*/ 339 w 499"/>
                <a:gd name="T9" fmla="*/ 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59">
                  <a:moveTo>
                    <a:pt x="339" y="24"/>
                  </a:moveTo>
                  <a:lnTo>
                    <a:pt x="0" y="459"/>
                  </a:lnTo>
                  <a:lnTo>
                    <a:pt x="499" y="249"/>
                  </a:lnTo>
                  <a:lnTo>
                    <a:pt x="394" y="0"/>
                  </a:lnTo>
                  <a:lnTo>
                    <a:pt x="339" y="24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3F44E852-8D32-4B3C-80BF-3320301A6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768"/>
              <a:ext cx="78" cy="68"/>
            </a:xfrm>
            <a:custGeom>
              <a:avLst/>
              <a:gdLst>
                <a:gd name="T0" fmla="*/ 0 w 37"/>
                <a:gd name="T1" fmla="*/ 11 h 32"/>
                <a:gd name="T2" fmla="*/ 15 w 37"/>
                <a:gd name="T3" fmla="*/ 29 h 32"/>
                <a:gd name="T4" fmla="*/ 37 w 37"/>
                <a:gd name="T5" fmla="*/ 26 h 32"/>
                <a:gd name="T6" fmla="*/ 26 w 37"/>
                <a:gd name="T7" fmla="*/ 0 h 32"/>
                <a:gd name="T8" fmla="*/ 0 w 3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11"/>
                  </a:moveTo>
                  <a:cubicBezTo>
                    <a:pt x="2" y="18"/>
                    <a:pt x="7" y="26"/>
                    <a:pt x="15" y="29"/>
                  </a:cubicBezTo>
                  <a:cubicBezTo>
                    <a:pt x="22" y="32"/>
                    <a:pt x="31" y="31"/>
                    <a:pt x="37" y="2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124DC039-57FA-444A-AD47-7E157B8DF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1962"/>
              <a:ext cx="67" cy="78"/>
            </a:xfrm>
            <a:custGeom>
              <a:avLst/>
              <a:gdLst>
                <a:gd name="T0" fmla="*/ 6 w 32"/>
                <a:gd name="T1" fmla="*/ 37 h 37"/>
                <a:gd name="T2" fmla="*/ 3 w 32"/>
                <a:gd name="T3" fmla="*/ 14 h 37"/>
                <a:gd name="T4" fmla="*/ 21 w 32"/>
                <a:gd name="T5" fmla="*/ 0 h 37"/>
                <a:gd name="T6" fmla="*/ 32 w 32"/>
                <a:gd name="T7" fmla="*/ 26 h 37"/>
                <a:gd name="T8" fmla="*/ 6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6" y="37"/>
                  </a:moveTo>
                  <a:cubicBezTo>
                    <a:pt x="2" y="31"/>
                    <a:pt x="0" y="21"/>
                    <a:pt x="3" y="14"/>
                  </a:cubicBezTo>
                  <a:cubicBezTo>
                    <a:pt x="6" y="6"/>
                    <a:pt x="13" y="1"/>
                    <a:pt x="21" y="0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6" y="3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A7B26C77-1FEF-4169-AEA5-7C0F6A407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" y="1941"/>
              <a:ext cx="151" cy="162"/>
            </a:xfrm>
            <a:custGeom>
              <a:avLst/>
              <a:gdLst>
                <a:gd name="T0" fmla="*/ 0 w 72"/>
                <a:gd name="T1" fmla="*/ 65 h 77"/>
                <a:gd name="T2" fmla="*/ 41 w 72"/>
                <a:gd name="T3" fmla="*/ 71 h 77"/>
                <a:gd name="T4" fmla="*/ 63 w 72"/>
                <a:gd name="T5" fmla="*/ 17 h 77"/>
                <a:gd name="T6" fmla="*/ 50 w 72"/>
                <a:gd name="T7" fmla="*/ 0 h 77"/>
                <a:gd name="T8" fmla="*/ 0 w 72"/>
                <a:gd name="T9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65"/>
                  </a:moveTo>
                  <a:cubicBezTo>
                    <a:pt x="11" y="74"/>
                    <a:pt x="27" y="77"/>
                    <a:pt x="41" y="71"/>
                  </a:cubicBezTo>
                  <a:cubicBezTo>
                    <a:pt x="62" y="62"/>
                    <a:pt x="72" y="38"/>
                    <a:pt x="63" y="17"/>
                  </a:cubicBezTo>
                  <a:cubicBezTo>
                    <a:pt x="60" y="10"/>
                    <a:pt x="56" y="4"/>
                    <a:pt x="50" y="0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DC5415DD-E70F-4BAA-A0B7-591778D14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785"/>
              <a:ext cx="484" cy="482"/>
            </a:xfrm>
            <a:custGeom>
              <a:avLst/>
              <a:gdLst>
                <a:gd name="T0" fmla="*/ 174 w 484"/>
                <a:gd name="T1" fmla="*/ 457 h 482"/>
                <a:gd name="T2" fmla="*/ 484 w 484"/>
                <a:gd name="T3" fmla="*/ 0 h 482"/>
                <a:gd name="T4" fmla="*/ 0 w 484"/>
                <a:gd name="T5" fmla="*/ 242 h 482"/>
                <a:gd name="T6" fmla="*/ 119 w 484"/>
                <a:gd name="T7" fmla="*/ 482 h 482"/>
                <a:gd name="T8" fmla="*/ 174 w 484"/>
                <a:gd name="T9" fmla="*/ 4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482">
                  <a:moveTo>
                    <a:pt x="174" y="457"/>
                  </a:moveTo>
                  <a:lnTo>
                    <a:pt x="484" y="0"/>
                  </a:lnTo>
                  <a:lnTo>
                    <a:pt x="0" y="242"/>
                  </a:lnTo>
                  <a:lnTo>
                    <a:pt x="119" y="482"/>
                  </a:lnTo>
                  <a:lnTo>
                    <a:pt x="174" y="45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27642D4F-E595-4195-A8C1-78791F733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2200"/>
              <a:ext cx="78" cy="67"/>
            </a:xfrm>
            <a:custGeom>
              <a:avLst/>
              <a:gdLst>
                <a:gd name="T0" fmla="*/ 37 w 37"/>
                <a:gd name="T1" fmla="*/ 20 h 32"/>
                <a:gd name="T2" fmla="*/ 22 w 37"/>
                <a:gd name="T3" fmla="*/ 3 h 32"/>
                <a:gd name="T4" fmla="*/ 0 w 37"/>
                <a:gd name="T5" fmla="*/ 7 h 32"/>
                <a:gd name="T6" fmla="*/ 12 w 37"/>
                <a:gd name="T7" fmla="*/ 32 h 32"/>
                <a:gd name="T8" fmla="*/ 37 w 3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7" y="20"/>
                  </a:moveTo>
                  <a:cubicBezTo>
                    <a:pt x="36" y="13"/>
                    <a:pt x="29" y="5"/>
                    <a:pt x="22" y="3"/>
                  </a:cubicBezTo>
                  <a:cubicBezTo>
                    <a:pt x="14" y="0"/>
                    <a:pt x="6" y="2"/>
                    <a:pt x="0" y="7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37" y="2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D602B68E-6317-40E0-8A00-A20462B1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2000"/>
              <a:ext cx="67" cy="80"/>
            </a:xfrm>
            <a:custGeom>
              <a:avLst/>
              <a:gdLst>
                <a:gd name="T0" fmla="*/ 25 w 32"/>
                <a:gd name="T1" fmla="*/ 0 h 38"/>
                <a:gd name="T2" fmla="*/ 30 w 32"/>
                <a:gd name="T3" fmla="*/ 23 h 38"/>
                <a:gd name="T4" fmla="*/ 13 w 32"/>
                <a:gd name="T5" fmla="*/ 38 h 38"/>
                <a:gd name="T6" fmla="*/ 0 w 32"/>
                <a:gd name="T7" fmla="*/ 13 h 38"/>
                <a:gd name="T8" fmla="*/ 25 w 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8">
                  <a:moveTo>
                    <a:pt x="25" y="0"/>
                  </a:moveTo>
                  <a:cubicBezTo>
                    <a:pt x="30" y="6"/>
                    <a:pt x="32" y="15"/>
                    <a:pt x="30" y="23"/>
                  </a:cubicBezTo>
                  <a:cubicBezTo>
                    <a:pt x="27" y="31"/>
                    <a:pt x="20" y="36"/>
                    <a:pt x="13" y="38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Freeform 52">
              <a:extLst>
                <a:ext uri="{FF2B5EF4-FFF2-40B4-BE49-F238E27FC236}">
                  <a16:creationId xmlns:a16="http://schemas.microsoft.com/office/drawing/2014/main" id="{FD37592B-03DF-4A31-9160-EA2EE5836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920"/>
              <a:ext cx="147" cy="164"/>
            </a:xfrm>
            <a:custGeom>
              <a:avLst/>
              <a:gdLst>
                <a:gd name="T0" fmla="*/ 70 w 70"/>
                <a:gd name="T1" fmla="*/ 10 h 78"/>
                <a:gd name="T2" fmla="*/ 28 w 70"/>
                <a:gd name="T3" fmla="*/ 7 h 78"/>
                <a:gd name="T4" fmla="*/ 10 w 70"/>
                <a:gd name="T5" fmla="*/ 62 h 78"/>
                <a:gd name="T6" fmla="*/ 24 w 70"/>
                <a:gd name="T7" fmla="*/ 78 h 78"/>
                <a:gd name="T8" fmla="*/ 70 w 70"/>
                <a:gd name="T9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70" y="10"/>
                  </a:moveTo>
                  <a:cubicBezTo>
                    <a:pt x="58" y="2"/>
                    <a:pt x="42" y="0"/>
                    <a:pt x="28" y="7"/>
                  </a:cubicBezTo>
                  <a:cubicBezTo>
                    <a:pt x="8" y="17"/>
                    <a:pt x="0" y="42"/>
                    <a:pt x="10" y="62"/>
                  </a:cubicBezTo>
                  <a:cubicBezTo>
                    <a:pt x="13" y="69"/>
                    <a:pt x="18" y="74"/>
                    <a:pt x="24" y="78"/>
                  </a:cubicBezTo>
                  <a:lnTo>
                    <a:pt x="70" y="1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5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 dir="u"/>
      </p:transition>
    </mc:Choice>
    <mc:Fallback xmlns="">
      <p:transition spd="med">
        <p:cover dir="u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id="{039C10CB-22A8-498B-915F-66DC4EA83A34}"/>
              </a:ext>
            </a:extLst>
          </p:cNvPr>
          <p:cNvSpPr/>
          <p:nvPr/>
        </p:nvSpPr>
        <p:spPr>
          <a:xfrm flipV="1">
            <a:off x="1735577" y="504092"/>
            <a:ext cx="2629584" cy="3252077"/>
          </a:xfrm>
          <a:custGeom>
            <a:avLst/>
            <a:gdLst>
              <a:gd name="connsiteX0" fmla="*/ 1301695 w 2603390"/>
              <a:gd name="connsiteY0" fmla="*/ 3219679 h 3219679"/>
              <a:gd name="connsiteX1" fmla="*/ 2603390 w 2603390"/>
              <a:gd name="connsiteY1" fmla="*/ 1917984 h 3219679"/>
              <a:gd name="connsiteX2" fmla="*/ 2222132 w 2603390"/>
              <a:gd name="connsiteY2" fmla="*/ 997547 h 3219679"/>
              <a:gd name="connsiteX3" fmla="*/ 2205400 w 2603390"/>
              <a:gd name="connsiteY3" fmla="*/ 982340 h 3219679"/>
              <a:gd name="connsiteX4" fmla="*/ 1263964 w 2603390"/>
              <a:gd name="connsiteY4" fmla="*/ 0 h 3219679"/>
              <a:gd name="connsiteX5" fmla="*/ 1263964 w 2603390"/>
              <a:gd name="connsiteY5" fmla="*/ 618195 h 3219679"/>
              <a:gd name="connsiteX6" fmla="*/ 1168604 w 2603390"/>
              <a:gd name="connsiteY6" fmla="*/ 623010 h 3219679"/>
              <a:gd name="connsiteX7" fmla="*/ 0 w 2603390"/>
              <a:gd name="connsiteY7" fmla="*/ 1917984 h 3219679"/>
              <a:gd name="connsiteX8" fmla="*/ 1301695 w 2603390"/>
              <a:gd name="connsiteY8" fmla="*/ 3219679 h 3219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03390" h="3219679">
                <a:moveTo>
                  <a:pt x="1301695" y="3219679"/>
                </a:moveTo>
                <a:cubicBezTo>
                  <a:pt x="2020601" y="3219679"/>
                  <a:pt x="2603390" y="2636890"/>
                  <a:pt x="2603390" y="1917984"/>
                </a:cubicBezTo>
                <a:cubicBezTo>
                  <a:pt x="2603390" y="1558531"/>
                  <a:pt x="2457693" y="1233107"/>
                  <a:pt x="2222132" y="997547"/>
                </a:cubicBezTo>
                <a:lnTo>
                  <a:pt x="2205400" y="982340"/>
                </a:lnTo>
                <a:lnTo>
                  <a:pt x="1263964" y="0"/>
                </a:lnTo>
                <a:lnTo>
                  <a:pt x="1263964" y="618195"/>
                </a:lnTo>
                <a:lnTo>
                  <a:pt x="1168604" y="623010"/>
                </a:lnTo>
                <a:cubicBezTo>
                  <a:pt x="512217" y="689670"/>
                  <a:pt x="0" y="1244010"/>
                  <a:pt x="0" y="1917984"/>
                </a:cubicBezTo>
                <a:cubicBezTo>
                  <a:pt x="0" y="2636890"/>
                  <a:pt x="582789" y="3219679"/>
                  <a:pt x="1301695" y="3219679"/>
                </a:cubicBezTo>
                <a:close/>
              </a:path>
            </a:pathLst>
          </a:custGeom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27BFF98-BCA2-4A70-B57B-48019820397E}"/>
              </a:ext>
            </a:extLst>
          </p:cNvPr>
          <p:cNvSpPr txBox="1"/>
          <p:nvPr/>
        </p:nvSpPr>
        <p:spPr bwMode="white">
          <a:xfrm>
            <a:off x="2028220" y="1182103"/>
            <a:ext cx="2079661" cy="1544040"/>
          </a:xfrm>
          <a:custGeom>
            <a:avLst/>
            <a:gdLst>
              <a:gd name="connsiteX0" fmla="*/ 0 w 1984659"/>
              <a:gd name="connsiteY0" fmla="*/ 0 h 1528637"/>
              <a:gd name="connsiteX1" fmla="*/ 1984659 w 1984659"/>
              <a:gd name="connsiteY1" fmla="*/ 0 h 1528637"/>
              <a:gd name="connsiteX2" fmla="*/ 1984659 w 1984659"/>
              <a:gd name="connsiteY2" fmla="*/ 1528637 h 1528637"/>
              <a:gd name="connsiteX3" fmla="*/ 0 w 1984659"/>
              <a:gd name="connsiteY3" fmla="*/ 1528637 h 1528637"/>
              <a:gd name="connsiteX4" fmla="*/ 0 w 1984659"/>
              <a:gd name="connsiteY4" fmla="*/ 0 h 1528637"/>
              <a:gd name="connsiteX0" fmla="*/ 0 w 1984659"/>
              <a:gd name="connsiteY0" fmla="*/ 0 h 1528637"/>
              <a:gd name="connsiteX1" fmla="*/ 1984659 w 1984659"/>
              <a:gd name="connsiteY1" fmla="*/ 0 h 1528637"/>
              <a:gd name="connsiteX2" fmla="*/ 1984659 w 1984659"/>
              <a:gd name="connsiteY2" fmla="*/ 1528637 h 1528637"/>
              <a:gd name="connsiteX3" fmla="*/ 36760 w 1984659"/>
              <a:gd name="connsiteY3" fmla="*/ 1335648 h 1528637"/>
              <a:gd name="connsiteX4" fmla="*/ 0 w 1984659"/>
              <a:gd name="connsiteY4" fmla="*/ 0 h 1528637"/>
              <a:gd name="connsiteX0" fmla="*/ 0 w 1984659"/>
              <a:gd name="connsiteY0" fmla="*/ 0 h 1528637"/>
              <a:gd name="connsiteX1" fmla="*/ 1984659 w 1984659"/>
              <a:gd name="connsiteY1" fmla="*/ 0 h 1528637"/>
              <a:gd name="connsiteX2" fmla="*/ 1984659 w 1984659"/>
              <a:gd name="connsiteY2" fmla="*/ 1528637 h 1528637"/>
              <a:gd name="connsiteX3" fmla="*/ 36760 w 1984659"/>
              <a:gd name="connsiteY3" fmla="*/ 1418358 h 1528637"/>
              <a:gd name="connsiteX4" fmla="*/ 0 w 1984659"/>
              <a:gd name="connsiteY4" fmla="*/ 0 h 1528637"/>
              <a:gd name="connsiteX0" fmla="*/ 0 w 1984659"/>
              <a:gd name="connsiteY0" fmla="*/ 0 h 1528637"/>
              <a:gd name="connsiteX1" fmla="*/ 1984659 w 1984659"/>
              <a:gd name="connsiteY1" fmla="*/ 0 h 1528637"/>
              <a:gd name="connsiteX2" fmla="*/ 1984659 w 1984659"/>
              <a:gd name="connsiteY2" fmla="*/ 1528637 h 1528637"/>
              <a:gd name="connsiteX3" fmla="*/ 96495 w 1984659"/>
              <a:gd name="connsiteY3" fmla="*/ 1459713 h 1528637"/>
              <a:gd name="connsiteX4" fmla="*/ 0 w 1984659"/>
              <a:gd name="connsiteY4" fmla="*/ 0 h 1528637"/>
              <a:gd name="connsiteX0" fmla="*/ 0 w 1984659"/>
              <a:gd name="connsiteY0" fmla="*/ 0 h 1528637"/>
              <a:gd name="connsiteX1" fmla="*/ 1984659 w 1984659"/>
              <a:gd name="connsiteY1" fmla="*/ 0 h 1528637"/>
              <a:gd name="connsiteX2" fmla="*/ 1978531 w 1984659"/>
              <a:gd name="connsiteY2" fmla="*/ 900209 h 1528637"/>
              <a:gd name="connsiteX3" fmla="*/ 1984659 w 1984659"/>
              <a:gd name="connsiteY3" fmla="*/ 1528637 h 1528637"/>
              <a:gd name="connsiteX4" fmla="*/ 96495 w 1984659"/>
              <a:gd name="connsiteY4" fmla="*/ 1459713 h 1528637"/>
              <a:gd name="connsiteX5" fmla="*/ 0 w 1984659"/>
              <a:gd name="connsiteY5" fmla="*/ 0 h 1528637"/>
              <a:gd name="connsiteX0" fmla="*/ 0 w 2079652"/>
              <a:gd name="connsiteY0" fmla="*/ 0 h 1528637"/>
              <a:gd name="connsiteX1" fmla="*/ 1984659 w 2079652"/>
              <a:gd name="connsiteY1" fmla="*/ 0 h 1528637"/>
              <a:gd name="connsiteX2" fmla="*/ 2079621 w 2079652"/>
              <a:gd name="connsiteY2" fmla="*/ 849664 h 1528637"/>
              <a:gd name="connsiteX3" fmla="*/ 1984659 w 2079652"/>
              <a:gd name="connsiteY3" fmla="*/ 1528637 h 1528637"/>
              <a:gd name="connsiteX4" fmla="*/ 96495 w 2079652"/>
              <a:gd name="connsiteY4" fmla="*/ 1459713 h 1528637"/>
              <a:gd name="connsiteX5" fmla="*/ 0 w 2079652"/>
              <a:gd name="connsiteY5" fmla="*/ 0 h 1528637"/>
              <a:gd name="connsiteX0" fmla="*/ 0 w 2117914"/>
              <a:gd name="connsiteY0" fmla="*/ 0 h 1528637"/>
              <a:gd name="connsiteX1" fmla="*/ 2117914 w 2117914"/>
              <a:gd name="connsiteY1" fmla="*/ 18380 h 1528637"/>
              <a:gd name="connsiteX2" fmla="*/ 2079621 w 2117914"/>
              <a:gd name="connsiteY2" fmla="*/ 849664 h 1528637"/>
              <a:gd name="connsiteX3" fmla="*/ 1984659 w 2117914"/>
              <a:gd name="connsiteY3" fmla="*/ 1528637 h 1528637"/>
              <a:gd name="connsiteX4" fmla="*/ 96495 w 2117914"/>
              <a:gd name="connsiteY4" fmla="*/ 1459713 h 1528637"/>
              <a:gd name="connsiteX5" fmla="*/ 0 w 2117914"/>
              <a:gd name="connsiteY5" fmla="*/ 0 h 1528637"/>
              <a:gd name="connsiteX0" fmla="*/ 0 w 2117914"/>
              <a:gd name="connsiteY0" fmla="*/ 0 h 1528637"/>
              <a:gd name="connsiteX1" fmla="*/ 2117914 w 2117914"/>
              <a:gd name="connsiteY1" fmla="*/ 18380 h 1528637"/>
              <a:gd name="connsiteX2" fmla="*/ 2079621 w 2117914"/>
              <a:gd name="connsiteY2" fmla="*/ 849664 h 1528637"/>
              <a:gd name="connsiteX3" fmla="*/ 1984659 w 2117914"/>
              <a:gd name="connsiteY3" fmla="*/ 1528637 h 1528637"/>
              <a:gd name="connsiteX4" fmla="*/ 96495 w 2117914"/>
              <a:gd name="connsiteY4" fmla="*/ 1459713 h 1528637"/>
              <a:gd name="connsiteX5" fmla="*/ 0 w 2117914"/>
              <a:gd name="connsiteY5" fmla="*/ 0 h 1528637"/>
              <a:gd name="connsiteX0" fmla="*/ 0 w 2117914"/>
              <a:gd name="connsiteY0" fmla="*/ 0 h 1528637"/>
              <a:gd name="connsiteX1" fmla="*/ 2117914 w 2117914"/>
              <a:gd name="connsiteY1" fmla="*/ 18380 h 1528637"/>
              <a:gd name="connsiteX2" fmla="*/ 2079621 w 2117914"/>
              <a:gd name="connsiteY2" fmla="*/ 849664 h 1528637"/>
              <a:gd name="connsiteX3" fmla="*/ 1984659 w 2117914"/>
              <a:gd name="connsiteY3" fmla="*/ 1528637 h 1528637"/>
              <a:gd name="connsiteX4" fmla="*/ 13993 w 2117914"/>
              <a:gd name="connsiteY4" fmla="*/ 1322210 h 1528637"/>
              <a:gd name="connsiteX5" fmla="*/ 0 w 2117914"/>
              <a:gd name="connsiteY5" fmla="*/ 0 h 1528637"/>
              <a:gd name="connsiteX0" fmla="*/ 0 w 2117914"/>
              <a:gd name="connsiteY0" fmla="*/ 0 h 1528637"/>
              <a:gd name="connsiteX1" fmla="*/ 2117914 w 2117914"/>
              <a:gd name="connsiteY1" fmla="*/ 18380 h 1528637"/>
              <a:gd name="connsiteX2" fmla="*/ 2079621 w 2117914"/>
              <a:gd name="connsiteY2" fmla="*/ 849664 h 1528637"/>
              <a:gd name="connsiteX3" fmla="*/ 1984659 w 2117914"/>
              <a:gd name="connsiteY3" fmla="*/ 1528637 h 1528637"/>
              <a:gd name="connsiteX4" fmla="*/ 428573 w 2117914"/>
              <a:gd name="connsiteY4" fmla="*/ 1364785 h 1528637"/>
              <a:gd name="connsiteX5" fmla="*/ 13993 w 2117914"/>
              <a:gd name="connsiteY5" fmla="*/ 1322210 h 1528637"/>
              <a:gd name="connsiteX6" fmla="*/ 0 w 2117914"/>
              <a:gd name="connsiteY6" fmla="*/ 0 h 1528637"/>
              <a:gd name="connsiteX0" fmla="*/ 0 w 2117914"/>
              <a:gd name="connsiteY0" fmla="*/ 0 h 1536665"/>
              <a:gd name="connsiteX1" fmla="*/ 2117914 w 2117914"/>
              <a:gd name="connsiteY1" fmla="*/ 18380 h 1536665"/>
              <a:gd name="connsiteX2" fmla="*/ 2079621 w 2117914"/>
              <a:gd name="connsiteY2" fmla="*/ 849664 h 1536665"/>
              <a:gd name="connsiteX3" fmla="*/ 1984659 w 2117914"/>
              <a:gd name="connsiteY3" fmla="*/ 1528637 h 1536665"/>
              <a:gd name="connsiteX4" fmla="*/ 428573 w 2117914"/>
              <a:gd name="connsiteY4" fmla="*/ 1536665 h 1536665"/>
              <a:gd name="connsiteX5" fmla="*/ 13993 w 2117914"/>
              <a:gd name="connsiteY5" fmla="*/ 1322210 h 1536665"/>
              <a:gd name="connsiteX6" fmla="*/ 0 w 2117914"/>
              <a:gd name="connsiteY6" fmla="*/ 0 h 1536665"/>
              <a:gd name="connsiteX0" fmla="*/ 0 w 2117914"/>
              <a:gd name="connsiteY0" fmla="*/ 0 h 1544040"/>
              <a:gd name="connsiteX1" fmla="*/ 2117914 w 2117914"/>
              <a:gd name="connsiteY1" fmla="*/ 18380 h 1544040"/>
              <a:gd name="connsiteX2" fmla="*/ 2079621 w 2117914"/>
              <a:gd name="connsiteY2" fmla="*/ 849664 h 1544040"/>
              <a:gd name="connsiteX3" fmla="*/ 1984659 w 2117914"/>
              <a:gd name="connsiteY3" fmla="*/ 1528637 h 1544040"/>
              <a:gd name="connsiteX4" fmla="*/ 170476 w 2117914"/>
              <a:gd name="connsiteY4" fmla="*/ 1544040 h 1544040"/>
              <a:gd name="connsiteX5" fmla="*/ 13993 w 2117914"/>
              <a:gd name="connsiteY5" fmla="*/ 1322210 h 1544040"/>
              <a:gd name="connsiteX6" fmla="*/ 0 w 2117914"/>
              <a:gd name="connsiteY6" fmla="*/ 0 h 1544040"/>
              <a:gd name="connsiteX0" fmla="*/ 0 w 2117914"/>
              <a:gd name="connsiteY0" fmla="*/ 0 h 1544040"/>
              <a:gd name="connsiteX1" fmla="*/ 2117914 w 2117914"/>
              <a:gd name="connsiteY1" fmla="*/ 18380 h 1544040"/>
              <a:gd name="connsiteX2" fmla="*/ 2079621 w 2117914"/>
              <a:gd name="connsiteY2" fmla="*/ 849664 h 1544040"/>
              <a:gd name="connsiteX3" fmla="*/ 1874046 w 2117914"/>
              <a:gd name="connsiteY3" fmla="*/ 1484392 h 1544040"/>
              <a:gd name="connsiteX4" fmla="*/ 170476 w 2117914"/>
              <a:gd name="connsiteY4" fmla="*/ 1544040 h 1544040"/>
              <a:gd name="connsiteX5" fmla="*/ 13993 w 2117914"/>
              <a:gd name="connsiteY5" fmla="*/ 1322210 h 1544040"/>
              <a:gd name="connsiteX6" fmla="*/ 0 w 2117914"/>
              <a:gd name="connsiteY6" fmla="*/ 0 h 1544040"/>
              <a:gd name="connsiteX0" fmla="*/ 0 w 2079661"/>
              <a:gd name="connsiteY0" fmla="*/ 0 h 1544040"/>
              <a:gd name="connsiteX1" fmla="*/ 2007301 w 2079661"/>
              <a:gd name="connsiteY1" fmla="*/ 3632 h 1544040"/>
              <a:gd name="connsiteX2" fmla="*/ 2079621 w 2079661"/>
              <a:gd name="connsiteY2" fmla="*/ 849664 h 1544040"/>
              <a:gd name="connsiteX3" fmla="*/ 1874046 w 2079661"/>
              <a:gd name="connsiteY3" fmla="*/ 1484392 h 1544040"/>
              <a:gd name="connsiteX4" fmla="*/ 170476 w 2079661"/>
              <a:gd name="connsiteY4" fmla="*/ 1544040 h 1544040"/>
              <a:gd name="connsiteX5" fmla="*/ 13993 w 2079661"/>
              <a:gd name="connsiteY5" fmla="*/ 1322210 h 1544040"/>
              <a:gd name="connsiteX6" fmla="*/ 0 w 2079661"/>
              <a:gd name="connsiteY6" fmla="*/ 0 h 154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9661" h="1544040">
                <a:moveTo>
                  <a:pt x="0" y="0"/>
                </a:moveTo>
                <a:lnTo>
                  <a:pt x="2007301" y="3632"/>
                </a:lnTo>
                <a:cubicBezTo>
                  <a:pt x="2005258" y="303702"/>
                  <a:pt x="2081664" y="549594"/>
                  <a:pt x="2079621" y="849664"/>
                </a:cubicBezTo>
                <a:cubicBezTo>
                  <a:pt x="2081664" y="1059140"/>
                  <a:pt x="1872003" y="1274916"/>
                  <a:pt x="1874046" y="1484392"/>
                </a:cubicBezTo>
                <a:lnTo>
                  <a:pt x="170476" y="1544040"/>
                </a:lnTo>
                <a:lnTo>
                  <a:pt x="13993" y="132221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182880" tIns="9144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Do you have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a backup datacenter?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2E2157-154E-4766-9BB0-58A174523DF1}"/>
              </a:ext>
            </a:extLst>
          </p:cNvPr>
          <p:cNvGrpSpPr/>
          <p:nvPr/>
        </p:nvGrpSpPr>
        <p:grpSpPr>
          <a:xfrm>
            <a:off x="936519" y="2806448"/>
            <a:ext cx="1193956" cy="2366064"/>
            <a:chOff x="1025085" y="2046402"/>
            <a:chExt cx="965164" cy="1912667"/>
          </a:xfrm>
        </p:grpSpPr>
        <p:sp>
          <p:nvSpPr>
            <p:cNvPr id="8" name="Freeform 216">
              <a:extLst>
                <a:ext uri="{FF2B5EF4-FFF2-40B4-BE49-F238E27FC236}">
                  <a16:creationId xmlns:a16="http://schemas.microsoft.com/office/drawing/2014/main" id="{14322E7F-55A8-4ECB-AD26-71A1E93B7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085" y="3059360"/>
              <a:ext cx="965164" cy="899709"/>
            </a:xfrm>
            <a:custGeom>
              <a:avLst/>
              <a:gdLst>
                <a:gd name="T0" fmla="*/ 346 w 350"/>
                <a:gd name="T1" fmla="*/ 496 h 500"/>
                <a:gd name="T2" fmla="*/ 346 w 350"/>
                <a:gd name="T3" fmla="*/ 492 h 500"/>
                <a:gd name="T4" fmla="*/ 8 w 350"/>
                <a:gd name="T5" fmla="*/ 492 h 500"/>
                <a:gd name="T6" fmla="*/ 8 w 350"/>
                <a:gd name="T7" fmla="*/ 104 h 500"/>
                <a:gd name="T8" fmla="*/ 36 w 350"/>
                <a:gd name="T9" fmla="*/ 36 h 500"/>
                <a:gd name="T10" fmla="*/ 104 w 350"/>
                <a:gd name="T11" fmla="*/ 8 h 500"/>
                <a:gd name="T12" fmla="*/ 245 w 350"/>
                <a:gd name="T13" fmla="*/ 8 h 500"/>
                <a:gd name="T14" fmla="*/ 314 w 350"/>
                <a:gd name="T15" fmla="*/ 36 h 500"/>
                <a:gd name="T16" fmla="*/ 342 w 350"/>
                <a:gd name="T17" fmla="*/ 104 h 500"/>
                <a:gd name="T18" fmla="*/ 342 w 350"/>
                <a:gd name="T19" fmla="*/ 496 h 500"/>
                <a:gd name="T20" fmla="*/ 346 w 350"/>
                <a:gd name="T21" fmla="*/ 496 h 500"/>
                <a:gd name="T22" fmla="*/ 346 w 350"/>
                <a:gd name="T23" fmla="*/ 492 h 500"/>
                <a:gd name="T24" fmla="*/ 346 w 350"/>
                <a:gd name="T25" fmla="*/ 496 h 500"/>
                <a:gd name="T26" fmla="*/ 350 w 350"/>
                <a:gd name="T27" fmla="*/ 496 h 500"/>
                <a:gd name="T28" fmla="*/ 350 w 350"/>
                <a:gd name="T29" fmla="*/ 104 h 500"/>
                <a:gd name="T30" fmla="*/ 245 w 350"/>
                <a:gd name="T31" fmla="*/ 0 h 500"/>
                <a:gd name="T32" fmla="*/ 104 w 350"/>
                <a:gd name="T33" fmla="*/ 0 h 500"/>
                <a:gd name="T34" fmla="*/ 0 w 350"/>
                <a:gd name="T35" fmla="*/ 104 h 500"/>
                <a:gd name="T36" fmla="*/ 0 w 350"/>
                <a:gd name="T37" fmla="*/ 500 h 500"/>
                <a:gd name="T38" fmla="*/ 350 w 350"/>
                <a:gd name="T39" fmla="*/ 500 h 500"/>
                <a:gd name="T40" fmla="*/ 350 w 350"/>
                <a:gd name="T41" fmla="*/ 496 h 500"/>
                <a:gd name="T42" fmla="*/ 346 w 350"/>
                <a:gd name="T43" fmla="*/ 496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0" h="500">
                  <a:moveTo>
                    <a:pt x="346" y="496"/>
                  </a:moveTo>
                  <a:cubicBezTo>
                    <a:pt x="346" y="492"/>
                    <a:pt x="346" y="492"/>
                    <a:pt x="346" y="492"/>
                  </a:cubicBezTo>
                  <a:cubicBezTo>
                    <a:pt x="8" y="492"/>
                    <a:pt x="8" y="492"/>
                    <a:pt x="8" y="492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8" y="78"/>
                    <a:pt x="18" y="54"/>
                    <a:pt x="36" y="36"/>
                  </a:cubicBezTo>
                  <a:cubicBezTo>
                    <a:pt x="53" y="19"/>
                    <a:pt x="78" y="8"/>
                    <a:pt x="104" y="8"/>
                  </a:cubicBezTo>
                  <a:cubicBezTo>
                    <a:pt x="245" y="8"/>
                    <a:pt x="245" y="8"/>
                    <a:pt x="245" y="8"/>
                  </a:cubicBezTo>
                  <a:cubicBezTo>
                    <a:pt x="272" y="8"/>
                    <a:pt x="296" y="19"/>
                    <a:pt x="314" y="36"/>
                  </a:cubicBezTo>
                  <a:cubicBezTo>
                    <a:pt x="331" y="54"/>
                    <a:pt x="342" y="78"/>
                    <a:pt x="342" y="104"/>
                  </a:cubicBezTo>
                  <a:cubicBezTo>
                    <a:pt x="342" y="496"/>
                    <a:pt x="342" y="496"/>
                    <a:pt x="342" y="496"/>
                  </a:cubicBezTo>
                  <a:cubicBezTo>
                    <a:pt x="346" y="496"/>
                    <a:pt x="346" y="496"/>
                    <a:pt x="346" y="496"/>
                  </a:cubicBezTo>
                  <a:cubicBezTo>
                    <a:pt x="346" y="492"/>
                    <a:pt x="346" y="492"/>
                    <a:pt x="346" y="492"/>
                  </a:cubicBezTo>
                  <a:cubicBezTo>
                    <a:pt x="346" y="496"/>
                    <a:pt x="346" y="496"/>
                    <a:pt x="346" y="496"/>
                  </a:cubicBezTo>
                  <a:cubicBezTo>
                    <a:pt x="350" y="496"/>
                    <a:pt x="350" y="496"/>
                    <a:pt x="350" y="496"/>
                  </a:cubicBezTo>
                  <a:cubicBezTo>
                    <a:pt x="350" y="104"/>
                    <a:pt x="350" y="104"/>
                    <a:pt x="350" y="104"/>
                  </a:cubicBezTo>
                  <a:cubicBezTo>
                    <a:pt x="350" y="47"/>
                    <a:pt x="303" y="0"/>
                    <a:pt x="245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6" y="0"/>
                    <a:pt x="0" y="47"/>
                    <a:pt x="0" y="104"/>
                  </a:cubicBezTo>
                  <a:cubicBezTo>
                    <a:pt x="0" y="500"/>
                    <a:pt x="0" y="500"/>
                    <a:pt x="0" y="500"/>
                  </a:cubicBezTo>
                  <a:cubicBezTo>
                    <a:pt x="350" y="500"/>
                    <a:pt x="350" y="500"/>
                    <a:pt x="350" y="500"/>
                  </a:cubicBezTo>
                  <a:cubicBezTo>
                    <a:pt x="350" y="496"/>
                    <a:pt x="350" y="496"/>
                    <a:pt x="350" y="496"/>
                  </a:cubicBezTo>
                  <a:cubicBezTo>
                    <a:pt x="346" y="496"/>
                    <a:pt x="346" y="496"/>
                    <a:pt x="346" y="496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0" name="Freeform 217">
              <a:extLst>
                <a:ext uri="{FF2B5EF4-FFF2-40B4-BE49-F238E27FC236}">
                  <a16:creationId xmlns:a16="http://schemas.microsoft.com/office/drawing/2014/main" id="{A5791C92-B221-4166-9A5F-070F9FD43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747" y="2619924"/>
              <a:ext cx="146036" cy="146036"/>
            </a:xfrm>
            <a:custGeom>
              <a:avLst/>
              <a:gdLst>
                <a:gd name="T0" fmla="*/ 0 w 53"/>
                <a:gd name="T1" fmla="*/ 26 h 53"/>
                <a:gd name="T2" fmla="*/ 27 w 53"/>
                <a:gd name="T3" fmla="*/ 0 h 53"/>
                <a:gd name="T4" fmla="*/ 53 w 53"/>
                <a:gd name="T5" fmla="*/ 26 h 53"/>
                <a:gd name="T6" fmla="*/ 27 w 53"/>
                <a:gd name="T7" fmla="*/ 53 h 53"/>
                <a:gd name="T8" fmla="*/ 14 w 53"/>
                <a:gd name="T9" fmla="*/ 4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0" y="26"/>
                  </a:moveTo>
                  <a:cubicBezTo>
                    <a:pt x="0" y="12"/>
                    <a:pt x="12" y="0"/>
                    <a:pt x="27" y="0"/>
                  </a:cubicBezTo>
                  <a:cubicBezTo>
                    <a:pt x="41" y="0"/>
                    <a:pt x="53" y="12"/>
                    <a:pt x="53" y="26"/>
                  </a:cubicBezTo>
                  <a:cubicBezTo>
                    <a:pt x="53" y="41"/>
                    <a:pt x="41" y="53"/>
                    <a:pt x="27" y="53"/>
                  </a:cubicBezTo>
                  <a:cubicBezTo>
                    <a:pt x="22" y="53"/>
                    <a:pt x="18" y="52"/>
                    <a:pt x="14" y="49"/>
                  </a:cubicBezTo>
                </a:path>
              </a:pathLst>
            </a:custGeom>
            <a:solidFill>
              <a:srgbClr val="999A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11" name="Freeform 218">
              <a:extLst>
                <a:ext uri="{FF2B5EF4-FFF2-40B4-BE49-F238E27FC236}">
                  <a16:creationId xmlns:a16="http://schemas.microsoft.com/office/drawing/2014/main" id="{C369A2DB-4F37-4D52-ADC0-2FB9129A6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747" y="2619924"/>
              <a:ext cx="146036" cy="146036"/>
            </a:xfrm>
            <a:custGeom>
              <a:avLst/>
              <a:gdLst>
                <a:gd name="T0" fmla="*/ 0 w 53"/>
                <a:gd name="T1" fmla="*/ 26 h 53"/>
                <a:gd name="T2" fmla="*/ 27 w 53"/>
                <a:gd name="T3" fmla="*/ 0 h 53"/>
                <a:gd name="T4" fmla="*/ 53 w 53"/>
                <a:gd name="T5" fmla="*/ 26 h 53"/>
                <a:gd name="T6" fmla="*/ 27 w 53"/>
                <a:gd name="T7" fmla="*/ 53 h 53"/>
                <a:gd name="T8" fmla="*/ 14 w 53"/>
                <a:gd name="T9" fmla="*/ 4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0" y="26"/>
                  </a:moveTo>
                  <a:cubicBezTo>
                    <a:pt x="0" y="12"/>
                    <a:pt x="12" y="0"/>
                    <a:pt x="27" y="0"/>
                  </a:cubicBezTo>
                  <a:cubicBezTo>
                    <a:pt x="41" y="0"/>
                    <a:pt x="53" y="12"/>
                    <a:pt x="53" y="26"/>
                  </a:cubicBezTo>
                  <a:cubicBezTo>
                    <a:pt x="53" y="41"/>
                    <a:pt x="41" y="53"/>
                    <a:pt x="27" y="53"/>
                  </a:cubicBezTo>
                  <a:cubicBezTo>
                    <a:pt x="22" y="53"/>
                    <a:pt x="18" y="52"/>
                    <a:pt x="14" y="49"/>
                  </a:cubicBezTo>
                </a:path>
              </a:pathLst>
            </a:custGeom>
            <a:ln w="190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2" name="Freeform 221">
              <a:extLst>
                <a:ext uri="{FF2B5EF4-FFF2-40B4-BE49-F238E27FC236}">
                  <a16:creationId xmlns:a16="http://schemas.microsoft.com/office/drawing/2014/main" id="{227C2FBF-C742-4D0F-97F5-A73F24786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58" y="2619924"/>
              <a:ext cx="146036" cy="146036"/>
            </a:xfrm>
            <a:custGeom>
              <a:avLst/>
              <a:gdLst>
                <a:gd name="T0" fmla="*/ 53 w 53"/>
                <a:gd name="T1" fmla="*/ 26 h 53"/>
                <a:gd name="T2" fmla="*/ 27 w 53"/>
                <a:gd name="T3" fmla="*/ 0 h 53"/>
                <a:gd name="T4" fmla="*/ 0 w 53"/>
                <a:gd name="T5" fmla="*/ 26 h 53"/>
                <a:gd name="T6" fmla="*/ 27 w 53"/>
                <a:gd name="T7" fmla="*/ 53 h 53"/>
                <a:gd name="T8" fmla="*/ 40 w 53"/>
                <a:gd name="T9" fmla="*/ 4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53" y="26"/>
                  </a:moveTo>
                  <a:cubicBezTo>
                    <a:pt x="53" y="12"/>
                    <a:pt x="42" y="0"/>
                    <a:pt x="27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32" y="53"/>
                    <a:pt x="36" y="52"/>
                    <a:pt x="40" y="49"/>
                  </a:cubicBezTo>
                </a:path>
              </a:pathLst>
            </a:custGeom>
            <a:solidFill>
              <a:srgbClr val="6AA72C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13" name="Freeform 222">
              <a:extLst>
                <a:ext uri="{FF2B5EF4-FFF2-40B4-BE49-F238E27FC236}">
                  <a16:creationId xmlns:a16="http://schemas.microsoft.com/office/drawing/2014/main" id="{5DE05F22-48B8-4283-8B78-8EC59D78F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58" y="2619924"/>
              <a:ext cx="146036" cy="146036"/>
            </a:xfrm>
            <a:custGeom>
              <a:avLst/>
              <a:gdLst>
                <a:gd name="T0" fmla="*/ 53 w 53"/>
                <a:gd name="T1" fmla="*/ 26 h 53"/>
                <a:gd name="T2" fmla="*/ 27 w 53"/>
                <a:gd name="T3" fmla="*/ 0 h 53"/>
                <a:gd name="T4" fmla="*/ 0 w 53"/>
                <a:gd name="T5" fmla="*/ 26 h 53"/>
                <a:gd name="T6" fmla="*/ 27 w 53"/>
                <a:gd name="T7" fmla="*/ 53 h 53"/>
                <a:gd name="T8" fmla="*/ 40 w 53"/>
                <a:gd name="T9" fmla="*/ 49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53">
                  <a:moveTo>
                    <a:pt x="53" y="26"/>
                  </a:moveTo>
                  <a:cubicBezTo>
                    <a:pt x="53" y="12"/>
                    <a:pt x="42" y="0"/>
                    <a:pt x="27" y="0"/>
                  </a:cubicBez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32" y="53"/>
                    <a:pt x="36" y="52"/>
                    <a:pt x="40" y="49"/>
                  </a:cubicBezTo>
                </a:path>
              </a:pathLst>
            </a:custGeom>
            <a:ln w="190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4" name="Freeform 226">
              <a:extLst>
                <a:ext uri="{FF2B5EF4-FFF2-40B4-BE49-F238E27FC236}">
                  <a16:creationId xmlns:a16="http://schemas.microsoft.com/office/drawing/2014/main" id="{35F9B5BE-B094-4FFB-9ADE-DF6DDF500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950" y="2982359"/>
              <a:ext cx="274813" cy="107535"/>
            </a:xfrm>
            <a:custGeom>
              <a:avLst/>
              <a:gdLst>
                <a:gd name="T0" fmla="*/ 100 w 100"/>
                <a:gd name="T1" fmla="*/ 0 h 39"/>
                <a:gd name="T2" fmla="*/ 100 w 100"/>
                <a:gd name="T3" fmla="*/ 30 h 39"/>
                <a:gd name="T4" fmla="*/ 59 w 100"/>
                <a:gd name="T5" fmla="*/ 39 h 39"/>
                <a:gd name="T6" fmla="*/ 42 w 100"/>
                <a:gd name="T7" fmla="*/ 39 h 39"/>
                <a:gd name="T8" fmla="*/ 0 w 100"/>
                <a:gd name="T9" fmla="*/ 30 h 39"/>
                <a:gd name="T10" fmla="*/ 0 w 100"/>
                <a:gd name="T11" fmla="*/ 0 h 39"/>
                <a:gd name="T12" fmla="*/ 100 w 100"/>
                <a:gd name="T1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39">
                  <a:moveTo>
                    <a:pt x="100" y="0"/>
                  </a:moveTo>
                  <a:cubicBezTo>
                    <a:pt x="100" y="30"/>
                    <a:pt x="100" y="30"/>
                    <a:pt x="100" y="30"/>
                  </a:cubicBezTo>
                  <a:cubicBezTo>
                    <a:pt x="88" y="35"/>
                    <a:pt x="74" y="39"/>
                    <a:pt x="59" y="39"/>
                  </a:cubicBezTo>
                  <a:cubicBezTo>
                    <a:pt x="42" y="39"/>
                    <a:pt x="42" y="39"/>
                    <a:pt x="42" y="39"/>
                  </a:cubicBezTo>
                  <a:cubicBezTo>
                    <a:pt x="27" y="39"/>
                    <a:pt x="13" y="35"/>
                    <a:pt x="0" y="3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E84B4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5" name="Freeform 227">
              <a:extLst>
                <a:ext uri="{FF2B5EF4-FFF2-40B4-BE49-F238E27FC236}">
                  <a16:creationId xmlns:a16="http://schemas.microsoft.com/office/drawing/2014/main" id="{D5672F4D-E296-4DEB-8D3F-1469BFC97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4950" y="2972403"/>
              <a:ext cx="274813" cy="227020"/>
            </a:xfrm>
            <a:custGeom>
              <a:avLst/>
              <a:gdLst>
                <a:gd name="T0" fmla="*/ 57 w 100"/>
                <a:gd name="T1" fmla="*/ 82 h 82"/>
                <a:gd name="T2" fmla="*/ 44 w 100"/>
                <a:gd name="T3" fmla="*/ 82 h 82"/>
                <a:gd name="T4" fmla="*/ 0 w 100"/>
                <a:gd name="T5" fmla="*/ 39 h 82"/>
                <a:gd name="T6" fmla="*/ 0 w 100"/>
                <a:gd name="T7" fmla="*/ 0 h 82"/>
                <a:gd name="T8" fmla="*/ 100 w 100"/>
                <a:gd name="T9" fmla="*/ 0 h 82"/>
                <a:gd name="T10" fmla="*/ 100 w 100"/>
                <a:gd name="T11" fmla="*/ 39 h 82"/>
                <a:gd name="T12" fmla="*/ 57 w 100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82">
                  <a:moveTo>
                    <a:pt x="57" y="82"/>
                  </a:moveTo>
                  <a:cubicBezTo>
                    <a:pt x="44" y="82"/>
                    <a:pt x="44" y="82"/>
                    <a:pt x="44" y="82"/>
                  </a:cubicBezTo>
                  <a:cubicBezTo>
                    <a:pt x="20" y="82"/>
                    <a:pt x="0" y="63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63"/>
                    <a:pt x="81" y="82"/>
                    <a:pt x="57" y="82"/>
                  </a:cubicBezTo>
                  <a:close/>
                </a:path>
              </a:pathLst>
            </a:custGeom>
            <a:solidFill>
              <a:srgbClr val="6AA72C"/>
            </a:solidFill>
            <a:ln w="190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16" name="Freeform 228">
              <a:extLst>
                <a:ext uri="{FF2B5EF4-FFF2-40B4-BE49-F238E27FC236}">
                  <a16:creationId xmlns:a16="http://schemas.microsoft.com/office/drawing/2014/main" id="{0AC64F53-F504-4051-86C1-A02A2A366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603" y="2380957"/>
              <a:ext cx="581489" cy="647869"/>
            </a:xfrm>
            <a:custGeom>
              <a:avLst/>
              <a:gdLst>
                <a:gd name="T0" fmla="*/ 109 w 211"/>
                <a:gd name="T1" fmla="*/ 234 h 234"/>
                <a:gd name="T2" fmla="*/ 101 w 211"/>
                <a:gd name="T3" fmla="*/ 234 h 234"/>
                <a:gd name="T4" fmla="*/ 0 w 211"/>
                <a:gd name="T5" fmla="*/ 132 h 234"/>
                <a:gd name="T6" fmla="*/ 0 w 211"/>
                <a:gd name="T7" fmla="*/ 58 h 234"/>
                <a:gd name="T8" fmla="*/ 58 w 211"/>
                <a:gd name="T9" fmla="*/ 0 h 234"/>
                <a:gd name="T10" fmla="*/ 158 w 211"/>
                <a:gd name="T11" fmla="*/ 0 h 234"/>
                <a:gd name="T12" fmla="*/ 211 w 211"/>
                <a:gd name="T13" fmla="*/ 53 h 234"/>
                <a:gd name="T14" fmla="*/ 211 w 211"/>
                <a:gd name="T15" fmla="*/ 132 h 234"/>
                <a:gd name="T16" fmla="*/ 109 w 211"/>
                <a:gd name="T17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34">
                  <a:moveTo>
                    <a:pt x="109" y="234"/>
                  </a:moveTo>
                  <a:cubicBezTo>
                    <a:pt x="101" y="234"/>
                    <a:pt x="101" y="234"/>
                    <a:pt x="101" y="234"/>
                  </a:cubicBezTo>
                  <a:cubicBezTo>
                    <a:pt x="45" y="234"/>
                    <a:pt x="0" y="188"/>
                    <a:pt x="0" y="13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26"/>
                    <a:pt x="26" y="0"/>
                    <a:pt x="5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87" y="0"/>
                    <a:pt x="211" y="23"/>
                    <a:pt x="211" y="53"/>
                  </a:cubicBezTo>
                  <a:cubicBezTo>
                    <a:pt x="211" y="132"/>
                    <a:pt x="211" y="132"/>
                    <a:pt x="211" y="132"/>
                  </a:cubicBezTo>
                  <a:cubicBezTo>
                    <a:pt x="211" y="188"/>
                    <a:pt x="165" y="234"/>
                    <a:pt x="109" y="234"/>
                  </a:cubicBezTo>
                  <a:close/>
                </a:path>
              </a:pathLst>
            </a:custGeom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7" name="Freeform 229">
              <a:extLst>
                <a:ext uri="{FF2B5EF4-FFF2-40B4-BE49-F238E27FC236}">
                  <a16:creationId xmlns:a16="http://schemas.microsoft.com/office/drawing/2014/main" id="{78200A6C-3E81-4B4F-BA0E-F17F7303E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603" y="2380957"/>
              <a:ext cx="581489" cy="647869"/>
            </a:xfrm>
            <a:custGeom>
              <a:avLst/>
              <a:gdLst>
                <a:gd name="T0" fmla="*/ 109 w 211"/>
                <a:gd name="T1" fmla="*/ 234 h 234"/>
                <a:gd name="T2" fmla="*/ 101 w 211"/>
                <a:gd name="T3" fmla="*/ 234 h 234"/>
                <a:gd name="T4" fmla="*/ 0 w 211"/>
                <a:gd name="T5" fmla="*/ 132 h 234"/>
                <a:gd name="T6" fmla="*/ 0 w 211"/>
                <a:gd name="T7" fmla="*/ 58 h 234"/>
                <a:gd name="T8" fmla="*/ 58 w 211"/>
                <a:gd name="T9" fmla="*/ 0 h 234"/>
                <a:gd name="T10" fmla="*/ 158 w 211"/>
                <a:gd name="T11" fmla="*/ 0 h 234"/>
                <a:gd name="T12" fmla="*/ 211 w 211"/>
                <a:gd name="T13" fmla="*/ 53 h 234"/>
                <a:gd name="T14" fmla="*/ 211 w 211"/>
                <a:gd name="T15" fmla="*/ 132 h 234"/>
                <a:gd name="T16" fmla="*/ 109 w 211"/>
                <a:gd name="T17" fmla="*/ 23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234">
                  <a:moveTo>
                    <a:pt x="109" y="234"/>
                  </a:moveTo>
                  <a:cubicBezTo>
                    <a:pt x="101" y="234"/>
                    <a:pt x="101" y="234"/>
                    <a:pt x="101" y="234"/>
                  </a:cubicBezTo>
                  <a:cubicBezTo>
                    <a:pt x="45" y="234"/>
                    <a:pt x="0" y="188"/>
                    <a:pt x="0" y="13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26"/>
                    <a:pt x="26" y="0"/>
                    <a:pt x="5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87" y="0"/>
                    <a:pt x="211" y="23"/>
                    <a:pt x="211" y="53"/>
                  </a:cubicBezTo>
                  <a:cubicBezTo>
                    <a:pt x="211" y="132"/>
                    <a:pt x="211" y="132"/>
                    <a:pt x="211" y="132"/>
                  </a:cubicBezTo>
                  <a:cubicBezTo>
                    <a:pt x="211" y="188"/>
                    <a:pt x="165" y="234"/>
                    <a:pt x="109" y="234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8" name="Freeform 231">
              <a:extLst>
                <a:ext uri="{FF2B5EF4-FFF2-40B4-BE49-F238E27FC236}">
                  <a16:creationId xmlns:a16="http://schemas.microsoft.com/office/drawing/2014/main" id="{D59D0FBC-DF60-49AF-A105-C496CA5AA5B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463018" y="2631687"/>
              <a:ext cx="45139" cy="144708"/>
            </a:xfrm>
            <a:custGeom>
              <a:avLst/>
              <a:gdLst>
                <a:gd name="T0" fmla="*/ 16 w 16"/>
                <a:gd name="T1" fmla="*/ 52 h 52"/>
                <a:gd name="T2" fmla="*/ 0 w 16"/>
                <a:gd name="T3" fmla="*/ 36 h 52"/>
                <a:gd name="T4" fmla="*/ 0 w 16"/>
                <a:gd name="T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52">
                  <a:moveTo>
                    <a:pt x="16" y="52"/>
                  </a:moveTo>
                  <a:cubicBezTo>
                    <a:pt x="8" y="52"/>
                    <a:pt x="0" y="45"/>
                    <a:pt x="0" y="3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9" name="Freeform 232">
              <a:extLst>
                <a:ext uri="{FF2B5EF4-FFF2-40B4-BE49-F238E27FC236}">
                  <a16:creationId xmlns:a16="http://schemas.microsoft.com/office/drawing/2014/main" id="{9C82D4D9-CB70-492C-BEF5-37F4F31B7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2055" y="2549563"/>
              <a:ext cx="151346" cy="19915"/>
            </a:xfrm>
            <a:custGeom>
              <a:avLst/>
              <a:gdLst>
                <a:gd name="T0" fmla="*/ 51 w 55"/>
                <a:gd name="T1" fmla="*/ 7 h 7"/>
                <a:gd name="T2" fmla="*/ 3 w 55"/>
                <a:gd name="T3" fmla="*/ 7 h 7"/>
                <a:gd name="T4" fmla="*/ 0 w 55"/>
                <a:gd name="T5" fmla="*/ 3 h 7"/>
                <a:gd name="T6" fmla="*/ 0 w 55"/>
                <a:gd name="T7" fmla="*/ 3 h 7"/>
                <a:gd name="T8" fmla="*/ 3 w 55"/>
                <a:gd name="T9" fmla="*/ 0 h 7"/>
                <a:gd name="T10" fmla="*/ 51 w 55"/>
                <a:gd name="T11" fmla="*/ 0 h 7"/>
                <a:gd name="T12" fmla="*/ 55 w 55"/>
                <a:gd name="T13" fmla="*/ 3 h 7"/>
                <a:gd name="T14" fmla="*/ 55 w 55"/>
                <a:gd name="T15" fmla="*/ 3 h 7"/>
                <a:gd name="T16" fmla="*/ 51 w 5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7">
                  <a:moveTo>
                    <a:pt x="51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3" y="0"/>
                    <a:pt x="55" y="1"/>
                    <a:pt x="55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5"/>
                    <a:pt x="53" y="7"/>
                    <a:pt x="51" y="7"/>
                  </a:cubicBezTo>
                  <a:close/>
                </a:path>
              </a:pathLst>
            </a:custGeom>
            <a:solidFill>
              <a:srgbClr val="FFD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20" name="Freeform 233">
              <a:extLst>
                <a:ext uri="{FF2B5EF4-FFF2-40B4-BE49-F238E27FC236}">
                  <a16:creationId xmlns:a16="http://schemas.microsoft.com/office/drawing/2014/main" id="{07B84B8B-ECDD-4CC1-8A5B-DAAC72DC2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2055" y="2549563"/>
              <a:ext cx="151346" cy="19915"/>
            </a:xfrm>
            <a:custGeom>
              <a:avLst/>
              <a:gdLst>
                <a:gd name="T0" fmla="*/ 51 w 55"/>
                <a:gd name="T1" fmla="*/ 7 h 7"/>
                <a:gd name="T2" fmla="*/ 3 w 55"/>
                <a:gd name="T3" fmla="*/ 7 h 7"/>
                <a:gd name="T4" fmla="*/ 0 w 55"/>
                <a:gd name="T5" fmla="*/ 3 h 7"/>
                <a:gd name="T6" fmla="*/ 0 w 55"/>
                <a:gd name="T7" fmla="*/ 3 h 7"/>
                <a:gd name="T8" fmla="*/ 3 w 55"/>
                <a:gd name="T9" fmla="*/ 0 h 7"/>
                <a:gd name="T10" fmla="*/ 51 w 55"/>
                <a:gd name="T11" fmla="*/ 0 h 7"/>
                <a:gd name="T12" fmla="*/ 55 w 55"/>
                <a:gd name="T13" fmla="*/ 3 h 7"/>
                <a:gd name="T14" fmla="*/ 55 w 55"/>
                <a:gd name="T15" fmla="*/ 3 h 7"/>
                <a:gd name="T16" fmla="*/ 51 w 5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7">
                  <a:moveTo>
                    <a:pt x="51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3" y="0"/>
                    <a:pt x="55" y="1"/>
                    <a:pt x="55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5"/>
                    <a:pt x="53" y="7"/>
                    <a:pt x="51" y="7"/>
                  </a:cubicBezTo>
                  <a:close/>
                </a:path>
              </a:pathLst>
            </a:custGeom>
            <a:solidFill>
              <a:schemeClr val="tx1"/>
            </a:solidFill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21" name="Freeform 235">
              <a:extLst>
                <a:ext uri="{FF2B5EF4-FFF2-40B4-BE49-F238E27FC236}">
                  <a16:creationId xmlns:a16="http://schemas.microsoft.com/office/drawing/2014/main" id="{FDA9C481-FB7B-4888-A09D-332DCF072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603" y="2549563"/>
              <a:ext cx="151346" cy="19915"/>
            </a:xfrm>
            <a:custGeom>
              <a:avLst/>
              <a:gdLst>
                <a:gd name="T0" fmla="*/ 52 w 55"/>
                <a:gd name="T1" fmla="*/ 7 h 7"/>
                <a:gd name="T2" fmla="*/ 3 w 55"/>
                <a:gd name="T3" fmla="*/ 7 h 7"/>
                <a:gd name="T4" fmla="*/ 0 w 55"/>
                <a:gd name="T5" fmla="*/ 3 h 7"/>
                <a:gd name="T6" fmla="*/ 0 w 55"/>
                <a:gd name="T7" fmla="*/ 3 h 7"/>
                <a:gd name="T8" fmla="*/ 3 w 55"/>
                <a:gd name="T9" fmla="*/ 0 h 7"/>
                <a:gd name="T10" fmla="*/ 52 w 55"/>
                <a:gd name="T11" fmla="*/ 0 h 7"/>
                <a:gd name="T12" fmla="*/ 55 w 55"/>
                <a:gd name="T13" fmla="*/ 3 h 7"/>
                <a:gd name="T14" fmla="*/ 55 w 55"/>
                <a:gd name="T15" fmla="*/ 3 h 7"/>
                <a:gd name="T16" fmla="*/ 52 w 5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7">
                  <a:moveTo>
                    <a:pt x="5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5"/>
                    <a:pt x="54" y="7"/>
                    <a:pt x="52" y="7"/>
                  </a:cubicBezTo>
                  <a:close/>
                </a:path>
              </a:pathLst>
            </a:custGeom>
            <a:solidFill>
              <a:srgbClr val="FFD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22" name="Freeform 236">
              <a:extLst>
                <a:ext uri="{FF2B5EF4-FFF2-40B4-BE49-F238E27FC236}">
                  <a16:creationId xmlns:a16="http://schemas.microsoft.com/office/drawing/2014/main" id="{AB3C71FC-4CFB-4A92-B943-8E47FE7FB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603" y="2549563"/>
              <a:ext cx="151346" cy="19915"/>
            </a:xfrm>
            <a:custGeom>
              <a:avLst/>
              <a:gdLst>
                <a:gd name="T0" fmla="*/ 52 w 55"/>
                <a:gd name="T1" fmla="*/ 7 h 7"/>
                <a:gd name="T2" fmla="*/ 3 w 55"/>
                <a:gd name="T3" fmla="*/ 7 h 7"/>
                <a:gd name="T4" fmla="*/ 0 w 55"/>
                <a:gd name="T5" fmla="*/ 3 h 7"/>
                <a:gd name="T6" fmla="*/ 0 w 55"/>
                <a:gd name="T7" fmla="*/ 3 h 7"/>
                <a:gd name="T8" fmla="*/ 3 w 55"/>
                <a:gd name="T9" fmla="*/ 0 h 7"/>
                <a:gd name="T10" fmla="*/ 52 w 55"/>
                <a:gd name="T11" fmla="*/ 0 h 7"/>
                <a:gd name="T12" fmla="*/ 55 w 55"/>
                <a:gd name="T13" fmla="*/ 3 h 7"/>
                <a:gd name="T14" fmla="*/ 55 w 55"/>
                <a:gd name="T15" fmla="*/ 3 h 7"/>
                <a:gd name="T16" fmla="*/ 52 w 55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7">
                  <a:moveTo>
                    <a:pt x="5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4" y="0"/>
                    <a:pt x="55" y="1"/>
                    <a:pt x="55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5"/>
                    <a:pt x="54" y="7"/>
                    <a:pt x="52" y="7"/>
                  </a:cubicBezTo>
                  <a:close/>
                </a:path>
              </a:pathLst>
            </a:custGeom>
            <a:solidFill>
              <a:schemeClr val="tx1"/>
            </a:solidFill>
            <a:ln w="63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23" name="Freeform 237">
              <a:extLst>
                <a:ext uri="{FF2B5EF4-FFF2-40B4-BE49-F238E27FC236}">
                  <a16:creationId xmlns:a16="http://schemas.microsoft.com/office/drawing/2014/main" id="{C9AA4B21-B017-47DF-B945-028AB3393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6640" y="2840306"/>
              <a:ext cx="135415" cy="80984"/>
            </a:xfrm>
            <a:custGeom>
              <a:avLst/>
              <a:gdLst>
                <a:gd name="T0" fmla="*/ 25 w 49"/>
                <a:gd name="T1" fmla="*/ 29 h 29"/>
                <a:gd name="T2" fmla="*/ 23 w 49"/>
                <a:gd name="T3" fmla="*/ 29 h 29"/>
                <a:gd name="T4" fmla="*/ 0 w 49"/>
                <a:gd name="T5" fmla="*/ 5 h 29"/>
                <a:gd name="T6" fmla="*/ 0 w 49"/>
                <a:gd name="T7" fmla="*/ 0 h 29"/>
                <a:gd name="T8" fmla="*/ 49 w 49"/>
                <a:gd name="T9" fmla="*/ 0 h 29"/>
                <a:gd name="T10" fmla="*/ 49 w 49"/>
                <a:gd name="T11" fmla="*/ 5 h 29"/>
                <a:gd name="T12" fmla="*/ 25 w 49"/>
                <a:gd name="T13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29">
                  <a:moveTo>
                    <a:pt x="25" y="29"/>
                  </a:moveTo>
                  <a:cubicBezTo>
                    <a:pt x="23" y="29"/>
                    <a:pt x="23" y="29"/>
                    <a:pt x="23" y="29"/>
                  </a:cubicBezTo>
                  <a:cubicBezTo>
                    <a:pt x="10" y="29"/>
                    <a:pt x="0" y="19"/>
                    <a:pt x="0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19"/>
                    <a:pt x="38" y="29"/>
                    <a:pt x="25" y="2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24" name="Oval 240">
              <a:extLst>
                <a:ext uri="{FF2B5EF4-FFF2-40B4-BE49-F238E27FC236}">
                  <a16:creationId xmlns:a16="http://schemas.microsoft.com/office/drawing/2014/main" id="{FA73B230-7940-41B3-852E-745C382DF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761" y="2602666"/>
              <a:ext cx="74346" cy="71691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25" name="Oval 241">
              <a:extLst>
                <a:ext uri="{FF2B5EF4-FFF2-40B4-BE49-F238E27FC236}">
                  <a16:creationId xmlns:a16="http://schemas.microsoft.com/office/drawing/2014/main" id="{3C7A76CB-0804-437B-AEB7-2FB9660BB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556" y="2602666"/>
              <a:ext cx="74346" cy="7169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26" name="Oval 242">
              <a:extLst>
                <a:ext uri="{FF2B5EF4-FFF2-40B4-BE49-F238E27FC236}">
                  <a16:creationId xmlns:a16="http://schemas.microsoft.com/office/drawing/2014/main" id="{94209F0F-89E4-4375-8E5F-798CC90AD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556" y="2602666"/>
              <a:ext cx="74346" cy="71691"/>
            </a:xfrm>
            <a:prstGeom prst="ellipse">
              <a:avLst/>
            </a:prstGeom>
            <a:noFill/>
            <a:ln w="9525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27" name="Oval 243">
              <a:extLst>
                <a:ext uri="{FF2B5EF4-FFF2-40B4-BE49-F238E27FC236}">
                  <a16:creationId xmlns:a16="http://schemas.microsoft.com/office/drawing/2014/main" id="{D46948B1-AE02-4834-B716-89E2FACB3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6985" y="2638511"/>
              <a:ext cx="26553" cy="305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28" name="Oval 244">
              <a:extLst>
                <a:ext uri="{FF2B5EF4-FFF2-40B4-BE49-F238E27FC236}">
                  <a16:creationId xmlns:a16="http://schemas.microsoft.com/office/drawing/2014/main" id="{20221246-0C36-4241-A0DA-75F98EB76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797" y="2638511"/>
              <a:ext cx="30535" cy="305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29" name="Freeform 262">
              <a:extLst>
                <a:ext uri="{FF2B5EF4-FFF2-40B4-BE49-F238E27FC236}">
                  <a16:creationId xmlns:a16="http://schemas.microsoft.com/office/drawing/2014/main" id="{7BF02321-E7DD-48B5-AEB2-FC6DE89F2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620" y="2046402"/>
              <a:ext cx="742127" cy="584144"/>
            </a:xfrm>
            <a:custGeom>
              <a:avLst/>
              <a:gdLst>
                <a:gd name="T0" fmla="*/ 24 w 269"/>
                <a:gd name="T1" fmla="*/ 211 h 211"/>
                <a:gd name="T2" fmla="*/ 3 w 269"/>
                <a:gd name="T3" fmla="*/ 152 h 211"/>
                <a:gd name="T4" fmla="*/ 6 w 269"/>
                <a:gd name="T5" fmla="*/ 128 h 211"/>
                <a:gd name="T6" fmla="*/ 7 w 269"/>
                <a:gd name="T7" fmla="*/ 127 h 211"/>
                <a:gd name="T8" fmla="*/ 11 w 269"/>
                <a:gd name="T9" fmla="*/ 106 h 211"/>
                <a:gd name="T10" fmla="*/ 9 w 269"/>
                <a:gd name="T11" fmla="*/ 99 h 211"/>
                <a:gd name="T12" fmla="*/ 27 w 269"/>
                <a:gd name="T13" fmla="*/ 67 h 211"/>
                <a:gd name="T14" fmla="*/ 34 w 269"/>
                <a:gd name="T15" fmla="*/ 64 h 211"/>
                <a:gd name="T16" fmla="*/ 51 w 269"/>
                <a:gd name="T17" fmla="*/ 46 h 211"/>
                <a:gd name="T18" fmla="*/ 52 w 269"/>
                <a:gd name="T19" fmla="*/ 43 h 211"/>
                <a:gd name="T20" fmla="*/ 82 w 269"/>
                <a:gd name="T21" fmla="*/ 22 h 211"/>
                <a:gd name="T22" fmla="*/ 86 w 269"/>
                <a:gd name="T23" fmla="*/ 22 h 211"/>
                <a:gd name="T24" fmla="*/ 107 w 269"/>
                <a:gd name="T25" fmla="*/ 15 h 211"/>
                <a:gd name="T26" fmla="*/ 113 w 269"/>
                <a:gd name="T27" fmla="*/ 10 h 211"/>
                <a:gd name="T28" fmla="*/ 153 w 269"/>
                <a:gd name="T29" fmla="*/ 9 h 211"/>
                <a:gd name="T30" fmla="*/ 155 w 269"/>
                <a:gd name="T31" fmla="*/ 10 h 211"/>
                <a:gd name="T32" fmla="*/ 180 w 269"/>
                <a:gd name="T33" fmla="*/ 17 h 211"/>
                <a:gd name="T34" fmla="*/ 214 w 269"/>
                <a:gd name="T35" fmla="*/ 34 h 211"/>
                <a:gd name="T36" fmla="*/ 215 w 269"/>
                <a:gd name="T37" fmla="*/ 35 h 211"/>
                <a:gd name="T38" fmla="*/ 231 w 269"/>
                <a:gd name="T39" fmla="*/ 50 h 211"/>
                <a:gd name="T40" fmla="*/ 239 w 269"/>
                <a:gd name="T41" fmla="*/ 53 h 211"/>
                <a:gd name="T42" fmla="*/ 257 w 269"/>
                <a:gd name="T43" fmla="*/ 87 h 211"/>
                <a:gd name="T44" fmla="*/ 256 w 269"/>
                <a:gd name="T45" fmla="*/ 90 h 211"/>
                <a:gd name="T46" fmla="*/ 259 w 269"/>
                <a:gd name="T47" fmla="*/ 112 h 211"/>
                <a:gd name="T48" fmla="*/ 263 w 269"/>
                <a:gd name="T49" fmla="*/ 119 h 211"/>
                <a:gd name="T50" fmla="*/ 266 w 269"/>
                <a:gd name="T51" fmla="*/ 143 h 211"/>
                <a:gd name="T52" fmla="*/ 246 w 269"/>
                <a:gd name="T53" fmla="*/ 198 h 211"/>
                <a:gd name="T54" fmla="*/ 244 w 269"/>
                <a:gd name="T55" fmla="*/ 209 h 211"/>
                <a:gd name="T56" fmla="*/ 234 w 269"/>
                <a:gd name="T57" fmla="*/ 156 h 211"/>
                <a:gd name="T58" fmla="*/ 187 w 269"/>
                <a:gd name="T59" fmla="*/ 139 h 211"/>
                <a:gd name="T60" fmla="*/ 186 w 269"/>
                <a:gd name="T61" fmla="*/ 140 h 211"/>
                <a:gd name="T62" fmla="*/ 161 w 269"/>
                <a:gd name="T63" fmla="*/ 139 h 211"/>
                <a:gd name="T64" fmla="*/ 144 w 269"/>
                <a:gd name="T65" fmla="*/ 129 h 211"/>
                <a:gd name="T66" fmla="*/ 113 w 269"/>
                <a:gd name="T67" fmla="*/ 133 h 211"/>
                <a:gd name="T68" fmla="*/ 84 w 269"/>
                <a:gd name="T69" fmla="*/ 138 h 211"/>
                <a:gd name="T70" fmla="*/ 83 w 269"/>
                <a:gd name="T71" fmla="*/ 138 h 211"/>
                <a:gd name="T72" fmla="*/ 38 w 269"/>
                <a:gd name="T73" fmla="*/ 153 h 211"/>
                <a:gd name="T74" fmla="*/ 24 w 269"/>
                <a:gd name="T75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9" h="211">
                  <a:moveTo>
                    <a:pt x="24" y="211"/>
                  </a:moveTo>
                  <a:cubicBezTo>
                    <a:pt x="3" y="152"/>
                    <a:pt x="3" y="152"/>
                    <a:pt x="3" y="152"/>
                  </a:cubicBezTo>
                  <a:cubicBezTo>
                    <a:pt x="0" y="144"/>
                    <a:pt x="1" y="135"/>
                    <a:pt x="6" y="128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11" y="121"/>
                    <a:pt x="12" y="113"/>
                    <a:pt x="11" y="106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85"/>
                    <a:pt x="14" y="72"/>
                    <a:pt x="27" y="67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42" y="61"/>
                    <a:pt x="49" y="54"/>
                    <a:pt x="51" y="46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6" y="30"/>
                    <a:pt x="68" y="22"/>
                    <a:pt x="82" y="22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94" y="23"/>
                    <a:pt x="102" y="20"/>
                    <a:pt x="107" y="15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24" y="0"/>
                    <a:pt x="142" y="0"/>
                    <a:pt x="153" y="9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62" y="16"/>
                    <a:pt x="171" y="18"/>
                    <a:pt x="180" y="17"/>
                  </a:cubicBezTo>
                  <a:cubicBezTo>
                    <a:pt x="194" y="14"/>
                    <a:pt x="208" y="21"/>
                    <a:pt x="214" y="34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18" y="42"/>
                    <a:pt x="224" y="48"/>
                    <a:pt x="231" y="50"/>
                  </a:cubicBezTo>
                  <a:cubicBezTo>
                    <a:pt x="239" y="53"/>
                    <a:pt x="239" y="53"/>
                    <a:pt x="239" y="53"/>
                  </a:cubicBezTo>
                  <a:cubicBezTo>
                    <a:pt x="253" y="59"/>
                    <a:pt x="260" y="73"/>
                    <a:pt x="257" y="87"/>
                  </a:cubicBezTo>
                  <a:cubicBezTo>
                    <a:pt x="256" y="90"/>
                    <a:pt x="256" y="90"/>
                    <a:pt x="256" y="90"/>
                  </a:cubicBezTo>
                  <a:cubicBezTo>
                    <a:pt x="254" y="98"/>
                    <a:pt x="255" y="105"/>
                    <a:pt x="259" y="112"/>
                  </a:cubicBezTo>
                  <a:cubicBezTo>
                    <a:pt x="263" y="119"/>
                    <a:pt x="263" y="119"/>
                    <a:pt x="263" y="119"/>
                  </a:cubicBezTo>
                  <a:cubicBezTo>
                    <a:pt x="268" y="126"/>
                    <a:pt x="269" y="135"/>
                    <a:pt x="266" y="143"/>
                  </a:cubicBezTo>
                  <a:cubicBezTo>
                    <a:pt x="246" y="198"/>
                    <a:pt x="246" y="198"/>
                    <a:pt x="246" y="198"/>
                  </a:cubicBezTo>
                  <a:cubicBezTo>
                    <a:pt x="244" y="209"/>
                    <a:pt x="244" y="209"/>
                    <a:pt x="244" y="209"/>
                  </a:cubicBezTo>
                  <a:cubicBezTo>
                    <a:pt x="234" y="156"/>
                    <a:pt x="234" y="156"/>
                    <a:pt x="234" y="156"/>
                  </a:cubicBezTo>
                  <a:cubicBezTo>
                    <a:pt x="228" y="136"/>
                    <a:pt x="200" y="133"/>
                    <a:pt x="187" y="139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78" y="144"/>
                    <a:pt x="169" y="143"/>
                    <a:pt x="161" y="13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34" y="123"/>
                    <a:pt x="121" y="125"/>
                    <a:pt x="113" y="133"/>
                  </a:cubicBezTo>
                  <a:cubicBezTo>
                    <a:pt x="105" y="141"/>
                    <a:pt x="93" y="143"/>
                    <a:pt x="84" y="138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70" y="131"/>
                    <a:pt x="45" y="132"/>
                    <a:pt x="38" y="153"/>
                  </a:cubicBezTo>
                  <a:lnTo>
                    <a:pt x="24" y="211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30" name="Freeform 263">
              <a:extLst>
                <a:ext uri="{FF2B5EF4-FFF2-40B4-BE49-F238E27FC236}">
                  <a16:creationId xmlns:a16="http://schemas.microsoft.com/office/drawing/2014/main" id="{D669E30C-EEE2-45E1-BDC7-CA4B4FF04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620" y="2046402"/>
              <a:ext cx="742127" cy="584144"/>
            </a:xfrm>
            <a:custGeom>
              <a:avLst/>
              <a:gdLst>
                <a:gd name="T0" fmla="*/ 24 w 269"/>
                <a:gd name="T1" fmla="*/ 211 h 211"/>
                <a:gd name="T2" fmla="*/ 3 w 269"/>
                <a:gd name="T3" fmla="*/ 152 h 211"/>
                <a:gd name="T4" fmla="*/ 6 w 269"/>
                <a:gd name="T5" fmla="*/ 128 h 211"/>
                <a:gd name="T6" fmla="*/ 7 w 269"/>
                <a:gd name="T7" fmla="*/ 127 h 211"/>
                <a:gd name="T8" fmla="*/ 11 w 269"/>
                <a:gd name="T9" fmla="*/ 106 h 211"/>
                <a:gd name="T10" fmla="*/ 9 w 269"/>
                <a:gd name="T11" fmla="*/ 99 h 211"/>
                <a:gd name="T12" fmla="*/ 27 w 269"/>
                <a:gd name="T13" fmla="*/ 67 h 211"/>
                <a:gd name="T14" fmla="*/ 34 w 269"/>
                <a:gd name="T15" fmla="*/ 64 h 211"/>
                <a:gd name="T16" fmla="*/ 51 w 269"/>
                <a:gd name="T17" fmla="*/ 46 h 211"/>
                <a:gd name="T18" fmla="*/ 52 w 269"/>
                <a:gd name="T19" fmla="*/ 43 h 211"/>
                <a:gd name="T20" fmla="*/ 82 w 269"/>
                <a:gd name="T21" fmla="*/ 22 h 211"/>
                <a:gd name="T22" fmla="*/ 86 w 269"/>
                <a:gd name="T23" fmla="*/ 22 h 211"/>
                <a:gd name="T24" fmla="*/ 107 w 269"/>
                <a:gd name="T25" fmla="*/ 15 h 211"/>
                <a:gd name="T26" fmla="*/ 113 w 269"/>
                <a:gd name="T27" fmla="*/ 10 h 211"/>
                <a:gd name="T28" fmla="*/ 153 w 269"/>
                <a:gd name="T29" fmla="*/ 9 h 211"/>
                <a:gd name="T30" fmla="*/ 155 w 269"/>
                <a:gd name="T31" fmla="*/ 10 h 211"/>
                <a:gd name="T32" fmla="*/ 180 w 269"/>
                <a:gd name="T33" fmla="*/ 17 h 211"/>
                <a:gd name="T34" fmla="*/ 214 w 269"/>
                <a:gd name="T35" fmla="*/ 34 h 211"/>
                <a:gd name="T36" fmla="*/ 215 w 269"/>
                <a:gd name="T37" fmla="*/ 35 h 211"/>
                <a:gd name="T38" fmla="*/ 231 w 269"/>
                <a:gd name="T39" fmla="*/ 50 h 211"/>
                <a:gd name="T40" fmla="*/ 239 w 269"/>
                <a:gd name="T41" fmla="*/ 53 h 211"/>
                <a:gd name="T42" fmla="*/ 257 w 269"/>
                <a:gd name="T43" fmla="*/ 87 h 211"/>
                <a:gd name="T44" fmla="*/ 256 w 269"/>
                <a:gd name="T45" fmla="*/ 90 h 211"/>
                <a:gd name="T46" fmla="*/ 259 w 269"/>
                <a:gd name="T47" fmla="*/ 112 h 211"/>
                <a:gd name="T48" fmla="*/ 263 w 269"/>
                <a:gd name="T49" fmla="*/ 119 h 211"/>
                <a:gd name="T50" fmla="*/ 266 w 269"/>
                <a:gd name="T51" fmla="*/ 143 h 211"/>
                <a:gd name="T52" fmla="*/ 246 w 269"/>
                <a:gd name="T53" fmla="*/ 198 h 211"/>
                <a:gd name="T54" fmla="*/ 244 w 269"/>
                <a:gd name="T55" fmla="*/ 209 h 211"/>
                <a:gd name="T56" fmla="*/ 234 w 269"/>
                <a:gd name="T57" fmla="*/ 156 h 211"/>
                <a:gd name="T58" fmla="*/ 187 w 269"/>
                <a:gd name="T59" fmla="*/ 139 h 211"/>
                <a:gd name="T60" fmla="*/ 186 w 269"/>
                <a:gd name="T61" fmla="*/ 140 h 211"/>
                <a:gd name="T62" fmla="*/ 161 w 269"/>
                <a:gd name="T63" fmla="*/ 139 h 211"/>
                <a:gd name="T64" fmla="*/ 144 w 269"/>
                <a:gd name="T65" fmla="*/ 129 h 211"/>
                <a:gd name="T66" fmla="*/ 113 w 269"/>
                <a:gd name="T67" fmla="*/ 133 h 211"/>
                <a:gd name="T68" fmla="*/ 84 w 269"/>
                <a:gd name="T69" fmla="*/ 138 h 211"/>
                <a:gd name="T70" fmla="*/ 83 w 269"/>
                <a:gd name="T71" fmla="*/ 138 h 211"/>
                <a:gd name="T72" fmla="*/ 38 w 269"/>
                <a:gd name="T73" fmla="*/ 153 h 211"/>
                <a:gd name="T74" fmla="*/ 24 w 269"/>
                <a:gd name="T75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9" h="211">
                  <a:moveTo>
                    <a:pt x="24" y="211"/>
                  </a:moveTo>
                  <a:cubicBezTo>
                    <a:pt x="3" y="152"/>
                    <a:pt x="3" y="152"/>
                    <a:pt x="3" y="152"/>
                  </a:cubicBezTo>
                  <a:cubicBezTo>
                    <a:pt x="0" y="144"/>
                    <a:pt x="1" y="135"/>
                    <a:pt x="6" y="128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11" y="121"/>
                    <a:pt x="12" y="113"/>
                    <a:pt x="11" y="106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6" y="85"/>
                    <a:pt x="14" y="72"/>
                    <a:pt x="27" y="67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42" y="61"/>
                    <a:pt x="49" y="54"/>
                    <a:pt x="51" y="46"/>
                  </a:cubicBezTo>
                  <a:cubicBezTo>
                    <a:pt x="52" y="43"/>
                    <a:pt x="52" y="43"/>
                    <a:pt x="52" y="43"/>
                  </a:cubicBezTo>
                  <a:cubicBezTo>
                    <a:pt x="56" y="30"/>
                    <a:pt x="68" y="22"/>
                    <a:pt x="82" y="22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94" y="23"/>
                    <a:pt x="102" y="20"/>
                    <a:pt x="107" y="15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24" y="0"/>
                    <a:pt x="142" y="0"/>
                    <a:pt x="153" y="9"/>
                  </a:cubicBezTo>
                  <a:cubicBezTo>
                    <a:pt x="155" y="10"/>
                    <a:pt x="155" y="10"/>
                    <a:pt x="155" y="10"/>
                  </a:cubicBezTo>
                  <a:cubicBezTo>
                    <a:pt x="162" y="16"/>
                    <a:pt x="171" y="18"/>
                    <a:pt x="180" y="17"/>
                  </a:cubicBezTo>
                  <a:cubicBezTo>
                    <a:pt x="194" y="14"/>
                    <a:pt x="208" y="21"/>
                    <a:pt x="214" y="34"/>
                  </a:cubicBezTo>
                  <a:cubicBezTo>
                    <a:pt x="215" y="35"/>
                    <a:pt x="215" y="35"/>
                    <a:pt x="215" y="35"/>
                  </a:cubicBezTo>
                  <a:cubicBezTo>
                    <a:pt x="218" y="42"/>
                    <a:pt x="224" y="48"/>
                    <a:pt x="231" y="50"/>
                  </a:cubicBezTo>
                  <a:cubicBezTo>
                    <a:pt x="239" y="53"/>
                    <a:pt x="239" y="53"/>
                    <a:pt x="239" y="53"/>
                  </a:cubicBezTo>
                  <a:cubicBezTo>
                    <a:pt x="253" y="59"/>
                    <a:pt x="260" y="73"/>
                    <a:pt x="257" y="87"/>
                  </a:cubicBezTo>
                  <a:cubicBezTo>
                    <a:pt x="256" y="90"/>
                    <a:pt x="256" y="90"/>
                    <a:pt x="256" y="90"/>
                  </a:cubicBezTo>
                  <a:cubicBezTo>
                    <a:pt x="254" y="98"/>
                    <a:pt x="255" y="105"/>
                    <a:pt x="259" y="112"/>
                  </a:cubicBezTo>
                  <a:cubicBezTo>
                    <a:pt x="263" y="119"/>
                    <a:pt x="263" y="119"/>
                    <a:pt x="263" y="119"/>
                  </a:cubicBezTo>
                  <a:cubicBezTo>
                    <a:pt x="268" y="126"/>
                    <a:pt x="269" y="135"/>
                    <a:pt x="266" y="143"/>
                  </a:cubicBezTo>
                  <a:cubicBezTo>
                    <a:pt x="246" y="198"/>
                    <a:pt x="246" y="198"/>
                    <a:pt x="246" y="198"/>
                  </a:cubicBezTo>
                  <a:cubicBezTo>
                    <a:pt x="244" y="209"/>
                    <a:pt x="244" y="209"/>
                    <a:pt x="244" y="209"/>
                  </a:cubicBezTo>
                  <a:cubicBezTo>
                    <a:pt x="234" y="156"/>
                    <a:pt x="234" y="156"/>
                    <a:pt x="234" y="156"/>
                  </a:cubicBezTo>
                  <a:cubicBezTo>
                    <a:pt x="228" y="136"/>
                    <a:pt x="200" y="133"/>
                    <a:pt x="187" y="139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78" y="144"/>
                    <a:pt x="169" y="143"/>
                    <a:pt x="161" y="139"/>
                  </a:cubicBezTo>
                  <a:cubicBezTo>
                    <a:pt x="144" y="129"/>
                    <a:pt x="144" y="129"/>
                    <a:pt x="144" y="129"/>
                  </a:cubicBezTo>
                  <a:cubicBezTo>
                    <a:pt x="134" y="123"/>
                    <a:pt x="121" y="125"/>
                    <a:pt x="113" y="133"/>
                  </a:cubicBezTo>
                  <a:cubicBezTo>
                    <a:pt x="105" y="141"/>
                    <a:pt x="93" y="143"/>
                    <a:pt x="84" y="138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70" y="131"/>
                    <a:pt x="45" y="132"/>
                    <a:pt x="38" y="153"/>
                  </a:cubicBezTo>
                  <a:lnTo>
                    <a:pt x="24" y="211"/>
                  </a:lnTo>
                  <a:close/>
                </a:path>
              </a:pathLst>
            </a:custGeom>
            <a:solidFill>
              <a:schemeClr val="tx1"/>
            </a:solidFill>
            <a:ln w="12700" cap="rnd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31" name="Freeform 224">
              <a:extLst>
                <a:ext uri="{FF2B5EF4-FFF2-40B4-BE49-F238E27FC236}">
                  <a16:creationId xmlns:a16="http://schemas.microsoft.com/office/drawing/2014/main" id="{5568333F-64B8-4AE6-8B93-9F24C7E54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068" y="2661080"/>
              <a:ext cx="30535" cy="30535"/>
            </a:xfrm>
            <a:custGeom>
              <a:avLst/>
              <a:gdLst>
                <a:gd name="T0" fmla="*/ 11 w 11"/>
                <a:gd name="T1" fmla="*/ 0 h 11"/>
                <a:gd name="T2" fmla="*/ 0 w 11"/>
                <a:gd name="T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11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</a:path>
              </a:pathLst>
            </a:custGeom>
            <a:solidFill>
              <a:schemeClr val="tx1"/>
            </a:solidFill>
            <a:ln w="12700" cap="rnd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32" name="Freeform 220">
              <a:extLst>
                <a:ext uri="{FF2B5EF4-FFF2-40B4-BE49-F238E27FC236}">
                  <a16:creationId xmlns:a16="http://schemas.microsoft.com/office/drawing/2014/main" id="{F450691C-805C-42D2-A430-CEAE074D7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5092" y="2661080"/>
              <a:ext cx="30535" cy="30535"/>
            </a:xfrm>
            <a:custGeom>
              <a:avLst/>
              <a:gdLst>
                <a:gd name="T0" fmla="*/ 0 w 11"/>
                <a:gd name="T1" fmla="*/ 0 h 11"/>
                <a:gd name="T2" fmla="*/ 11 w 11"/>
                <a:gd name="T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" h="11">
                  <a:moveTo>
                    <a:pt x="0" y="0"/>
                  </a:moveTo>
                  <a:cubicBezTo>
                    <a:pt x="6" y="0"/>
                    <a:pt x="11" y="5"/>
                    <a:pt x="11" y="11"/>
                  </a:cubicBezTo>
                </a:path>
              </a:pathLst>
            </a:custGeom>
            <a:noFill/>
            <a:ln w="12700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C5A266E-50A8-4811-A56A-EE3D6A27F751}"/>
                </a:ext>
              </a:extLst>
            </p:cNvPr>
            <p:cNvSpPr/>
            <p:nvPr/>
          </p:nvSpPr>
          <p:spPr>
            <a:xfrm>
              <a:off x="1450391" y="2868130"/>
              <a:ext cx="102546" cy="45719"/>
            </a:xfrm>
            <a:prstGeom prst="ellipse">
              <a:avLst/>
            </a:prstGeom>
            <a:solidFill>
              <a:srgbClr val="6AA72C"/>
            </a:solidFill>
            <a:ln w="1905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5DA67F1-A96E-441E-B00F-B39A9B40E8E1}"/>
              </a:ext>
            </a:extLst>
          </p:cNvPr>
          <p:cNvSpPr/>
          <p:nvPr/>
        </p:nvSpPr>
        <p:spPr>
          <a:xfrm>
            <a:off x="159596" y="5166756"/>
            <a:ext cx="2032781" cy="1543565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5BC20B-B3A2-49B0-B690-91BE6D1AAE20}"/>
              </a:ext>
            </a:extLst>
          </p:cNvPr>
          <p:cNvCxnSpPr>
            <a:cxnSpLocks/>
          </p:cNvCxnSpPr>
          <p:nvPr/>
        </p:nvCxnSpPr>
        <p:spPr>
          <a:xfrm>
            <a:off x="517106" y="5172512"/>
            <a:ext cx="2032781" cy="0"/>
          </a:xfrm>
          <a:prstGeom prst="line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F54CC39-3921-4C03-86B4-B0AEC8284E33}"/>
              </a:ext>
            </a:extLst>
          </p:cNvPr>
          <p:cNvCxnSpPr>
            <a:cxnSpLocks/>
          </p:cNvCxnSpPr>
          <p:nvPr/>
        </p:nvCxnSpPr>
        <p:spPr>
          <a:xfrm>
            <a:off x="3497440" y="2544545"/>
            <a:ext cx="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2958B11F-C7E3-4E2D-A291-27134408A902}"/>
              </a:ext>
            </a:extLst>
          </p:cNvPr>
          <p:cNvSpPr/>
          <p:nvPr/>
        </p:nvSpPr>
        <p:spPr>
          <a:xfrm flipH="1">
            <a:off x="2842969" y="1847130"/>
            <a:ext cx="45720" cy="45720"/>
          </a:xfrm>
          <a:prstGeom prst="ellipse">
            <a:avLst/>
          </a:prstGeom>
          <a:noFill/>
          <a:ln w="19050">
            <a:solidFill>
              <a:schemeClr val="tx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1EFDC6F-FE01-4EC4-A7E4-254892415D14}"/>
              </a:ext>
            </a:extLst>
          </p:cNvPr>
          <p:cNvSpPr/>
          <p:nvPr/>
        </p:nvSpPr>
        <p:spPr>
          <a:xfrm flipH="1">
            <a:off x="2663107" y="1847130"/>
            <a:ext cx="45720" cy="45720"/>
          </a:xfrm>
          <a:prstGeom prst="ellipse">
            <a:avLst/>
          </a:prstGeom>
          <a:noFill/>
          <a:ln w="19050">
            <a:solidFill>
              <a:schemeClr val="tx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F70B5D6-7D8C-43A5-BA74-93F998BC545C}"/>
              </a:ext>
            </a:extLst>
          </p:cNvPr>
          <p:cNvSpPr/>
          <p:nvPr/>
        </p:nvSpPr>
        <p:spPr>
          <a:xfrm flipH="1">
            <a:off x="2483246" y="1847130"/>
            <a:ext cx="45720" cy="45720"/>
          </a:xfrm>
          <a:prstGeom prst="ellipse">
            <a:avLst/>
          </a:prstGeom>
          <a:noFill/>
          <a:ln w="19050">
            <a:solidFill>
              <a:schemeClr val="tx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2AE5C6B-C1BA-4DD9-AF96-1B7F0E8735B4}"/>
              </a:ext>
            </a:extLst>
          </p:cNvPr>
          <p:cNvSpPr txBox="1"/>
          <p:nvPr/>
        </p:nvSpPr>
        <p:spPr>
          <a:xfrm>
            <a:off x="4867020" y="1234695"/>
            <a:ext cx="3856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How often do you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failover apps to it?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07F453-03DA-4472-BF1F-0384A77EB0CF}"/>
              </a:ext>
            </a:extLst>
          </p:cNvPr>
          <p:cNvSpPr txBox="1"/>
          <p:nvPr/>
        </p:nvSpPr>
        <p:spPr>
          <a:xfrm>
            <a:off x="4867020" y="2129504"/>
            <a:ext cx="3934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How often do you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failover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whole datacenter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at once?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6BD87E8-2974-4F47-8816-664AE1DD9C0F}"/>
              </a:ext>
            </a:extLst>
          </p:cNvPr>
          <p:cNvSpPr txBox="1"/>
          <p:nvPr/>
        </p:nvSpPr>
        <p:spPr>
          <a:xfrm>
            <a:off x="4744472" y="3448519"/>
            <a:ext cx="39340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“Availability Theater” </a:t>
            </a:r>
          </a:p>
        </p:txBody>
      </p:sp>
    </p:spTree>
    <p:extLst>
      <p:ext uri="{BB962C8B-B14F-4D97-AF65-F5344CB8AC3E}">
        <p14:creationId xmlns:p14="http://schemas.microsoft.com/office/powerpoint/2010/main" val="39084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50" fill="hold"/>
                                        <p:tgtEl>
                                          <p:spTgt spid="39"/>
                                        </p:tgtEl>
                                      </p:cBhvr>
                                      <p:by x="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0368 -4.81481E-6 " pathEditMode="relative" rAng="0" ptsTypes="AA">
                                      <p:cBhvr>
                                        <p:cTn id="15" dur="5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93827E-6 L 0.0368 -4.93827E-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32099E-6 L 0.0368 4.32099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50" grpId="0"/>
      <p:bldP spid="50" grpId="1"/>
      <p:bldP spid="53" grpId="0"/>
      <p:bldP spid="53" grpId="1"/>
      <p:bldP spid="40" grpId="0"/>
      <p:bldP spid="40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FFD4C8BC-CD2E-4600-836D-01592A4031A6}"/>
              </a:ext>
            </a:extLst>
          </p:cNvPr>
          <p:cNvSpPr txBox="1"/>
          <p:nvPr/>
        </p:nvSpPr>
        <p:spPr>
          <a:xfrm>
            <a:off x="2997847" y="1565331"/>
            <a:ext cx="43675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A fairy tale…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4FCAB43-AF04-4142-8901-F012B769969A}"/>
              </a:ext>
            </a:extLst>
          </p:cNvPr>
          <p:cNvCxnSpPr>
            <a:cxnSpLocks/>
          </p:cNvCxnSpPr>
          <p:nvPr/>
        </p:nvCxnSpPr>
        <p:spPr>
          <a:xfrm>
            <a:off x="2789582" y="1040212"/>
            <a:ext cx="0" cy="2788838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9C0AB58-B8FD-453F-A53E-0F8D5BCB6268}"/>
              </a:ext>
            </a:extLst>
          </p:cNvPr>
          <p:cNvSpPr txBox="1"/>
          <p:nvPr/>
        </p:nvSpPr>
        <p:spPr>
          <a:xfrm>
            <a:off x="2997846" y="2119329"/>
            <a:ext cx="55766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Once upon a time, in theory, if everything works perfectly, we have a plan to survive the disasters we thought of in advance.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FAF3A6-C383-41CF-85C5-CB91CFB21172}"/>
              </a:ext>
            </a:extLst>
          </p:cNvPr>
          <p:cNvSpPr txBox="1"/>
          <p:nvPr/>
        </p:nvSpPr>
        <p:spPr>
          <a:xfrm>
            <a:off x="2979303" y="2661253"/>
            <a:ext cx="464069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How did that work out?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BD8F80-9EBC-4428-B1A1-8DE0ADBBABB2}"/>
              </a:ext>
            </a:extLst>
          </p:cNvPr>
          <p:cNvGrpSpPr/>
          <p:nvPr/>
        </p:nvGrpSpPr>
        <p:grpSpPr>
          <a:xfrm rot="1679193">
            <a:off x="818166" y="2253116"/>
            <a:ext cx="712099" cy="1425646"/>
            <a:chOff x="1602223" y="1780248"/>
            <a:chExt cx="712099" cy="1425646"/>
          </a:xfrm>
        </p:grpSpPr>
        <p:sp useBgFill="1">
          <p:nvSpPr>
            <p:cNvPr id="2" name="Star: 5 Points 1">
              <a:extLst>
                <a:ext uri="{FF2B5EF4-FFF2-40B4-BE49-F238E27FC236}">
                  <a16:creationId xmlns:a16="http://schemas.microsoft.com/office/drawing/2014/main" id="{A8AC70DC-964E-4866-83BD-6BDA0EBC77E5}"/>
                </a:ext>
              </a:extLst>
            </p:cNvPr>
            <p:cNvSpPr/>
            <p:nvPr/>
          </p:nvSpPr>
          <p:spPr>
            <a:xfrm>
              <a:off x="1602223" y="1780248"/>
              <a:ext cx="712099" cy="712099"/>
            </a:xfrm>
            <a:prstGeom prst="star5">
              <a:avLst>
                <a:gd name="adj" fmla="val 27321"/>
                <a:gd name="hf" fmla="val 105146"/>
                <a:gd name="vf" fmla="val 110557"/>
              </a:avLst>
            </a:prstGeom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032DA62-FD9A-4938-8256-CA0839203B0B}"/>
                </a:ext>
              </a:extLst>
            </p:cNvPr>
            <p:cNvSpPr/>
            <p:nvPr/>
          </p:nvSpPr>
          <p:spPr>
            <a:xfrm>
              <a:off x="1944556" y="2389996"/>
              <a:ext cx="27432" cy="815898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100000">
                  <a:schemeClr val="accent4"/>
                </a:gs>
                <a:gs pos="0">
                  <a:schemeClr val="accent4">
                    <a:lumMod val="75000"/>
                  </a:schemeClr>
                </a:gs>
              </a:gsLst>
              <a:lin ang="5400000" scaled="0"/>
              <a:tileRect l="-66002" t="-15501" r="-181734" b="-42660"/>
            </a:gra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</p:grp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2D3D207E-5D41-46F5-B015-08A118D45B3C}"/>
              </a:ext>
            </a:extLst>
          </p:cNvPr>
          <p:cNvSpPr/>
          <p:nvPr/>
        </p:nvSpPr>
        <p:spPr>
          <a:xfrm rot="1679193">
            <a:off x="970973" y="1911693"/>
            <a:ext cx="143532" cy="143532"/>
          </a:xfrm>
          <a:prstGeom prst="star5">
            <a:avLst>
              <a:gd name="adj" fmla="val 19370"/>
              <a:gd name="hf" fmla="val 105146"/>
              <a:gd name="vf" fmla="val 110557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52" name="Star: 5 Points 51">
            <a:extLst>
              <a:ext uri="{FF2B5EF4-FFF2-40B4-BE49-F238E27FC236}">
                <a16:creationId xmlns:a16="http://schemas.microsoft.com/office/drawing/2014/main" id="{948138F3-2ECD-4CC1-845B-9608979D345D}"/>
              </a:ext>
            </a:extLst>
          </p:cNvPr>
          <p:cNvSpPr/>
          <p:nvPr/>
        </p:nvSpPr>
        <p:spPr>
          <a:xfrm rot="1679193">
            <a:off x="1314121" y="1726426"/>
            <a:ext cx="136991" cy="136991"/>
          </a:xfrm>
          <a:prstGeom prst="star5">
            <a:avLst>
              <a:gd name="adj" fmla="val 19370"/>
              <a:gd name="hf" fmla="val 105146"/>
              <a:gd name="vf" fmla="val 110557"/>
            </a:avLst>
          </a:prstGeom>
          <a:solidFill>
            <a:schemeClr val="tx1">
              <a:alpha val="59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54" name="Star: 5 Points 53">
            <a:extLst>
              <a:ext uri="{FF2B5EF4-FFF2-40B4-BE49-F238E27FC236}">
                <a16:creationId xmlns:a16="http://schemas.microsoft.com/office/drawing/2014/main" id="{DF9FBD5B-4562-486F-9536-CE5C047F2BFD}"/>
              </a:ext>
            </a:extLst>
          </p:cNvPr>
          <p:cNvSpPr/>
          <p:nvPr/>
        </p:nvSpPr>
        <p:spPr>
          <a:xfrm rot="551140">
            <a:off x="1952243" y="1761961"/>
            <a:ext cx="136991" cy="136991"/>
          </a:xfrm>
          <a:prstGeom prst="star5">
            <a:avLst>
              <a:gd name="adj" fmla="val 19370"/>
              <a:gd name="hf" fmla="val 105146"/>
              <a:gd name="vf" fmla="val 110557"/>
            </a:avLst>
          </a:prstGeom>
          <a:solidFill>
            <a:schemeClr val="tx1">
              <a:alpha val="59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55" name="Star: 5 Points 54">
            <a:extLst>
              <a:ext uri="{FF2B5EF4-FFF2-40B4-BE49-F238E27FC236}">
                <a16:creationId xmlns:a16="http://schemas.microsoft.com/office/drawing/2014/main" id="{17CB86D5-D752-44E3-84ED-8B75A9A150F4}"/>
              </a:ext>
            </a:extLst>
          </p:cNvPr>
          <p:cNvSpPr/>
          <p:nvPr/>
        </p:nvSpPr>
        <p:spPr>
          <a:xfrm rot="2851242">
            <a:off x="1829974" y="2469731"/>
            <a:ext cx="112120" cy="112120"/>
          </a:xfrm>
          <a:prstGeom prst="star5">
            <a:avLst>
              <a:gd name="adj" fmla="val 19370"/>
              <a:gd name="hf" fmla="val 105146"/>
              <a:gd name="vf" fmla="val 110557"/>
            </a:avLst>
          </a:prstGeom>
          <a:solidFill>
            <a:schemeClr val="tx1">
              <a:alpha val="59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56" name="Star: 5 Points 55">
            <a:extLst>
              <a:ext uri="{FF2B5EF4-FFF2-40B4-BE49-F238E27FC236}">
                <a16:creationId xmlns:a16="http://schemas.microsoft.com/office/drawing/2014/main" id="{B02BA05C-6F34-4BA4-9F0D-BD92203F92DF}"/>
              </a:ext>
            </a:extLst>
          </p:cNvPr>
          <p:cNvSpPr/>
          <p:nvPr/>
        </p:nvSpPr>
        <p:spPr>
          <a:xfrm rot="1679193">
            <a:off x="1739237" y="1566022"/>
            <a:ext cx="71329" cy="71329"/>
          </a:xfrm>
          <a:prstGeom prst="star5">
            <a:avLst>
              <a:gd name="adj" fmla="val 19370"/>
              <a:gd name="hf" fmla="val 105146"/>
              <a:gd name="vf" fmla="val 110557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57" name="Star: 5 Points 56">
            <a:extLst>
              <a:ext uri="{FF2B5EF4-FFF2-40B4-BE49-F238E27FC236}">
                <a16:creationId xmlns:a16="http://schemas.microsoft.com/office/drawing/2014/main" id="{4DC5CBE9-F8E0-482A-9985-114BFCD23AD2}"/>
              </a:ext>
            </a:extLst>
          </p:cNvPr>
          <p:cNvSpPr/>
          <p:nvPr/>
        </p:nvSpPr>
        <p:spPr>
          <a:xfrm rot="452234">
            <a:off x="1672600" y="2012418"/>
            <a:ext cx="143532" cy="143532"/>
          </a:xfrm>
          <a:prstGeom prst="star5">
            <a:avLst>
              <a:gd name="adj" fmla="val 19370"/>
              <a:gd name="hf" fmla="val 105146"/>
              <a:gd name="vf" fmla="val 110557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58" name="Star: 5 Points 57">
            <a:extLst>
              <a:ext uri="{FF2B5EF4-FFF2-40B4-BE49-F238E27FC236}">
                <a16:creationId xmlns:a16="http://schemas.microsoft.com/office/drawing/2014/main" id="{D0F0CCEB-6BF6-4782-804F-938A771B247B}"/>
              </a:ext>
            </a:extLst>
          </p:cNvPr>
          <p:cNvSpPr/>
          <p:nvPr/>
        </p:nvSpPr>
        <p:spPr>
          <a:xfrm rot="20064500">
            <a:off x="2129764" y="2256330"/>
            <a:ext cx="123102" cy="123102"/>
          </a:xfrm>
          <a:prstGeom prst="star5">
            <a:avLst>
              <a:gd name="adj" fmla="val 19370"/>
              <a:gd name="hf" fmla="val 105146"/>
              <a:gd name="vf" fmla="val 110557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59" name="Star: 5 Points 58">
            <a:extLst>
              <a:ext uri="{FF2B5EF4-FFF2-40B4-BE49-F238E27FC236}">
                <a16:creationId xmlns:a16="http://schemas.microsoft.com/office/drawing/2014/main" id="{AC2D38B6-5AC0-4991-9411-D70AA575D9F1}"/>
              </a:ext>
            </a:extLst>
          </p:cNvPr>
          <p:cNvSpPr/>
          <p:nvPr/>
        </p:nvSpPr>
        <p:spPr>
          <a:xfrm rot="1679193">
            <a:off x="2104599" y="2768805"/>
            <a:ext cx="143532" cy="143532"/>
          </a:xfrm>
          <a:prstGeom prst="star5">
            <a:avLst>
              <a:gd name="adj" fmla="val 19370"/>
              <a:gd name="hf" fmla="val 105146"/>
              <a:gd name="vf" fmla="val 110557"/>
            </a:avLst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60" name="Star: 5 Points 59">
            <a:extLst>
              <a:ext uri="{FF2B5EF4-FFF2-40B4-BE49-F238E27FC236}">
                <a16:creationId xmlns:a16="http://schemas.microsoft.com/office/drawing/2014/main" id="{47D2F146-BE98-42D7-A58F-98E2F4F67372}"/>
              </a:ext>
            </a:extLst>
          </p:cNvPr>
          <p:cNvSpPr/>
          <p:nvPr/>
        </p:nvSpPr>
        <p:spPr>
          <a:xfrm rot="551140">
            <a:off x="1689952" y="2980380"/>
            <a:ext cx="136991" cy="136991"/>
          </a:xfrm>
          <a:prstGeom prst="star5">
            <a:avLst>
              <a:gd name="adj" fmla="val 19370"/>
              <a:gd name="hf" fmla="val 105146"/>
              <a:gd name="vf" fmla="val 110557"/>
            </a:avLst>
          </a:prstGeom>
          <a:solidFill>
            <a:schemeClr val="tx1">
              <a:alpha val="59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61" name="Star: 5 Points 60">
            <a:extLst>
              <a:ext uri="{FF2B5EF4-FFF2-40B4-BE49-F238E27FC236}">
                <a16:creationId xmlns:a16="http://schemas.microsoft.com/office/drawing/2014/main" id="{A5670927-A056-47BD-BE0B-18C54E3122F4}"/>
              </a:ext>
            </a:extLst>
          </p:cNvPr>
          <p:cNvSpPr/>
          <p:nvPr/>
        </p:nvSpPr>
        <p:spPr>
          <a:xfrm rot="551140">
            <a:off x="625272" y="2331485"/>
            <a:ext cx="136991" cy="136991"/>
          </a:xfrm>
          <a:prstGeom prst="star5">
            <a:avLst>
              <a:gd name="adj" fmla="val 19370"/>
              <a:gd name="hf" fmla="val 105146"/>
              <a:gd name="vf" fmla="val 110557"/>
            </a:avLst>
          </a:prstGeom>
          <a:solidFill>
            <a:schemeClr val="tx1">
              <a:alpha val="59000"/>
            </a:schemeClr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9050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48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46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49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52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6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57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69136E-6 L 3.33333E-6 0.02963 " pathEditMode="relative" rAng="0" ptsTypes="AA">
                                      <p:cBhvr>
                                        <p:cTn id="55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1.11111E-6 0.02963 " pathEditMode="relative" rAng="0" ptsTypes="AA">
                                      <p:cBhvr>
                                        <p:cTn id="60" dur="4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69136E-6 L 3.33333E-6 -0.11728 " pathEditMode="relative" rAng="0" ptsTypes="AA">
                                      <p:cBhvr>
                                        <p:cTn id="64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86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1.11111E-6 -0.10864 " pathEditMode="relative" rAng="0" ptsTypes="AA">
                                      <p:cBhvr>
                                        <p:cTn id="66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3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8.64198E-7 L -3.88889E-6 0.02963 " pathEditMode="relative" rAng="0" ptsTypes="AA">
                                      <p:cBhvr>
                                        <p:cTn id="71" dur="5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1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58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1" grpId="2"/>
      <p:bldP spid="48" grpId="0"/>
      <p:bldP spid="48" grpId="1"/>
      <p:bldP spid="48" grpId="2"/>
      <p:bldP spid="49" grpId="0"/>
      <p:bldP spid="49" grpId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E1FD996-72E1-4A17-8590-224E1BCC90E9}"/>
              </a:ext>
            </a:extLst>
          </p:cNvPr>
          <p:cNvGrpSpPr/>
          <p:nvPr/>
        </p:nvGrpSpPr>
        <p:grpSpPr>
          <a:xfrm>
            <a:off x="259927" y="2617841"/>
            <a:ext cx="8600707" cy="844284"/>
            <a:chOff x="259927" y="2617841"/>
            <a:chExt cx="8600707" cy="84428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77D13E-2B61-4B17-9F9C-A0BA54FF3621}"/>
                </a:ext>
              </a:extLst>
            </p:cNvPr>
            <p:cNvSpPr txBox="1"/>
            <p:nvPr/>
          </p:nvSpPr>
          <p:spPr>
            <a:xfrm>
              <a:off x="259927" y="2624867"/>
              <a:ext cx="5952457" cy="83725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Datacenter flooded in hurricane Sandy…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733CDF9-4032-45B3-94BC-1DA0E98CA0A2}"/>
                </a:ext>
              </a:extLst>
            </p:cNvPr>
            <p:cNvSpPr txBox="1"/>
            <p:nvPr/>
          </p:nvSpPr>
          <p:spPr>
            <a:xfrm>
              <a:off x="4017166" y="2617841"/>
              <a:ext cx="4843468" cy="844283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Finance company, Jersey City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5F7355-9322-4ED6-AC0A-A77D0F2D83C8}"/>
              </a:ext>
            </a:extLst>
          </p:cNvPr>
          <p:cNvGrpSpPr/>
          <p:nvPr/>
        </p:nvGrpSpPr>
        <p:grpSpPr>
          <a:xfrm>
            <a:off x="259927" y="1808725"/>
            <a:ext cx="8600707" cy="808126"/>
            <a:chOff x="259927" y="1808725"/>
            <a:chExt cx="8600707" cy="80812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112DE9-2D74-437E-ACD4-664548EE2022}"/>
                </a:ext>
              </a:extLst>
            </p:cNvPr>
            <p:cNvSpPr txBox="1"/>
            <p:nvPr/>
          </p:nvSpPr>
          <p:spPr>
            <a:xfrm>
              <a:off x="259927" y="1818786"/>
              <a:ext cx="7319224" cy="79806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Didn’t update security certificate and it expired…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D8D72B-3D71-4402-A05C-E425E91C383E}"/>
                </a:ext>
              </a:extLst>
            </p:cNvPr>
            <p:cNvSpPr txBox="1"/>
            <p:nvPr/>
          </p:nvSpPr>
          <p:spPr>
            <a:xfrm>
              <a:off x="4017166" y="1808725"/>
              <a:ext cx="4843468" cy="80110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Entertainment site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38475D-4178-4A90-A848-A85164D404B0}"/>
              </a:ext>
            </a:extLst>
          </p:cNvPr>
          <p:cNvGrpSpPr/>
          <p:nvPr/>
        </p:nvGrpSpPr>
        <p:grpSpPr>
          <a:xfrm>
            <a:off x="259928" y="973513"/>
            <a:ext cx="8600706" cy="853287"/>
            <a:chOff x="259928" y="973513"/>
            <a:chExt cx="8600706" cy="85328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6D0806-1C1A-4F91-964C-876A2F5ED355}"/>
                </a:ext>
              </a:extLst>
            </p:cNvPr>
            <p:cNvSpPr txBox="1"/>
            <p:nvPr/>
          </p:nvSpPr>
          <p:spPr>
            <a:xfrm>
              <a:off x="259928" y="973513"/>
              <a:ext cx="4843468" cy="853287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Forgot to renew domain name…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075254-7ACF-4AD0-9CDE-62DB2AF1DDDD}"/>
                </a:ext>
              </a:extLst>
            </p:cNvPr>
            <p:cNvSpPr txBox="1"/>
            <p:nvPr/>
          </p:nvSpPr>
          <p:spPr>
            <a:xfrm>
              <a:off x="4017166" y="1003634"/>
              <a:ext cx="4843468" cy="815152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SaaS vendor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DC938C9-F04D-4364-B3CB-FB388BB9DB94}"/>
                </a:ext>
              </a:extLst>
            </p:cNvPr>
            <p:cNvCxnSpPr/>
            <p:nvPr/>
          </p:nvCxnSpPr>
          <p:spPr>
            <a:xfrm>
              <a:off x="346075" y="1003634"/>
              <a:ext cx="8451850" cy="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08D2B24-7247-4217-8963-A163D53C3B6B}"/>
              </a:ext>
            </a:extLst>
          </p:cNvPr>
          <p:cNvCxnSpPr/>
          <p:nvPr/>
        </p:nvCxnSpPr>
        <p:spPr>
          <a:xfrm>
            <a:off x="346075" y="1819776"/>
            <a:ext cx="845185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B00CFD-7806-474A-BD18-62FB998A30AB}"/>
              </a:ext>
            </a:extLst>
          </p:cNvPr>
          <p:cNvCxnSpPr/>
          <p:nvPr/>
        </p:nvCxnSpPr>
        <p:spPr>
          <a:xfrm>
            <a:off x="346075" y="2635918"/>
            <a:ext cx="845185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08F82EB-E96B-4D37-B6F1-11AA2738AB34}"/>
              </a:ext>
            </a:extLst>
          </p:cNvPr>
          <p:cNvCxnSpPr/>
          <p:nvPr/>
        </p:nvCxnSpPr>
        <p:spPr>
          <a:xfrm>
            <a:off x="346075" y="3452060"/>
            <a:ext cx="8451850" cy="0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62A467-771B-4AA7-B21F-44F55153CAFA}"/>
              </a:ext>
            </a:extLst>
          </p:cNvPr>
          <p:cNvGrpSpPr/>
          <p:nvPr/>
        </p:nvGrpSpPr>
        <p:grpSpPr>
          <a:xfrm>
            <a:off x="308054" y="3430945"/>
            <a:ext cx="8552580" cy="847321"/>
            <a:chOff x="308054" y="3430945"/>
            <a:chExt cx="8552580" cy="84732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09C74F-2F9B-4103-89FD-822DC7A09CBA}"/>
                </a:ext>
              </a:extLst>
            </p:cNvPr>
            <p:cNvSpPr txBox="1"/>
            <p:nvPr/>
          </p:nvSpPr>
          <p:spPr>
            <a:xfrm>
              <a:off x="308054" y="3430945"/>
              <a:ext cx="4843468" cy="837258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Whoops!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6B36F6D-7F63-4662-8198-A691FDA6B12A}"/>
                </a:ext>
              </a:extLst>
            </p:cNvPr>
            <p:cNvSpPr txBox="1"/>
            <p:nvPr/>
          </p:nvSpPr>
          <p:spPr>
            <a:xfrm>
              <a:off x="4017166" y="3452060"/>
              <a:ext cx="4843468" cy="82620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YOU, tomorrow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13543FC-EDD9-401B-B9AC-6F40D298DD16}"/>
                </a:ext>
              </a:extLst>
            </p:cNvPr>
            <p:cNvCxnSpPr/>
            <p:nvPr/>
          </p:nvCxnSpPr>
          <p:spPr>
            <a:xfrm>
              <a:off x="346075" y="4268203"/>
              <a:ext cx="8451850" cy="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417764D-F6B1-4449-B14C-28A73E605F4B}"/>
              </a:ext>
            </a:extLst>
          </p:cNvPr>
          <p:cNvSpPr/>
          <p:nvPr/>
        </p:nvSpPr>
        <p:spPr>
          <a:xfrm>
            <a:off x="101019" y="694861"/>
            <a:ext cx="8783053" cy="2579771"/>
          </a:xfrm>
          <a:prstGeom prst="rect">
            <a:avLst/>
          </a:prstGeom>
          <a:gradFill rotWithShape="0">
            <a:gsLst>
              <a:gs pos="0">
                <a:schemeClr val="accent4">
                  <a:alpha val="87000"/>
                </a:schemeClr>
              </a:gs>
              <a:gs pos="100000">
                <a:schemeClr val="accent4">
                  <a:lumMod val="75000"/>
                  <a:alpha val="81000"/>
                </a:schemeClr>
              </a:gs>
            </a:gsLst>
            <a:lin ang="5400000" scaled="0"/>
            <a:tileRect l="-2100" t="-26935" r="-2009" b="-72443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0BD2149-EAD3-4837-99C9-7F85655EE1EC}"/>
              </a:ext>
            </a:extLst>
          </p:cNvPr>
          <p:cNvSpPr txBox="1"/>
          <p:nvPr/>
        </p:nvSpPr>
        <p:spPr>
          <a:xfrm>
            <a:off x="802106" y="1341660"/>
            <a:ext cx="7443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“You can’t legislate against failure, focus on fast detection and response.”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15BA03-B6B3-43D4-A527-DAC1E176B2D0}"/>
              </a:ext>
            </a:extLst>
          </p:cNvPr>
          <p:cNvSpPr txBox="1"/>
          <p:nvPr/>
        </p:nvSpPr>
        <p:spPr>
          <a:xfrm>
            <a:off x="3111708" y="3272449"/>
            <a:ext cx="28243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—Chris Pinkham</a:t>
            </a:r>
          </a:p>
        </p:txBody>
      </p:sp>
    </p:spTree>
    <p:extLst>
      <p:ext uri="{BB962C8B-B14F-4D97-AF65-F5344CB8AC3E}">
        <p14:creationId xmlns:p14="http://schemas.microsoft.com/office/powerpoint/2010/main" val="17787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FFD4C8BC-CD2E-4600-836D-01592A4031A6}"/>
              </a:ext>
            </a:extLst>
          </p:cNvPr>
          <p:cNvSpPr txBox="1"/>
          <p:nvPr/>
        </p:nvSpPr>
        <p:spPr>
          <a:xfrm>
            <a:off x="2997847" y="1565331"/>
            <a:ext cx="50698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The Network Is Reliable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ACM Queue 2014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4FCAB43-AF04-4142-8901-F012B769969A}"/>
              </a:ext>
            </a:extLst>
          </p:cNvPr>
          <p:cNvCxnSpPr>
            <a:cxnSpLocks/>
          </p:cNvCxnSpPr>
          <p:nvPr/>
        </p:nvCxnSpPr>
        <p:spPr>
          <a:xfrm>
            <a:off x="2789582" y="1112401"/>
            <a:ext cx="0" cy="2788838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9C0AB58-B8FD-453F-A53E-0F8D5BCB6268}"/>
              </a:ext>
            </a:extLst>
          </p:cNvPr>
          <p:cNvSpPr txBox="1"/>
          <p:nvPr/>
        </p:nvSpPr>
        <p:spPr>
          <a:xfrm>
            <a:off x="2997846" y="2481279"/>
            <a:ext cx="55766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Bailis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 &amp; Kingsbury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@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bailis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aphyr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(Spoiler—it isn’t…)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9CA5E7-4DDD-4C59-ACDF-FB136985B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23" y="3267758"/>
            <a:ext cx="1665233" cy="5320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F386754-FA15-4206-9CA3-9E0B65C6060E}"/>
              </a:ext>
            </a:extLst>
          </p:cNvPr>
          <p:cNvGrpSpPr/>
          <p:nvPr/>
        </p:nvGrpSpPr>
        <p:grpSpPr>
          <a:xfrm>
            <a:off x="835975" y="1358878"/>
            <a:ext cx="1564894" cy="1689805"/>
            <a:chOff x="1182065" y="1233791"/>
            <a:chExt cx="614065" cy="663080"/>
          </a:xfrm>
        </p:grpSpPr>
        <p:sp>
          <p:nvSpPr>
            <p:cNvPr id="103" name="Freeform 59">
              <a:extLst>
                <a:ext uri="{FF2B5EF4-FFF2-40B4-BE49-F238E27FC236}">
                  <a16:creationId xmlns:a16="http://schemas.microsoft.com/office/drawing/2014/main" id="{EF0C94C7-1FD5-4386-A726-79FFB08DD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904" y="1240691"/>
              <a:ext cx="135411" cy="125923"/>
            </a:xfrm>
            <a:custGeom>
              <a:avLst/>
              <a:gdLst>
                <a:gd name="T0" fmla="*/ 0 w 157"/>
                <a:gd name="T1" fmla="*/ 0 h 146"/>
                <a:gd name="T2" fmla="*/ 0 w 157"/>
                <a:gd name="T3" fmla="*/ 146 h 146"/>
                <a:gd name="T4" fmla="*/ 157 w 157"/>
                <a:gd name="T5" fmla="*/ 14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7" h="146">
                  <a:moveTo>
                    <a:pt x="0" y="0"/>
                  </a:moveTo>
                  <a:lnTo>
                    <a:pt x="0" y="146"/>
                  </a:lnTo>
                  <a:lnTo>
                    <a:pt x="157" y="146"/>
                  </a:lnTo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1421FAC-3CD1-4377-A03D-870C5BA8C7CC}"/>
                </a:ext>
              </a:extLst>
            </p:cNvPr>
            <p:cNvCxnSpPr>
              <a:cxnSpLocks/>
            </p:cNvCxnSpPr>
            <p:nvPr/>
          </p:nvCxnSpPr>
          <p:spPr>
            <a:xfrm>
              <a:off x="1226214" y="1302147"/>
              <a:ext cx="154017" cy="0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</p:cxnSp>
        <p:sp>
          <p:nvSpPr>
            <p:cNvPr id="105" name="Freeform 58">
              <a:extLst>
                <a:ext uri="{FF2B5EF4-FFF2-40B4-BE49-F238E27FC236}">
                  <a16:creationId xmlns:a16="http://schemas.microsoft.com/office/drawing/2014/main" id="{B9B6B539-DD29-461D-BD66-F5C151F1D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2065" y="1233791"/>
              <a:ext cx="393296" cy="511456"/>
            </a:xfrm>
            <a:custGeom>
              <a:avLst/>
              <a:gdLst>
                <a:gd name="T0" fmla="*/ 456 w 456"/>
                <a:gd name="T1" fmla="*/ 151 h 593"/>
                <a:gd name="T2" fmla="*/ 306 w 456"/>
                <a:gd name="T3" fmla="*/ 0 h 593"/>
                <a:gd name="T4" fmla="*/ 0 w 456"/>
                <a:gd name="T5" fmla="*/ 0 h 593"/>
                <a:gd name="T6" fmla="*/ 0 w 456"/>
                <a:gd name="T7" fmla="*/ 593 h 593"/>
                <a:gd name="T8" fmla="*/ 456 w 456"/>
                <a:gd name="T9" fmla="*/ 593 h 593"/>
                <a:gd name="T10" fmla="*/ 456 w 456"/>
                <a:gd name="T11" fmla="*/ 151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" h="593">
                  <a:moveTo>
                    <a:pt x="456" y="151"/>
                  </a:moveTo>
                  <a:lnTo>
                    <a:pt x="306" y="0"/>
                  </a:lnTo>
                  <a:lnTo>
                    <a:pt x="0" y="0"/>
                  </a:lnTo>
                  <a:lnTo>
                    <a:pt x="0" y="593"/>
                  </a:lnTo>
                  <a:lnTo>
                    <a:pt x="456" y="593"/>
                  </a:lnTo>
                  <a:lnTo>
                    <a:pt x="456" y="151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B3227A2-0A41-4688-9872-0288E88F791F}"/>
                </a:ext>
              </a:extLst>
            </p:cNvPr>
            <p:cNvGrpSpPr/>
            <p:nvPr/>
          </p:nvGrpSpPr>
          <p:grpSpPr>
            <a:xfrm>
              <a:off x="1226214" y="1412458"/>
              <a:ext cx="297475" cy="254663"/>
              <a:chOff x="6250921" y="1352297"/>
              <a:chExt cx="229201" cy="288512"/>
            </a:xfrm>
          </p:grpSpPr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00EB1BD1-F8A8-49AF-AA06-A2F66D6099C7}"/>
                  </a:ext>
                </a:extLst>
              </p:cNvPr>
              <p:cNvCxnSpPr/>
              <p:nvPr/>
            </p:nvCxnSpPr>
            <p:spPr>
              <a:xfrm>
                <a:off x="6250921" y="1352297"/>
                <a:ext cx="229201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E45134C4-1619-4D25-B511-C1B242A5B495}"/>
                  </a:ext>
                </a:extLst>
              </p:cNvPr>
              <p:cNvCxnSpPr/>
              <p:nvPr/>
            </p:nvCxnSpPr>
            <p:spPr>
              <a:xfrm>
                <a:off x="6250921" y="1448468"/>
                <a:ext cx="229201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47FA4F49-881E-47B8-B208-4397E9B84E42}"/>
                  </a:ext>
                </a:extLst>
              </p:cNvPr>
              <p:cNvCxnSpPr/>
              <p:nvPr/>
            </p:nvCxnSpPr>
            <p:spPr>
              <a:xfrm>
                <a:off x="6250921" y="1640809"/>
                <a:ext cx="229201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18ADFC61-87D0-4E72-9C84-8145CE42B424}"/>
                  </a:ext>
                </a:extLst>
              </p:cNvPr>
              <p:cNvCxnSpPr/>
              <p:nvPr/>
            </p:nvCxnSpPr>
            <p:spPr>
              <a:xfrm>
                <a:off x="6250921" y="1544638"/>
                <a:ext cx="229201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</p:cxnSp>
        </p:grpSp>
        <p:sp>
          <p:nvSpPr>
            <p:cNvPr id="129" name="Oval 44">
              <a:extLst>
                <a:ext uri="{FF2B5EF4-FFF2-40B4-BE49-F238E27FC236}">
                  <a16:creationId xmlns:a16="http://schemas.microsoft.com/office/drawing/2014/main" id="{E8DFB59C-8BF9-4D09-A88E-60C84E7CB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6280" y="1397024"/>
              <a:ext cx="401707" cy="401704"/>
            </a:xfrm>
            <a:prstGeom prst="ellipse">
              <a:avLst/>
            </a:prstGeom>
            <a:solidFill>
              <a:srgbClr val="AACC87"/>
            </a:solidFill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6C43C505-1DA7-4FB3-8E75-0A67BD1A2BE9}"/>
                </a:ext>
              </a:extLst>
            </p:cNvPr>
            <p:cNvSpPr/>
            <p:nvPr/>
          </p:nvSpPr>
          <p:spPr>
            <a:xfrm>
              <a:off x="1294494" y="1406101"/>
              <a:ext cx="400665" cy="400663"/>
            </a:xfrm>
            <a:prstGeom prst="ellipse">
              <a:avLst/>
            </a:prstGeom>
            <a:noFill/>
            <a:ln w="158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Freeform 46">
              <a:extLst>
                <a:ext uri="{FF2B5EF4-FFF2-40B4-BE49-F238E27FC236}">
                  <a16:creationId xmlns:a16="http://schemas.microsoft.com/office/drawing/2014/main" id="{046D7F10-4073-4BAF-8B36-E817FEE99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3536" y="1714277"/>
              <a:ext cx="182594" cy="182594"/>
            </a:xfrm>
            <a:custGeom>
              <a:avLst/>
              <a:gdLst>
                <a:gd name="T0" fmla="*/ 0 w 47"/>
                <a:gd name="T1" fmla="*/ 12 h 47"/>
                <a:gd name="T2" fmla="*/ 32 w 47"/>
                <a:gd name="T3" fmla="*/ 44 h 47"/>
                <a:gd name="T4" fmla="*/ 44 w 47"/>
                <a:gd name="T5" fmla="*/ 44 h 47"/>
                <a:gd name="T6" fmla="*/ 44 w 47"/>
                <a:gd name="T7" fmla="*/ 32 h 47"/>
                <a:gd name="T8" fmla="*/ 12 w 47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0" y="12"/>
                  </a:moveTo>
                  <a:cubicBezTo>
                    <a:pt x="32" y="44"/>
                    <a:pt x="32" y="44"/>
                    <a:pt x="32" y="44"/>
                  </a:cubicBezTo>
                  <a:cubicBezTo>
                    <a:pt x="35" y="47"/>
                    <a:pt x="40" y="47"/>
                    <a:pt x="44" y="44"/>
                  </a:cubicBezTo>
                  <a:cubicBezTo>
                    <a:pt x="47" y="40"/>
                    <a:pt x="47" y="35"/>
                    <a:pt x="44" y="32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8655FB9-7E72-44A8-B68D-0FAC1EB67F22}"/>
              </a:ext>
            </a:extLst>
          </p:cNvPr>
          <p:cNvGrpSpPr/>
          <p:nvPr/>
        </p:nvGrpSpPr>
        <p:grpSpPr>
          <a:xfrm>
            <a:off x="1411435" y="2085293"/>
            <a:ext cx="500838" cy="428540"/>
            <a:chOff x="2952751" y="1268413"/>
            <a:chExt cx="1363663" cy="1166812"/>
          </a:xfrm>
          <a:solidFill>
            <a:schemeClr val="tx1"/>
          </a:solidFill>
        </p:grpSpPr>
        <p:sp>
          <p:nvSpPr>
            <p:cNvPr id="137" name="Freeform 19">
              <a:extLst>
                <a:ext uri="{FF2B5EF4-FFF2-40B4-BE49-F238E27FC236}">
                  <a16:creationId xmlns:a16="http://schemas.microsoft.com/office/drawing/2014/main" id="{61358E59-9FA9-4362-9DE2-AF3E4C859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2751" y="1268413"/>
              <a:ext cx="1363663" cy="1166812"/>
            </a:xfrm>
            <a:custGeom>
              <a:avLst/>
              <a:gdLst>
                <a:gd name="T0" fmla="*/ 2 w 411"/>
                <a:gd name="T1" fmla="*/ 114 h 350"/>
                <a:gd name="T2" fmla="*/ 410 w 411"/>
                <a:gd name="T3" fmla="*/ 114 h 350"/>
                <a:gd name="T4" fmla="*/ 411 w 411"/>
                <a:gd name="T5" fmla="*/ 115 h 350"/>
                <a:gd name="T6" fmla="*/ 378 w 411"/>
                <a:gd name="T7" fmla="*/ 150 h 350"/>
                <a:gd name="T8" fmla="*/ 375 w 411"/>
                <a:gd name="T9" fmla="*/ 147 h 350"/>
                <a:gd name="T10" fmla="*/ 35 w 411"/>
                <a:gd name="T11" fmla="*/ 147 h 350"/>
                <a:gd name="T12" fmla="*/ 32 w 411"/>
                <a:gd name="T13" fmla="*/ 149 h 350"/>
                <a:gd name="T14" fmla="*/ 0 w 411"/>
                <a:gd name="T15" fmla="*/ 117 h 350"/>
                <a:gd name="T16" fmla="*/ 2 w 411"/>
                <a:gd name="T17" fmla="*/ 114 h 350"/>
                <a:gd name="T18" fmla="*/ 66 w 411"/>
                <a:gd name="T19" fmla="*/ 181 h 350"/>
                <a:gd name="T20" fmla="*/ 93 w 411"/>
                <a:gd name="T21" fmla="*/ 209 h 350"/>
                <a:gd name="T22" fmla="*/ 95 w 411"/>
                <a:gd name="T23" fmla="*/ 207 h 350"/>
                <a:gd name="T24" fmla="*/ 316 w 411"/>
                <a:gd name="T25" fmla="*/ 207 h 350"/>
                <a:gd name="T26" fmla="*/ 318 w 411"/>
                <a:gd name="T27" fmla="*/ 209 h 350"/>
                <a:gd name="T28" fmla="*/ 346 w 411"/>
                <a:gd name="T29" fmla="*/ 181 h 350"/>
                <a:gd name="T30" fmla="*/ 345 w 411"/>
                <a:gd name="T31" fmla="*/ 181 h 350"/>
                <a:gd name="T32" fmla="*/ 66 w 411"/>
                <a:gd name="T33" fmla="*/ 181 h 350"/>
                <a:gd name="T34" fmla="*/ 124 w 411"/>
                <a:gd name="T35" fmla="*/ 238 h 350"/>
                <a:gd name="T36" fmla="*/ 122 w 411"/>
                <a:gd name="T37" fmla="*/ 240 h 350"/>
                <a:gd name="T38" fmla="*/ 153 w 411"/>
                <a:gd name="T39" fmla="*/ 272 h 350"/>
                <a:gd name="T40" fmla="*/ 155 w 411"/>
                <a:gd name="T41" fmla="*/ 269 h 350"/>
                <a:gd name="T42" fmla="*/ 256 w 411"/>
                <a:gd name="T43" fmla="*/ 269 h 350"/>
                <a:gd name="T44" fmla="*/ 257 w 411"/>
                <a:gd name="T45" fmla="*/ 270 h 350"/>
                <a:gd name="T46" fmla="*/ 287 w 411"/>
                <a:gd name="T47" fmla="*/ 240 h 350"/>
                <a:gd name="T48" fmla="*/ 285 w 411"/>
                <a:gd name="T49" fmla="*/ 238 h 350"/>
                <a:gd name="T50" fmla="*/ 124 w 411"/>
                <a:gd name="T51" fmla="*/ 238 h 350"/>
                <a:gd name="T52" fmla="*/ 178 w 411"/>
                <a:gd name="T53" fmla="*/ 322 h 350"/>
                <a:gd name="T54" fmla="*/ 206 w 411"/>
                <a:gd name="T55" fmla="*/ 350 h 350"/>
                <a:gd name="T56" fmla="*/ 234 w 411"/>
                <a:gd name="T57" fmla="*/ 322 h 350"/>
                <a:gd name="T58" fmla="*/ 206 w 411"/>
                <a:gd name="T59" fmla="*/ 294 h 350"/>
                <a:gd name="T60" fmla="*/ 178 w 411"/>
                <a:gd name="T61" fmla="*/ 322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11" h="350">
                  <a:moveTo>
                    <a:pt x="2" y="114"/>
                  </a:moveTo>
                  <a:cubicBezTo>
                    <a:pt x="115" y="0"/>
                    <a:pt x="297" y="0"/>
                    <a:pt x="410" y="114"/>
                  </a:cubicBezTo>
                  <a:cubicBezTo>
                    <a:pt x="410" y="115"/>
                    <a:pt x="411" y="115"/>
                    <a:pt x="411" y="115"/>
                  </a:cubicBezTo>
                  <a:cubicBezTo>
                    <a:pt x="411" y="115"/>
                    <a:pt x="411" y="115"/>
                    <a:pt x="378" y="150"/>
                  </a:cubicBezTo>
                  <a:cubicBezTo>
                    <a:pt x="377" y="149"/>
                    <a:pt x="376" y="148"/>
                    <a:pt x="375" y="147"/>
                  </a:cubicBezTo>
                  <a:cubicBezTo>
                    <a:pt x="281" y="53"/>
                    <a:pt x="128" y="53"/>
                    <a:pt x="35" y="147"/>
                  </a:cubicBezTo>
                  <a:cubicBezTo>
                    <a:pt x="34" y="148"/>
                    <a:pt x="33" y="149"/>
                    <a:pt x="32" y="149"/>
                  </a:cubicBezTo>
                  <a:cubicBezTo>
                    <a:pt x="32" y="149"/>
                    <a:pt x="32" y="149"/>
                    <a:pt x="0" y="117"/>
                  </a:cubicBezTo>
                  <a:cubicBezTo>
                    <a:pt x="1" y="116"/>
                    <a:pt x="1" y="115"/>
                    <a:pt x="2" y="114"/>
                  </a:cubicBezTo>
                  <a:close/>
                  <a:moveTo>
                    <a:pt x="66" y="181"/>
                  </a:moveTo>
                  <a:cubicBezTo>
                    <a:pt x="93" y="209"/>
                    <a:pt x="93" y="209"/>
                    <a:pt x="93" y="209"/>
                  </a:cubicBezTo>
                  <a:cubicBezTo>
                    <a:pt x="94" y="208"/>
                    <a:pt x="94" y="207"/>
                    <a:pt x="95" y="207"/>
                  </a:cubicBezTo>
                  <a:cubicBezTo>
                    <a:pt x="156" y="145"/>
                    <a:pt x="255" y="145"/>
                    <a:pt x="316" y="207"/>
                  </a:cubicBezTo>
                  <a:cubicBezTo>
                    <a:pt x="317" y="207"/>
                    <a:pt x="317" y="208"/>
                    <a:pt x="318" y="209"/>
                  </a:cubicBezTo>
                  <a:cubicBezTo>
                    <a:pt x="346" y="181"/>
                    <a:pt x="346" y="181"/>
                    <a:pt x="346" y="181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268" y="103"/>
                    <a:pt x="143" y="103"/>
                    <a:pt x="66" y="181"/>
                  </a:cubicBezTo>
                  <a:close/>
                  <a:moveTo>
                    <a:pt x="124" y="238"/>
                  </a:moveTo>
                  <a:cubicBezTo>
                    <a:pt x="123" y="238"/>
                    <a:pt x="122" y="239"/>
                    <a:pt x="122" y="240"/>
                  </a:cubicBezTo>
                  <a:cubicBezTo>
                    <a:pt x="153" y="272"/>
                    <a:pt x="153" y="272"/>
                    <a:pt x="153" y="272"/>
                  </a:cubicBezTo>
                  <a:cubicBezTo>
                    <a:pt x="154" y="271"/>
                    <a:pt x="154" y="270"/>
                    <a:pt x="155" y="269"/>
                  </a:cubicBezTo>
                  <a:cubicBezTo>
                    <a:pt x="183" y="241"/>
                    <a:pt x="228" y="241"/>
                    <a:pt x="256" y="269"/>
                  </a:cubicBezTo>
                  <a:cubicBezTo>
                    <a:pt x="256" y="270"/>
                    <a:pt x="257" y="270"/>
                    <a:pt x="257" y="270"/>
                  </a:cubicBezTo>
                  <a:cubicBezTo>
                    <a:pt x="287" y="240"/>
                    <a:pt x="287" y="240"/>
                    <a:pt x="287" y="240"/>
                  </a:cubicBezTo>
                  <a:cubicBezTo>
                    <a:pt x="287" y="239"/>
                    <a:pt x="286" y="238"/>
                    <a:pt x="285" y="238"/>
                  </a:cubicBezTo>
                  <a:cubicBezTo>
                    <a:pt x="241" y="194"/>
                    <a:pt x="168" y="194"/>
                    <a:pt x="124" y="238"/>
                  </a:cubicBezTo>
                  <a:close/>
                  <a:moveTo>
                    <a:pt x="178" y="322"/>
                  </a:moveTo>
                  <a:cubicBezTo>
                    <a:pt x="178" y="337"/>
                    <a:pt x="190" y="350"/>
                    <a:pt x="206" y="350"/>
                  </a:cubicBezTo>
                  <a:cubicBezTo>
                    <a:pt x="221" y="350"/>
                    <a:pt x="234" y="337"/>
                    <a:pt x="234" y="322"/>
                  </a:cubicBezTo>
                  <a:cubicBezTo>
                    <a:pt x="234" y="306"/>
                    <a:pt x="221" y="294"/>
                    <a:pt x="206" y="294"/>
                  </a:cubicBezTo>
                  <a:cubicBezTo>
                    <a:pt x="190" y="294"/>
                    <a:pt x="178" y="306"/>
                    <a:pt x="178" y="322"/>
                  </a:cubicBezTo>
                  <a:close/>
                </a:path>
              </a:pathLst>
            </a:custGeom>
            <a:grp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Freeform 19">
              <a:extLst>
                <a:ext uri="{FF2B5EF4-FFF2-40B4-BE49-F238E27FC236}">
                  <a16:creationId xmlns:a16="http://schemas.microsoft.com/office/drawing/2014/main" id="{5777BA8C-6581-41DA-955F-803496DC20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2751" y="1268413"/>
              <a:ext cx="1363663" cy="1166812"/>
            </a:xfrm>
            <a:custGeom>
              <a:avLst/>
              <a:gdLst>
                <a:gd name="T0" fmla="*/ 2 w 411"/>
                <a:gd name="T1" fmla="*/ 114 h 350"/>
                <a:gd name="T2" fmla="*/ 410 w 411"/>
                <a:gd name="T3" fmla="*/ 114 h 350"/>
                <a:gd name="T4" fmla="*/ 411 w 411"/>
                <a:gd name="T5" fmla="*/ 115 h 350"/>
                <a:gd name="T6" fmla="*/ 378 w 411"/>
                <a:gd name="T7" fmla="*/ 150 h 350"/>
                <a:gd name="T8" fmla="*/ 375 w 411"/>
                <a:gd name="T9" fmla="*/ 147 h 350"/>
                <a:gd name="T10" fmla="*/ 35 w 411"/>
                <a:gd name="T11" fmla="*/ 147 h 350"/>
                <a:gd name="T12" fmla="*/ 32 w 411"/>
                <a:gd name="T13" fmla="*/ 149 h 350"/>
                <a:gd name="T14" fmla="*/ 0 w 411"/>
                <a:gd name="T15" fmla="*/ 117 h 350"/>
                <a:gd name="T16" fmla="*/ 2 w 411"/>
                <a:gd name="T17" fmla="*/ 114 h 350"/>
                <a:gd name="T18" fmla="*/ 66 w 411"/>
                <a:gd name="T19" fmla="*/ 181 h 350"/>
                <a:gd name="T20" fmla="*/ 93 w 411"/>
                <a:gd name="T21" fmla="*/ 209 h 350"/>
                <a:gd name="T22" fmla="*/ 95 w 411"/>
                <a:gd name="T23" fmla="*/ 207 h 350"/>
                <a:gd name="T24" fmla="*/ 316 w 411"/>
                <a:gd name="T25" fmla="*/ 207 h 350"/>
                <a:gd name="T26" fmla="*/ 318 w 411"/>
                <a:gd name="T27" fmla="*/ 209 h 350"/>
                <a:gd name="T28" fmla="*/ 346 w 411"/>
                <a:gd name="T29" fmla="*/ 181 h 350"/>
                <a:gd name="T30" fmla="*/ 345 w 411"/>
                <a:gd name="T31" fmla="*/ 181 h 350"/>
                <a:gd name="T32" fmla="*/ 66 w 411"/>
                <a:gd name="T33" fmla="*/ 181 h 350"/>
                <a:gd name="T34" fmla="*/ 124 w 411"/>
                <a:gd name="T35" fmla="*/ 238 h 350"/>
                <a:gd name="T36" fmla="*/ 122 w 411"/>
                <a:gd name="T37" fmla="*/ 240 h 350"/>
                <a:gd name="T38" fmla="*/ 153 w 411"/>
                <a:gd name="T39" fmla="*/ 272 h 350"/>
                <a:gd name="T40" fmla="*/ 155 w 411"/>
                <a:gd name="T41" fmla="*/ 269 h 350"/>
                <a:gd name="T42" fmla="*/ 256 w 411"/>
                <a:gd name="T43" fmla="*/ 269 h 350"/>
                <a:gd name="T44" fmla="*/ 257 w 411"/>
                <a:gd name="T45" fmla="*/ 270 h 350"/>
                <a:gd name="T46" fmla="*/ 287 w 411"/>
                <a:gd name="T47" fmla="*/ 240 h 350"/>
                <a:gd name="T48" fmla="*/ 285 w 411"/>
                <a:gd name="T49" fmla="*/ 238 h 350"/>
                <a:gd name="T50" fmla="*/ 124 w 411"/>
                <a:gd name="T51" fmla="*/ 238 h 350"/>
                <a:gd name="T52" fmla="*/ 178 w 411"/>
                <a:gd name="T53" fmla="*/ 322 h 350"/>
                <a:gd name="T54" fmla="*/ 206 w 411"/>
                <a:gd name="T55" fmla="*/ 350 h 350"/>
                <a:gd name="T56" fmla="*/ 234 w 411"/>
                <a:gd name="T57" fmla="*/ 322 h 350"/>
                <a:gd name="T58" fmla="*/ 206 w 411"/>
                <a:gd name="T59" fmla="*/ 294 h 350"/>
                <a:gd name="T60" fmla="*/ 178 w 411"/>
                <a:gd name="T61" fmla="*/ 322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11" h="350">
                  <a:moveTo>
                    <a:pt x="2" y="114"/>
                  </a:moveTo>
                  <a:cubicBezTo>
                    <a:pt x="115" y="0"/>
                    <a:pt x="297" y="0"/>
                    <a:pt x="410" y="114"/>
                  </a:cubicBezTo>
                  <a:cubicBezTo>
                    <a:pt x="410" y="115"/>
                    <a:pt x="411" y="115"/>
                    <a:pt x="411" y="115"/>
                  </a:cubicBezTo>
                  <a:cubicBezTo>
                    <a:pt x="411" y="115"/>
                    <a:pt x="411" y="115"/>
                    <a:pt x="378" y="150"/>
                  </a:cubicBezTo>
                  <a:cubicBezTo>
                    <a:pt x="377" y="149"/>
                    <a:pt x="376" y="148"/>
                    <a:pt x="375" y="147"/>
                  </a:cubicBezTo>
                  <a:cubicBezTo>
                    <a:pt x="281" y="53"/>
                    <a:pt x="128" y="53"/>
                    <a:pt x="35" y="147"/>
                  </a:cubicBezTo>
                  <a:cubicBezTo>
                    <a:pt x="34" y="148"/>
                    <a:pt x="33" y="149"/>
                    <a:pt x="32" y="149"/>
                  </a:cubicBezTo>
                  <a:cubicBezTo>
                    <a:pt x="32" y="149"/>
                    <a:pt x="32" y="149"/>
                    <a:pt x="0" y="117"/>
                  </a:cubicBezTo>
                  <a:cubicBezTo>
                    <a:pt x="1" y="116"/>
                    <a:pt x="1" y="115"/>
                    <a:pt x="2" y="114"/>
                  </a:cubicBezTo>
                  <a:close/>
                  <a:moveTo>
                    <a:pt x="66" y="181"/>
                  </a:moveTo>
                  <a:cubicBezTo>
                    <a:pt x="93" y="209"/>
                    <a:pt x="93" y="209"/>
                    <a:pt x="93" y="209"/>
                  </a:cubicBezTo>
                  <a:cubicBezTo>
                    <a:pt x="94" y="208"/>
                    <a:pt x="94" y="207"/>
                    <a:pt x="95" y="207"/>
                  </a:cubicBezTo>
                  <a:cubicBezTo>
                    <a:pt x="156" y="145"/>
                    <a:pt x="255" y="145"/>
                    <a:pt x="316" y="207"/>
                  </a:cubicBezTo>
                  <a:cubicBezTo>
                    <a:pt x="317" y="207"/>
                    <a:pt x="317" y="208"/>
                    <a:pt x="318" y="209"/>
                  </a:cubicBezTo>
                  <a:cubicBezTo>
                    <a:pt x="346" y="181"/>
                    <a:pt x="346" y="181"/>
                    <a:pt x="346" y="181"/>
                  </a:cubicBezTo>
                  <a:cubicBezTo>
                    <a:pt x="345" y="181"/>
                    <a:pt x="345" y="181"/>
                    <a:pt x="345" y="181"/>
                  </a:cubicBezTo>
                  <a:cubicBezTo>
                    <a:pt x="268" y="103"/>
                    <a:pt x="143" y="103"/>
                    <a:pt x="66" y="181"/>
                  </a:cubicBezTo>
                  <a:close/>
                  <a:moveTo>
                    <a:pt x="124" y="238"/>
                  </a:moveTo>
                  <a:cubicBezTo>
                    <a:pt x="123" y="238"/>
                    <a:pt x="122" y="239"/>
                    <a:pt x="122" y="240"/>
                  </a:cubicBezTo>
                  <a:cubicBezTo>
                    <a:pt x="153" y="272"/>
                    <a:pt x="153" y="272"/>
                    <a:pt x="153" y="272"/>
                  </a:cubicBezTo>
                  <a:cubicBezTo>
                    <a:pt x="154" y="271"/>
                    <a:pt x="154" y="270"/>
                    <a:pt x="155" y="269"/>
                  </a:cubicBezTo>
                  <a:cubicBezTo>
                    <a:pt x="183" y="241"/>
                    <a:pt x="228" y="241"/>
                    <a:pt x="256" y="269"/>
                  </a:cubicBezTo>
                  <a:cubicBezTo>
                    <a:pt x="256" y="270"/>
                    <a:pt x="257" y="270"/>
                    <a:pt x="257" y="270"/>
                  </a:cubicBezTo>
                  <a:cubicBezTo>
                    <a:pt x="287" y="240"/>
                    <a:pt x="287" y="240"/>
                    <a:pt x="287" y="240"/>
                  </a:cubicBezTo>
                  <a:cubicBezTo>
                    <a:pt x="287" y="239"/>
                    <a:pt x="286" y="238"/>
                    <a:pt x="285" y="238"/>
                  </a:cubicBezTo>
                  <a:cubicBezTo>
                    <a:pt x="241" y="194"/>
                    <a:pt x="168" y="194"/>
                    <a:pt x="124" y="238"/>
                  </a:cubicBezTo>
                  <a:close/>
                  <a:moveTo>
                    <a:pt x="178" y="322"/>
                  </a:moveTo>
                  <a:cubicBezTo>
                    <a:pt x="178" y="337"/>
                    <a:pt x="190" y="350"/>
                    <a:pt x="206" y="350"/>
                  </a:cubicBezTo>
                  <a:cubicBezTo>
                    <a:pt x="221" y="350"/>
                    <a:pt x="234" y="337"/>
                    <a:pt x="234" y="322"/>
                  </a:cubicBezTo>
                  <a:cubicBezTo>
                    <a:pt x="234" y="306"/>
                    <a:pt x="221" y="294"/>
                    <a:pt x="206" y="294"/>
                  </a:cubicBezTo>
                  <a:cubicBezTo>
                    <a:pt x="190" y="294"/>
                    <a:pt x="178" y="306"/>
                    <a:pt x="178" y="322"/>
                  </a:cubicBezTo>
                  <a:close/>
                </a:path>
              </a:pathLst>
            </a:custGeom>
            <a:grp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8501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4.72222E-6 0.02963 " pathEditMode="relative" rAng="0" ptsTypes="AA">
                                      <p:cBhvr>
                                        <p:cTn id="12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23457E-6 L 1.11111E-6 0.02963 " pathEditMode="relative" rAng="0" ptsTypes="AA">
                                      <p:cBhvr>
                                        <p:cTn id="17" dur="4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011E-6 2.17885E-7 L -1.21011E-6 0.04358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7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629E-6 4.87971E-6 L 3.55629E-6 -0.05448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8" grpId="0"/>
      <p:bldP spid="48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FFD4C8BC-CD2E-4600-836D-01592A4031A6}"/>
              </a:ext>
            </a:extLst>
          </p:cNvPr>
          <p:cNvSpPr txBox="1"/>
          <p:nvPr/>
        </p:nvSpPr>
        <p:spPr>
          <a:xfrm>
            <a:off x="2997847" y="1846575"/>
            <a:ext cx="506982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Drift Into Failure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Sydney Dekker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Everyone can do everything right at every step, and you may still get a catastrophic failure as a result…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4FCAB43-AF04-4142-8901-F012B769969A}"/>
              </a:ext>
            </a:extLst>
          </p:cNvPr>
          <p:cNvCxnSpPr>
            <a:cxnSpLocks/>
          </p:cNvCxnSpPr>
          <p:nvPr/>
        </p:nvCxnSpPr>
        <p:spPr>
          <a:xfrm>
            <a:off x="2789582" y="1112401"/>
            <a:ext cx="0" cy="2788838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5AF8651-3AEF-4C8F-959C-1CCCB6DE2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30" y="1333586"/>
            <a:ext cx="1652539" cy="24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0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45679E-6 L -4.72222E-6 0.02963 " pathEditMode="relative" rAng="0" ptsTypes="AA">
                                      <p:cBhvr>
                                        <p:cTn id="9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FFD4C8BC-CD2E-4600-836D-01592A4031A6}"/>
              </a:ext>
            </a:extLst>
          </p:cNvPr>
          <p:cNvSpPr txBox="1"/>
          <p:nvPr/>
        </p:nvSpPr>
        <p:spPr>
          <a:xfrm>
            <a:off x="2997847" y="1846575"/>
            <a:ext cx="50698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Release It!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Second Edition 2017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Michael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Nygard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Bulkheads, circuit breakers, and some new ideas…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4FCAB43-AF04-4142-8901-F012B769969A}"/>
              </a:ext>
            </a:extLst>
          </p:cNvPr>
          <p:cNvCxnSpPr>
            <a:cxnSpLocks/>
          </p:cNvCxnSpPr>
          <p:nvPr/>
        </p:nvCxnSpPr>
        <p:spPr>
          <a:xfrm>
            <a:off x="2789582" y="1112401"/>
            <a:ext cx="0" cy="2788838"/>
          </a:xfrm>
          <a:prstGeom prst="line">
            <a:avLst/>
          </a:prstGeom>
          <a:ln w="158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7FD731A-3089-4F07-AEA6-DA78C9233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51" y="1333586"/>
            <a:ext cx="2063606" cy="24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59259E-6 L -4.72222E-6 0.02963 " pathEditMode="relative" rAng="0" ptsTypes="AA">
                                      <p:cBhvr>
                                        <p:cTn id="9" dur="4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8">
            <a:extLst>
              <a:ext uri="{FF2B5EF4-FFF2-40B4-BE49-F238E27FC236}">
                <a16:creationId xmlns:a16="http://schemas.microsoft.com/office/drawing/2014/main" id="{B953C2B5-E481-4A1C-83F1-70E168A13515}"/>
              </a:ext>
            </a:extLst>
          </p:cNvPr>
          <p:cNvSpPr txBox="1">
            <a:spLocks/>
          </p:cNvSpPr>
          <p:nvPr/>
        </p:nvSpPr>
        <p:spPr>
          <a:xfrm>
            <a:off x="3225581" y="399493"/>
            <a:ext cx="2673414" cy="738669"/>
          </a:xfrm>
          <a:prstGeom prst="rect">
            <a:avLst/>
          </a:prstGeom>
          <a:noFill/>
        </p:spPr>
        <p:txBody>
          <a:bodyPr tIns="0" bIns="0"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Resilience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6A4F3A-FFE4-4D3D-A8A6-0488BFCF4D7C}"/>
              </a:ext>
            </a:extLst>
          </p:cNvPr>
          <p:cNvCxnSpPr>
            <a:cxnSpLocks/>
          </p:cNvCxnSpPr>
          <p:nvPr/>
        </p:nvCxnSpPr>
        <p:spPr>
          <a:xfrm>
            <a:off x="566382" y="1589126"/>
            <a:ext cx="8011236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3">
            <a:extLst>
              <a:ext uri="{FF2B5EF4-FFF2-40B4-BE49-F238E27FC236}">
                <a16:creationId xmlns:a16="http://schemas.microsoft.com/office/drawing/2014/main" id="{4DF03A5C-7144-42BD-8D1F-C5C4F5D4DA3A}"/>
              </a:ext>
            </a:extLst>
          </p:cNvPr>
          <p:cNvSpPr/>
          <p:nvPr/>
        </p:nvSpPr>
        <p:spPr bwMode="auto">
          <a:xfrm rot="2700000">
            <a:off x="8329434" y="1481632"/>
            <a:ext cx="214988" cy="214988"/>
          </a:xfrm>
          <a:custGeom>
            <a:avLst/>
            <a:gdLst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  <a:gd name="connsiteX3" fmla="*/ 0 w 371366"/>
              <a:gd name="connsiteY3" fmla="*/ 371366 h 371366"/>
              <a:gd name="connsiteX4" fmla="*/ 0 w 371366"/>
              <a:gd name="connsiteY4" fmla="*/ 0 h 371366"/>
              <a:gd name="connsiteX0" fmla="*/ 0 w 371366"/>
              <a:gd name="connsiteY0" fmla="*/ 371366 h 462806"/>
              <a:gd name="connsiteX1" fmla="*/ 0 w 371366"/>
              <a:gd name="connsiteY1" fmla="*/ 0 h 462806"/>
              <a:gd name="connsiteX2" fmla="*/ 371366 w 371366"/>
              <a:gd name="connsiteY2" fmla="*/ 0 h 462806"/>
              <a:gd name="connsiteX3" fmla="*/ 371366 w 371366"/>
              <a:gd name="connsiteY3" fmla="*/ 371366 h 462806"/>
              <a:gd name="connsiteX4" fmla="*/ 91440 w 371366"/>
              <a:gd name="connsiteY4" fmla="*/ 462806 h 462806"/>
              <a:gd name="connsiteX0" fmla="*/ 0 w 371366"/>
              <a:gd name="connsiteY0" fmla="*/ 0 h 462806"/>
              <a:gd name="connsiteX1" fmla="*/ 371366 w 371366"/>
              <a:gd name="connsiteY1" fmla="*/ 0 h 462806"/>
              <a:gd name="connsiteX2" fmla="*/ 371366 w 371366"/>
              <a:gd name="connsiteY2" fmla="*/ 371366 h 462806"/>
              <a:gd name="connsiteX3" fmla="*/ 91440 w 371366"/>
              <a:gd name="connsiteY3" fmla="*/ 462806 h 462806"/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366" h="371366">
                <a:moveTo>
                  <a:pt x="0" y="0"/>
                </a:moveTo>
                <a:lnTo>
                  <a:pt x="371366" y="0"/>
                </a:lnTo>
                <a:lnTo>
                  <a:pt x="371366" y="371366"/>
                </a:lnTo>
              </a:path>
            </a:pathLst>
          </a:custGeom>
          <a:ln w="2222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7857" tIns="43928" rIns="87857" bIns="4392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8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4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3589742-8897-4D90-ABDA-4761068184CD}"/>
              </a:ext>
            </a:extLst>
          </p:cNvPr>
          <p:cNvSpPr/>
          <p:nvPr/>
        </p:nvSpPr>
        <p:spPr bwMode="auto">
          <a:xfrm rot="18900000" flipH="1">
            <a:off x="617240" y="1481632"/>
            <a:ext cx="214988" cy="214988"/>
          </a:xfrm>
          <a:custGeom>
            <a:avLst/>
            <a:gdLst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  <a:gd name="connsiteX3" fmla="*/ 0 w 371366"/>
              <a:gd name="connsiteY3" fmla="*/ 371366 h 371366"/>
              <a:gd name="connsiteX4" fmla="*/ 0 w 371366"/>
              <a:gd name="connsiteY4" fmla="*/ 0 h 371366"/>
              <a:gd name="connsiteX0" fmla="*/ 0 w 371366"/>
              <a:gd name="connsiteY0" fmla="*/ 371366 h 462806"/>
              <a:gd name="connsiteX1" fmla="*/ 0 w 371366"/>
              <a:gd name="connsiteY1" fmla="*/ 0 h 462806"/>
              <a:gd name="connsiteX2" fmla="*/ 371366 w 371366"/>
              <a:gd name="connsiteY2" fmla="*/ 0 h 462806"/>
              <a:gd name="connsiteX3" fmla="*/ 371366 w 371366"/>
              <a:gd name="connsiteY3" fmla="*/ 371366 h 462806"/>
              <a:gd name="connsiteX4" fmla="*/ 91440 w 371366"/>
              <a:gd name="connsiteY4" fmla="*/ 462806 h 462806"/>
              <a:gd name="connsiteX0" fmla="*/ 0 w 371366"/>
              <a:gd name="connsiteY0" fmla="*/ 0 h 462806"/>
              <a:gd name="connsiteX1" fmla="*/ 371366 w 371366"/>
              <a:gd name="connsiteY1" fmla="*/ 0 h 462806"/>
              <a:gd name="connsiteX2" fmla="*/ 371366 w 371366"/>
              <a:gd name="connsiteY2" fmla="*/ 371366 h 462806"/>
              <a:gd name="connsiteX3" fmla="*/ 91440 w 371366"/>
              <a:gd name="connsiteY3" fmla="*/ 462806 h 462806"/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366" h="371366">
                <a:moveTo>
                  <a:pt x="0" y="0"/>
                </a:moveTo>
                <a:lnTo>
                  <a:pt x="371366" y="0"/>
                </a:lnTo>
                <a:lnTo>
                  <a:pt x="371366" y="371366"/>
                </a:lnTo>
              </a:path>
            </a:pathLst>
          </a:custGeom>
          <a:ln w="2222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7857" tIns="43928" rIns="87857" bIns="4392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8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4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 useBgFill="1">
        <p:nvSpPr>
          <p:cNvPr id="15" name="TextBox 14">
            <a:extLst>
              <a:ext uri="{FF2B5EF4-FFF2-40B4-BE49-F238E27FC236}">
                <a16:creationId xmlns:a16="http://schemas.microsoft.com/office/drawing/2014/main" id="{AE07043F-2CA0-415E-9C8B-13297A83C9D7}"/>
              </a:ext>
            </a:extLst>
          </p:cNvPr>
          <p:cNvSpPr txBox="1"/>
          <p:nvPr/>
        </p:nvSpPr>
        <p:spPr>
          <a:xfrm>
            <a:off x="1258536" y="1419849"/>
            <a:ext cx="595035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Past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5785619D-8CB9-420C-8F90-AC3B5E7F65B7}"/>
              </a:ext>
            </a:extLst>
          </p:cNvPr>
          <p:cNvSpPr txBox="1"/>
          <p:nvPr/>
        </p:nvSpPr>
        <p:spPr>
          <a:xfrm>
            <a:off x="4115786" y="1399108"/>
            <a:ext cx="91242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Present</a:t>
            </a:r>
          </a:p>
        </p:txBody>
      </p:sp>
      <p:sp useBgFill="1">
        <p:nvSpPr>
          <p:cNvPr id="17" name="TextBox 16">
            <a:extLst>
              <a:ext uri="{FF2B5EF4-FFF2-40B4-BE49-F238E27FC236}">
                <a16:creationId xmlns:a16="http://schemas.microsoft.com/office/drawing/2014/main" id="{0E609166-A170-409E-913F-51C212D502B1}"/>
              </a:ext>
            </a:extLst>
          </p:cNvPr>
          <p:cNvSpPr txBox="1"/>
          <p:nvPr/>
        </p:nvSpPr>
        <p:spPr>
          <a:xfrm>
            <a:off x="7096510" y="1431754"/>
            <a:ext cx="81624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Future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43F5B5A-FF3B-4BB4-8DA1-0D8EEC29DDC1}"/>
              </a:ext>
            </a:extLst>
          </p:cNvPr>
          <p:cNvGrpSpPr/>
          <p:nvPr/>
        </p:nvGrpSpPr>
        <p:grpSpPr>
          <a:xfrm>
            <a:off x="546574" y="2439268"/>
            <a:ext cx="1847213" cy="1327002"/>
            <a:chOff x="348682" y="2146353"/>
            <a:chExt cx="1847213" cy="1327002"/>
          </a:xfrm>
        </p:grpSpPr>
        <p:grpSp>
          <p:nvGrpSpPr>
            <p:cNvPr id="5" name="Graphic 3">
              <a:extLst>
                <a:ext uri="{FF2B5EF4-FFF2-40B4-BE49-F238E27FC236}">
                  <a16:creationId xmlns:a16="http://schemas.microsoft.com/office/drawing/2014/main" id="{D8097875-5774-47A8-8D05-7DCFAC0CB133}"/>
                </a:ext>
              </a:extLst>
            </p:cNvPr>
            <p:cNvGrpSpPr/>
            <p:nvPr/>
          </p:nvGrpSpPr>
          <p:grpSpPr>
            <a:xfrm>
              <a:off x="522218" y="2856022"/>
              <a:ext cx="576132" cy="452692"/>
              <a:chOff x="3876947" y="2028825"/>
              <a:chExt cx="1381941" cy="108585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B2816871-0ACF-4105-98EA-5CF99DCCB754}"/>
                  </a:ext>
                </a:extLst>
              </p:cNvPr>
              <p:cNvSpPr/>
              <p:nvPr/>
            </p:nvSpPr>
            <p:spPr>
              <a:xfrm>
                <a:off x="4136707" y="2046922"/>
                <a:ext cx="866775" cy="304800"/>
              </a:xfrm>
              <a:custGeom>
                <a:avLst/>
                <a:gdLst>
                  <a:gd name="connsiteX0" fmla="*/ 14287 w 866775"/>
                  <a:gd name="connsiteY0" fmla="*/ 14288 h 304800"/>
                  <a:gd name="connsiteX1" fmla="*/ 857250 w 866775"/>
                  <a:gd name="connsiteY1" fmla="*/ 14288 h 304800"/>
                  <a:gd name="connsiteX2" fmla="*/ 857250 w 866775"/>
                  <a:gd name="connsiteY2" fmla="*/ 297180 h 304800"/>
                  <a:gd name="connsiteX3" fmla="*/ 14288 w 866775"/>
                  <a:gd name="connsiteY3" fmla="*/ 29718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6775" h="304800">
                    <a:moveTo>
                      <a:pt x="14287" y="14288"/>
                    </a:moveTo>
                    <a:lnTo>
                      <a:pt x="857250" y="14288"/>
                    </a:lnTo>
                    <a:lnTo>
                      <a:pt x="857250" y="297180"/>
                    </a:lnTo>
                    <a:lnTo>
                      <a:pt x="14288" y="29718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690DE51F-04E3-44C1-8D79-3767AA50FDF1}"/>
                  </a:ext>
                </a:extLst>
              </p:cNvPr>
              <p:cNvSpPr/>
              <p:nvPr/>
            </p:nvSpPr>
            <p:spPr>
              <a:xfrm>
                <a:off x="4623435" y="2045969"/>
                <a:ext cx="266700" cy="304800"/>
              </a:xfrm>
              <a:custGeom>
                <a:avLst/>
                <a:gdLst>
                  <a:gd name="connsiteX0" fmla="*/ 14288 w 266700"/>
                  <a:gd name="connsiteY0" fmla="*/ 14288 h 304800"/>
                  <a:gd name="connsiteX1" fmla="*/ 258127 w 266700"/>
                  <a:gd name="connsiteY1" fmla="*/ 298133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700" h="304800">
                    <a:moveTo>
                      <a:pt x="14288" y="14288"/>
                    </a:moveTo>
                    <a:cubicBezTo>
                      <a:pt x="14288" y="171450"/>
                      <a:pt x="123825" y="298133"/>
                      <a:pt x="258127" y="298133"/>
                    </a:cubicBezTo>
                  </a:path>
                </a:pathLst>
              </a:custGeom>
              <a:noFill/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CA15F766-FB2C-482F-B41D-D734C7C2D7C7}"/>
                  </a:ext>
                </a:extLst>
              </p:cNvPr>
              <p:cNvSpPr/>
              <p:nvPr/>
            </p:nvSpPr>
            <p:spPr>
              <a:xfrm>
                <a:off x="4289108" y="2187892"/>
                <a:ext cx="247649" cy="28575"/>
              </a:xfrm>
              <a:custGeom>
                <a:avLst/>
                <a:gdLst>
                  <a:gd name="connsiteX0" fmla="*/ 14287 w 247650"/>
                  <a:gd name="connsiteY0" fmla="*/ 14288 h 28575"/>
                  <a:gd name="connsiteX1" fmla="*/ 241935 w 24765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650" h="28575">
                    <a:moveTo>
                      <a:pt x="14287" y="14288"/>
                    </a:moveTo>
                    <a:lnTo>
                      <a:pt x="241935" y="14288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2C1F078D-8389-4083-9B95-E0BD0B4C18F1}"/>
                  </a:ext>
                </a:extLst>
              </p:cNvPr>
              <p:cNvSpPr/>
              <p:nvPr/>
            </p:nvSpPr>
            <p:spPr>
              <a:xfrm>
                <a:off x="4805362" y="2187892"/>
                <a:ext cx="142875" cy="28575"/>
              </a:xfrm>
              <a:custGeom>
                <a:avLst/>
                <a:gdLst>
                  <a:gd name="connsiteX0" fmla="*/ 14288 w 142875"/>
                  <a:gd name="connsiteY0" fmla="*/ 14288 h 28575"/>
                  <a:gd name="connsiteX1" fmla="*/ 136208 w 142875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75" h="28575">
                    <a:moveTo>
                      <a:pt x="14288" y="14288"/>
                    </a:moveTo>
                    <a:lnTo>
                      <a:pt x="136208" y="14288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11FCAC04-1CF1-4D1D-A8E6-1A202849D0A6}"/>
                  </a:ext>
                </a:extLst>
              </p:cNvPr>
              <p:cNvSpPr/>
              <p:nvPr/>
            </p:nvSpPr>
            <p:spPr>
              <a:xfrm>
                <a:off x="4030027" y="2187892"/>
                <a:ext cx="133350" cy="28575"/>
              </a:xfrm>
              <a:custGeom>
                <a:avLst/>
                <a:gdLst>
                  <a:gd name="connsiteX0" fmla="*/ 14288 w 133350"/>
                  <a:gd name="connsiteY0" fmla="*/ 14288 h 28575"/>
                  <a:gd name="connsiteX1" fmla="*/ 120967 w 13335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28575">
                    <a:moveTo>
                      <a:pt x="14288" y="14288"/>
                    </a:moveTo>
                    <a:lnTo>
                      <a:pt x="120967" y="14288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12C71E52-E0E7-46E7-9386-BA8777A6275E}"/>
                  </a:ext>
                </a:extLst>
              </p:cNvPr>
              <p:cNvSpPr/>
              <p:nvPr/>
            </p:nvSpPr>
            <p:spPr>
              <a:xfrm>
                <a:off x="4973002" y="2187892"/>
                <a:ext cx="133350" cy="28575"/>
              </a:xfrm>
              <a:custGeom>
                <a:avLst/>
                <a:gdLst>
                  <a:gd name="connsiteX0" fmla="*/ 14287 w 133350"/>
                  <a:gd name="connsiteY0" fmla="*/ 14288 h 28575"/>
                  <a:gd name="connsiteX1" fmla="*/ 120968 w 13335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28575">
                    <a:moveTo>
                      <a:pt x="14287" y="14288"/>
                    </a:moveTo>
                    <a:lnTo>
                      <a:pt x="120968" y="14288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E781D8E-ECBC-420F-9EA3-F510A3187015}"/>
                  </a:ext>
                </a:extLst>
              </p:cNvPr>
              <p:cNvSpPr/>
              <p:nvPr/>
            </p:nvSpPr>
            <p:spPr>
              <a:xfrm>
                <a:off x="4136707" y="2420302"/>
                <a:ext cx="866775" cy="304800"/>
              </a:xfrm>
              <a:custGeom>
                <a:avLst/>
                <a:gdLst>
                  <a:gd name="connsiteX0" fmla="*/ 14287 w 866775"/>
                  <a:gd name="connsiteY0" fmla="*/ 14287 h 304800"/>
                  <a:gd name="connsiteX1" fmla="*/ 857250 w 866775"/>
                  <a:gd name="connsiteY1" fmla="*/ 14287 h 304800"/>
                  <a:gd name="connsiteX2" fmla="*/ 857250 w 866775"/>
                  <a:gd name="connsiteY2" fmla="*/ 297180 h 304800"/>
                  <a:gd name="connsiteX3" fmla="*/ 14288 w 866775"/>
                  <a:gd name="connsiteY3" fmla="*/ 29718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6775" h="304800">
                    <a:moveTo>
                      <a:pt x="14287" y="14287"/>
                    </a:moveTo>
                    <a:lnTo>
                      <a:pt x="857250" y="14287"/>
                    </a:lnTo>
                    <a:lnTo>
                      <a:pt x="857250" y="297180"/>
                    </a:lnTo>
                    <a:lnTo>
                      <a:pt x="14288" y="29718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E4706E1-51C5-430B-AC8B-016EE84B1EB3}"/>
                  </a:ext>
                </a:extLst>
              </p:cNvPr>
              <p:cNvSpPr/>
              <p:nvPr/>
            </p:nvSpPr>
            <p:spPr>
              <a:xfrm>
                <a:off x="4623435" y="2419350"/>
                <a:ext cx="266700" cy="304800"/>
              </a:xfrm>
              <a:custGeom>
                <a:avLst/>
                <a:gdLst>
                  <a:gd name="connsiteX0" fmla="*/ 14288 w 266700"/>
                  <a:gd name="connsiteY0" fmla="*/ 14288 h 304800"/>
                  <a:gd name="connsiteX1" fmla="*/ 258127 w 266700"/>
                  <a:gd name="connsiteY1" fmla="*/ 298133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700" h="304800">
                    <a:moveTo>
                      <a:pt x="14288" y="14288"/>
                    </a:moveTo>
                    <a:cubicBezTo>
                      <a:pt x="14288" y="171450"/>
                      <a:pt x="123825" y="298133"/>
                      <a:pt x="258127" y="298133"/>
                    </a:cubicBezTo>
                  </a:path>
                </a:pathLst>
              </a:custGeom>
              <a:noFill/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36C14D5-CB13-47F9-BEF5-E5DA966A1226}"/>
                  </a:ext>
                </a:extLst>
              </p:cNvPr>
              <p:cNvSpPr/>
              <p:nvPr/>
            </p:nvSpPr>
            <p:spPr>
              <a:xfrm>
                <a:off x="4289107" y="2561272"/>
                <a:ext cx="247650" cy="28575"/>
              </a:xfrm>
              <a:custGeom>
                <a:avLst/>
                <a:gdLst>
                  <a:gd name="connsiteX0" fmla="*/ 14287 w 247650"/>
                  <a:gd name="connsiteY0" fmla="*/ 14288 h 28575"/>
                  <a:gd name="connsiteX1" fmla="*/ 241935 w 24765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650" h="28575">
                    <a:moveTo>
                      <a:pt x="14287" y="14288"/>
                    </a:moveTo>
                    <a:lnTo>
                      <a:pt x="241935" y="14288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F65F664-ECAE-446B-9D88-15C2731C6407}"/>
                  </a:ext>
                </a:extLst>
              </p:cNvPr>
              <p:cNvSpPr/>
              <p:nvPr/>
            </p:nvSpPr>
            <p:spPr>
              <a:xfrm>
                <a:off x="4805362" y="2561272"/>
                <a:ext cx="142875" cy="28575"/>
              </a:xfrm>
              <a:custGeom>
                <a:avLst/>
                <a:gdLst>
                  <a:gd name="connsiteX0" fmla="*/ 14288 w 142875"/>
                  <a:gd name="connsiteY0" fmla="*/ 14288 h 28575"/>
                  <a:gd name="connsiteX1" fmla="*/ 136208 w 142875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75" h="28575">
                    <a:moveTo>
                      <a:pt x="14288" y="14288"/>
                    </a:moveTo>
                    <a:lnTo>
                      <a:pt x="136208" y="14288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4971659-55A5-4E20-8FEE-CBAB7FC0FD24}"/>
                  </a:ext>
                </a:extLst>
              </p:cNvPr>
              <p:cNvSpPr/>
              <p:nvPr/>
            </p:nvSpPr>
            <p:spPr>
              <a:xfrm>
                <a:off x="4030027" y="2561272"/>
                <a:ext cx="133350" cy="28575"/>
              </a:xfrm>
              <a:custGeom>
                <a:avLst/>
                <a:gdLst>
                  <a:gd name="connsiteX0" fmla="*/ 14288 w 133350"/>
                  <a:gd name="connsiteY0" fmla="*/ 14288 h 28575"/>
                  <a:gd name="connsiteX1" fmla="*/ 120967 w 13335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28575">
                    <a:moveTo>
                      <a:pt x="14288" y="14288"/>
                    </a:moveTo>
                    <a:lnTo>
                      <a:pt x="120967" y="14288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3177E6CA-9DF9-4296-BA56-480B4FBFC660}"/>
                  </a:ext>
                </a:extLst>
              </p:cNvPr>
              <p:cNvSpPr/>
              <p:nvPr/>
            </p:nvSpPr>
            <p:spPr>
              <a:xfrm>
                <a:off x="4973002" y="2561272"/>
                <a:ext cx="133350" cy="28575"/>
              </a:xfrm>
              <a:custGeom>
                <a:avLst/>
                <a:gdLst>
                  <a:gd name="connsiteX0" fmla="*/ 14287 w 133350"/>
                  <a:gd name="connsiteY0" fmla="*/ 14288 h 28575"/>
                  <a:gd name="connsiteX1" fmla="*/ 120968 w 13335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28575">
                    <a:moveTo>
                      <a:pt x="14287" y="14288"/>
                    </a:moveTo>
                    <a:lnTo>
                      <a:pt x="120968" y="14288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F9CD41F-50E5-4CB9-8485-610C346A14A0}"/>
                  </a:ext>
                </a:extLst>
              </p:cNvPr>
              <p:cNvSpPr/>
              <p:nvPr/>
            </p:nvSpPr>
            <p:spPr>
              <a:xfrm>
                <a:off x="4136707" y="2793682"/>
                <a:ext cx="866775" cy="304800"/>
              </a:xfrm>
              <a:custGeom>
                <a:avLst/>
                <a:gdLst>
                  <a:gd name="connsiteX0" fmla="*/ 14287 w 866775"/>
                  <a:gd name="connsiteY0" fmla="*/ 14288 h 304800"/>
                  <a:gd name="connsiteX1" fmla="*/ 857250 w 866775"/>
                  <a:gd name="connsiteY1" fmla="*/ 14288 h 304800"/>
                  <a:gd name="connsiteX2" fmla="*/ 857250 w 866775"/>
                  <a:gd name="connsiteY2" fmla="*/ 297180 h 304800"/>
                  <a:gd name="connsiteX3" fmla="*/ 14288 w 866775"/>
                  <a:gd name="connsiteY3" fmla="*/ 297180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6775" h="304800">
                    <a:moveTo>
                      <a:pt x="14287" y="14288"/>
                    </a:moveTo>
                    <a:lnTo>
                      <a:pt x="857250" y="14288"/>
                    </a:lnTo>
                    <a:lnTo>
                      <a:pt x="857250" y="297180"/>
                    </a:lnTo>
                    <a:lnTo>
                      <a:pt x="14288" y="29718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20C81D0D-7AD3-4C15-AF2B-01945450E407}"/>
                  </a:ext>
                </a:extLst>
              </p:cNvPr>
              <p:cNvSpPr/>
              <p:nvPr/>
            </p:nvSpPr>
            <p:spPr>
              <a:xfrm>
                <a:off x="4623435" y="2792729"/>
                <a:ext cx="266700" cy="304800"/>
              </a:xfrm>
              <a:custGeom>
                <a:avLst/>
                <a:gdLst>
                  <a:gd name="connsiteX0" fmla="*/ 14288 w 266700"/>
                  <a:gd name="connsiteY0" fmla="*/ 14288 h 304800"/>
                  <a:gd name="connsiteX1" fmla="*/ 258127 w 266700"/>
                  <a:gd name="connsiteY1" fmla="*/ 298133 h 304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700" h="304800">
                    <a:moveTo>
                      <a:pt x="14288" y="14288"/>
                    </a:moveTo>
                    <a:cubicBezTo>
                      <a:pt x="14288" y="171450"/>
                      <a:pt x="123825" y="298133"/>
                      <a:pt x="258127" y="298133"/>
                    </a:cubicBezTo>
                  </a:path>
                </a:pathLst>
              </a:custGeom>
              <a:noFill/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1A9C9D4-F698-4AF1-9648-149DE6436640}"/>
                  </a:ext>
                </a:extLst>
              </p:cNvPr>
              <p:cNvSpPr/>
              <p:nvPr/>
            </p:nvSpPr>
            <p:spPr>
              <a:xfrm>
                <a:off x="4289107" y="2934652"/>
                <a:ext cx="247650" cy="28575"/>
              </a:xfrm>
              <a:custGeom>
                <a:avLst/>
                <a:gdLst>
                  <a:gd name="connsiteX0" fmla="*/ 14287 w 247650"/>
                  <a:gd name="connsiteY0" fmla="*/ 14287 h 28575"/>
                  <a:gd name="connsiteX1" fmla="*/ 241935 w 247650"/>
                  <a:gd name="connsiteY1" fmla="*/ 14287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47650" h="28575">
                    <a:moveTo>
                      <a:pt x="14287" y="14287"/>
                    </a:moveTo>
                    <a:lnTo>
                      <a:pt x="241935" y="14287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347CCE3-73DF-481A-87B6-04C0A8732D90}"/>
                  </a:ext>
                </a:extLst>
              </p:cNvPr>
              <p:cNvSpPr/>
              <p:nvPr/>
            </p:nvSpPr>
            <p:spPr>
              <a:xfrm>
                <a:off x="4805362" y="2934652"/>
                <a:ext cx="142875" cy="28575"/>
              </a:xfrm>
              <a:custGeom>
                <a:avLst/>
                <a:gdLst>
                  <a:gd name="connsiteX0" fmla="*/ 14288 w 142875"/>
                  <a:gd name="connsiteY0" fmla="*/ 14287 h 28575"/>
                  <a:gd name="connsiteX1" fmla="*/ 136208 w 142875"/>
                  <a:gd name="connsiteY1" fmla="*/ 14287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2875" h="28575">
                    <a:moveTo>
                      <a:pt x="14288" y="14287"/>
                    </a:moveTo>
                    <a:lnTo>
                      <a:pt x="136208" y="14287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2C8D99E-B0F6-46B3-9C0B-86AE8810CD6C}"/>
                  </a:ext>
                </a:extLst>
              </p:cNvPr>
              <p:cNvSpPr/>
              <p:nvPr/>
            </p:nvSpPr>
            <p:spPr>
              <a:xfrm>
                <a:off x="4030027" y="2934652"/>
                <a:ext cx="133350" cy="28575"/>
              </a:xfrm>
              <a:custGeom>
                <a:avLst/>
                <a:gdLst>
                  <a:gd name="connsiteX0" fmla="*/ 14288 w 133350"/>
                  <a:gd name="connsiteY0" fmla="*/ 14287 h 28575"/>
                  <a:gd name="connsiteX1" fmla="*/ 120967 w 133350"/>
                  <a:gd name="connsiteY1" fmla="*/ 14287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28575">
                    <a:moveTo>
                      <a:pt x="14288" y="14287"/>
                    </a:moveTo>
                    <a:lnTo>
                      <a:pt x="120967" y="14287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4EF44B24-7E1A-49DC-BB6C-8A253D9C7398}"/>
                  </a:ext>
                </a:extLst>
              </p:cNvPr>
              <p:cNvSpPr/>
              <p:nvPr/>
            </p:nvSpPr>
            <p:spPr>
              <a:xfrm>
                <a:off x="4973002" y="2934652"/>
                <a:ext cx="133350" cy="28575"/>
              </a:xfrm>
              <a:custGeom>
                <a:avLst/>
                <a:gdLst>
                  <a:gd name="connsiteX0" fmla="*/ 14287 w 133350"/>
                  <a:gd name="connsiteY0" fmla="*/ 14287 h 28575"/>
                  <a:gd name="connsiteX1" fmla="*/ 120968 w 133350"/>
                  <a:gd name="connsiteY1" fmla="*/ 14287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350" h="28575">
                    <a:moveTo>
                      <a:pt x="14287" y="14287"/>
                    </a:moveTo>
                    <a:lnTo>
                      <a:pt x="120968" y="14287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1669209-C39E-4CE4-AAFF-5D7EBCD30643}"/>
                  </a:ext>
                </a:extLst>
              </p:cNvPr>
              <p:cNvSpPr/>
              <p:nvPr/>
            </p:nvSpPr>
            <p:spPr>
              <a:xfrm>
                <a:off x="4028122" y="2028825"/>
                <a:ext cx="28575" cy="1085850"/>
              </a:xfrm>
              <a:custGeom>
                <a:avLst/>
                <a:gdLst>
                  <a:gd name="connsiteX0" fmla="*/ 16193 w 28575"/>
                  <a:gd name="connsiteY0" fmla="*/ 14288 h 1085850"/>
                  <a:gd name="connsiteX1" fmla="*/ 14287 w 28575"/>
                  <a:gd name="connsiteY1" fmla="*/ 1075373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 h="1085850">
                    <a:moveTo>
                      <a:pt x="16193" y="14288"/>
                    </a:moveTo>
                    <a:lnTo>
                      <a:pt x="14287" y="1075373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60807-9825-430E-A051-1DDF708D649D}"/>
                  </a:ext>
                </a:extLst>
              </p:cNvPr>
              <p:cNvSpPr/>
              <p:nvPr/>
            </p:nvSpPr>
            <p:spPr>
              <a:xfrm>
                <a:off x="5076825" y="2028825"/>
                <a:ext cx="28575" cy="1085850"/>
              </a:xfrm>
              <a:custGeom>
                <a:avLst/>
                <a:gdLst>
                  <a:gd name="connsiteX0" fmla="*/ 17145 w 28575"/>
                  <a:gd name="connsiteY0" fmla="*/ 14288 h 1085850"/>
                  <a:gd name="connsiteX1" fmla="*/ 14288 w 28575"/>
                  <a:gd name="connsiteY1" fmla="*/ 1071563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 h="1085850">
                    <a:moveTo>
                      <a:pt x="17145" y="14288"/>
                    </a:moveTo>
                    <a:lnTo>
                      <a:pt x="14288" y="1071563"/>
                    </a:lnTo>
                  </a:path>
                </a:pathLst>
              </a:custGeom>
              <a:ln w="19050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420E782-40A1-48C3-8D6B-4E01DF4AC5E9}"/>
                  </a:ext>
                </a:extLst>
              </p:cNvPr>
              <p:cNvSpPr/>
              <p:nvPr/>
            </p:nvSpPr>
            <p:spPr>
              <a:xfrm>
                <a:off x="5125538" y="2502353"/>
                <a:ext cx="133350" cy="133350"/>
              </a:xfrm>
              <a:custGeom>
                <a:avLst/>
                <a:gdLst>
                  <a:gd name="connsiteX0" fmla="*/ 12246 w 133350"/>
                  <a:gd name="connsiteY0" fmla="*/ 12247 h 133350"/>
                  <a:gd name="connsiteX1" fmla="*/ 126546 w 133350"/>
                  <a:gd name="connsiteY1" fmla="*/ 12247 h 133350"/>
                  <a:gd name="connsiteX2" fmla="*/ 126546 w 133350"/>
                  <a:gd name="connsiteY2" fmla="*/ 126547 h 133350"/>
                  <a:gd name="connsiteX3" fmla="*/ 12246 w 133350"/>
                  <a:gd name="connsiteY3" fmla="*/ 126547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133350">
                    <a:moveTo>
                      <a:pt x="12246" y="12247"/>
                    </a:moveTo>
                    <a:lnTo>
                      <a:pt x="126546" y="12247"/>
                    </a:lnTo>
                    <a:lnTo>
                      <a:pt x="126546" y="126547"/>
                    </a:lnTo>
                    <a:lnTo>
                      <a:pt x="12246" y="126547"/>
                    </a:lnTo>
                    <a:close/>
                  </a:path>
                </a:pathLst>
              </a:custGeom>
              <a:noFill/>
              <a:ln w="16329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42A86CC7-68E3-44EE-8F6F-5206C5F8F24B}"/>
                  </a:ext>
                </a:extLst>
              </p:cNvPr>
              <p:cNvSpPr/>
              <p:nvPr/>
            </p:nvSpPr>
            <p:spPr>
              <a:xfrm>
                <a:off x="5077913" y="2559503"/>
                <a:ext cx="66675" cy="19050"/>
              </a:xfrm>
              <a:custGeom>
                <a:avLst/>
                <a:gdLst>
                  <a:gd name="connsiteX0" fmla="*/ 12247 w 66675"/>
                  <a:gd name="connsiteY0" fmla="*/ 12247 h 19050"/>
                  <a:gd name="connsiteX1" fmla="*/ 59871 w 66675"/>
                  <a:gd name="connsiteY1" fmla="*/ 12247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675" h="19050">
                    <a:moveTo>
                      <a:pt x="12247" y="12247"/>
                    </a:moveTo>
                    <a:lnTo>
                      <a:pt x="59871" y="12247"/>
                    </a:lnTo>
                  </a:path>
                </a:pathLst>
              </a:custGeom>
              <a:ln w="16329" cap="flat">
                <a:solidFill>
                  <a:srgbClr val="A0D26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3CD3D4D-D59A-463D-871F-916A3563ED87}"/>
                  </a:ext>
                </a:extLst>
              </p:cNvPr>
              <p:cNvSpPr/>
              <p:nvPr/>
            </p:nvSpPr>
            <p:spPr>
              <a:xfrm>
                <a:off x="3876947" y="2507153"/>
                <a:ext cx="133350" cy="133350"/>
              </a:xfrm>
              <a:custGeom>
                <a:avLst/>
                <a:gdLst>
                  <a:gd name="connsiteX0" fmla="*/ 126547 w 133350"/>
                  <a:gd name="connsiteY0" fmla="*/ 126547 h 133350"/>
                  <a:gd name="connsiteX1" fmla="*/ 12247 w 133350"/>
                  <a:gd name="connsiteY1" fmla="*/ 126547 h 133350"/>
                  <a:gd name="connsiteX2" fmla="*/ 12247 w 133350"/>
                  <a:gd name="connsiteY2" fmla="*/ 12247 h 133350"/>
                  <a:gd name="connsiteX3" fmla="*/ 126547 w 133350"/>
                  <a:gd name="connsiteY3" fmla="*/ 12247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133350">
                    <a:moveTo>
                      <a:pt x="126547" y="126547"/>
                    </a:moveTo>
                    <a:lnTo>
                      <a:pt x="12247" y="126547"/>
                    </a:lnTo>
                    <a:lnTo>
                      <a:pt x="12247" y="12247"/>
                    </a:lnTo>
                    <a:lnTo>
                      <a:pt x="126547" y="12247"/>
                    </a:lnTo>
                    <a:close/>
                  </a:path>
                </a:pathLst>
              </a:custGeom>
              <a:noFill/>
              <a:ln w="16329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F172BA8-43CE-48C3-A4B4-60A3432814A6}"/>
                  </a:ext>
                </a:extLst>
              </p:cNvPr>
              <p:cNvSpPr/>
              <p:nvPr/>
            </p:nvSpPr>
            <p:spPr>
              <a:xfrm>
                <a:off x="3992063" y="2564265"/>
                <a:ext cx="66675" cy="19050"/>
              </a:xfrm>
              <a:custGeom>
                <a:avLst/>
                <a:gdLst>
                  <a:gd name="connsiteX0" fmla="*/ 59872 w 66675"/>
                  <a:gd name="connsiteY0" fmla="*/ 12247 h 19050"/>
                  <a:gd name="connsiteX1" fmla="*/ 12247 w 66675"/>
                  <a:gd name="connsiteY1" fmla="*/ 12247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6675" h="19050">
                    <a:moveTo>
                      <a:pt x="59872" y="12247"/>
                    </a:moveTo>
                    <a:lnTo>
                      <a:pt x="12247" y="12247"/>
                    </a:lnTo>
                  </a:path>
                </a:pathLst>
              </a:custGeom>
              <a:ln w="16329" cap="flat">
                <a:solidFill>
                  <a:schemeClr val="tx1">
                    <a:alpha val="6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">
              <a:extLst>
                <a:ext uri="{FF2B5EF4-FFF2-40B4-BE49-F238E27FC236}">
                  <a16:creationId xmlns:a16="http://schemas.microsoft.com/office/drawing/2014/main" id="{6AF3D3B5-EB1F-4A95-A20D-C99F162234C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8682" y="2146353"/>
              <a:ext cx="1847213" cy="1327002"/>
              <a:chOff x="2537" y="1408"/>
              <a:chExt cx="593" cy="426"/>
            </a:xfrm>
          </p:grpSpPr>
          <p:sp>
            <p:nvSpPr>
              <p:cNvPr id="46" name="Line 5">
                <a:extLst>
                  <a:ext uri="{FF2B5EF4-FFF2-40B4-BE49-F238E27FC236}">
                    <a16:creationId xmlns:a16="http://schemas.microsoft.com/office/drawing/2014/main" id="{6BB371D0-AE26-4498-9096-9C07D4318B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37" y="1834"/>
                <a:ext cx="593" cy="0"/>
              </a:xfrm>
              <a:prstGeom prst="line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47" name="Rectangle 6">
                <a:extLst>
                  <a:ext uri="{FF2B5EF4-FFF2-40B4-BE49-F238E27FC236}">
                    <a16:creationId xmlns:a16="http://schemas.microsoft.com/office/drawing/2014/main" id="{137B1897-32B4-4945-B162-1176A5C63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7" y="1408"/>
                <a:ext cx="271" cy="426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48" name="Rectangle 7">
                <a:extLst>
                  <a:ext uri="{FF2B5EF4-FFF2-40B4-BE49-F238E27FC236}">
                    <a16:creationId xmlns:a16="http://schemas.microsoft.com/office/drawing/2014/main" id="{1A24DF67-46EC-4745-A0EE-D0797A55C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1465"/>
                <a:ext cx="54" cy="71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49" name="Rectangle 8">
                <a:extLst>
                  <a:ext uri="{FF2B5EF4-FFF2-40B4-BE49-F238E27FC236}">
                    <a16:creationId xmlns:a16="http://schemas.microsoft.com/office/drawing/2014/main" id="{6EBC6E0B-8DDF-483C-9FEB-F81A1B4C3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1465"/>
                <a:ext cx="56" cy="71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50" name="Rectangle 9">
                <a:extLst>
                  <a:ext uri="{FF2B5EF4-FFF2-40B4-BE49-F238E27FC236}">
                    <a16:creationId xmlns:a16="http://schemas.microsoft.com/office/drawing/2014/main" id="{EE30BDB0-EBF7-4823-88CC-28455C8B7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1585"/>
                <a:ext cx="54" cy="72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51" name="Rectangle 10">
                <a:extLst>
                  <a:ext uri="{FF2B5EF4-FFF2-40B4-BE49-F238E27FC236}">
                    <a16:creationId xmlns:a16="http://schemas.microsoft.com/office/drawing/2014/main" id="{BFFE0079-B7CB-4CD8-AFA7-59CD4CB6C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1585"/>
                <a:ext cx="56" cy="72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52" name="Rectangle 11">
                <a:extLst>
                  <a:ext uri="{FF2B5EF4-FFF2-40B4-BE49-F238E27FC236}">
                    <a16:creationId xmlns:a16="http://schemas.microsoft.com/office/drawing/2014/main" id="{4E5AD2DB-0A5B-42ED-9099-ECC821943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4" y="1705"/>
                <a:ext cx="54" cy="72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53" name="Rectangle 12">
                <a:extLst>
                  <a:ext uri="{FF2B5EF4-FFF2-40B4-BE49-F238E27FC236}">
                    <a16:creationId xmlns:a16="http://schemas.microsoft.com/office/drawing/2014/main" id="{45CED76A-DED2-4FE1-AD00-A614C8D8A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" y="1705"/>
                <a:ext cx="56" cy="72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54" name="Rectangle 13">
                <a:extLst>
                  <a:ext uri="{FF2B5EF4-FFF2-40B4-BE49-F238E27FC236}">
                    <a16:creationId xmlns:a16="http://schemas.microsoft.com/office/drawing/2014/main" id="{F62F105F-76C2-453C-8DF4-7827BE131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1" y="1526"/>
                <a:ext cx="216" cy="308"/>
              </a:xfrm>
              <a:prstGeom prst="rect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B8D34B5-1AD8-4952-9214-7AAC5491F773}"/>
              </a:ext>
            </a:extLst>
          </p:cNvPr>
          <p:cNvGrpSpPr/>
          <p:nvPr/>
        </p:nvGrpSpPr>
        <p:grpSpPr>
          <a:xfrm>
            <a:off x="3449223" y="2550873"/>
            <a:ext cx="2270742" cy="1063767"/>
            <a:chOff x="3449223" y="2196543"/>
            <a:chExt cx="2270742" cy="10637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7531557-A86A-4EFF-85B5-067E9B67D115}"/>
                </a:ext>
              </a:extLst>
            </p:cNvPr>
            <p:cNvGrpSpPr/>
            <p:nvPr/>
          </p:nvGrpSpPr>
          <p:grpSpPr>
            <a:xfrm>
              <a:off x="4217305" y="2662503"/>
              <a:ext cx="376050" cy="374141"/>
              <a:chOff x="4150538" y="3152811"/>
              <a:chExt cx="214217" cy="213130"/>
            </a:xfrm>
            <a:noFill/>
          </p:grpSpPr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F5E90380-5653-41C5-8137-0BADC00B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0538" y="3152811"/>
                <a:ext cx="214217" cy="213130"/>
              </a:xfrm>
              <a:custGeom>
                <a:avLst/>
                <a:gdLst>
                  <a:gd name="T0" fmla="*/ 152 w 394"/>
                  <a:gd name="T1" fmla="*/ 0 h 392"/>
                  <a:gd name="T2" fmla="*/ 248 w 394"/>
                  <a:gd name="T3" fmla="*/ 0 h 392"/>
                  <a:gd name="T4" fmla="*/ 257 w 394"/>
                  <a:gd name="T5" fmla="*/ 56 h 392"/>
                  <a:gd name="T6" fmla="*/ 296 w 394"/>
                  <a:gd name="T7" fmla="*/ 22 h 392"/>
                  <a:gd name="T8" fmla="*/ 369 w 394"/>
                  <a:gd name="T9" fmla="*/ 96 h 392"/>
                  <a:gd name="T10" fmla="*/ 336 w 394"/>
                  <a:gd name="T11" fmla="*/ 140 h 392"/>
                  <a:gd name="T12" fmla="*/ 394 w 394"/>
                  <a:gd name="T13" fmla="*/ 149 h 392"/>
                  <a:gd name="T14" fmla="*/ 394 w 394"/>
                  <a:gd name="T15" fmla="*/ 245 h 392"/>
                  <a:gd name="T16" fmla="*/ 336 w 394"/>
                  <a:gd name="T17" fmla="*/ 252 h 392"/>
                  <a:gd name="T18" fmla="*/ 376 w 394"/>
                  <a:gd name="T19" fmla="*/ 302 h 392"/>
                  <a:gd name="T20" fmla="*/ 306 w 394"/>
                  <a:gd name="T21" fmla="*/ 372 h 392"/>
                  <a:gd name="T22" fmla="*/ 255 w 394"/>
                  <a:gd name="T23" fmla="*/ 330 h 392"/>
                  <a:gd name="T24" fmla="*/ 246 w 394"/>
                  <a:gd name="T25" fmla="*/ 392 h 392"/>
                  <a:gd name="T26" fmla="*/ 152 w 394"/>
                  <a:gd name="T27" fmla="*/ 392 h 392"/>
                  <a:gd name="T28" fmla="*/ 141 w 394"/>
                  <a:gd name="T29" fmla="*/ 328 h 392"/>
                  <a:gd name="T30" fmla="*/ 92 w 394"/>
                  <a:gd name="T31" fmla="*/ 366 h 392"/>
                  <a:gd name="T32" fmla="*/ 24 w 394"/>
                  <a:gd name="T33" fmla="*/ 298 h 392"/>
                  <a:gd name="T34" fmla="*/ 64 w 394"/>
                  <a:gd name="T35" fmla="*/ 248 h 392"/>
                  <a:gd name="T36" fmla="*/ 0 w 394"/>
                  <a:gd name="T37" fmla="*/ 237 h 392"/>
                  <a:gd name="T38" fmla="*/ 0 w 394"/>
                  <a:gd name="T39" fmla="*/ 144 h 392"/>
                  <a:gd name="T40" fmla="*/ 62 w 394"/>
                  <a:gd name="T41" fmla="*/ 134 h 392"/>
                  <a:gd name="T42" fmla="*/ 24 w 394"/>
                  <a:gd name="T43" fmla="*/ 86 h 392"/>
                  <a:gd name="T44" fmla="*/ 92 w 394"/>
                  <a:gd name="T45" fmla="*/ 21 h 392"/>
                  <a:gd name="T46" fmla="*/ 142 w 394"/>
                  <a:gd name="T47" fmla="*/ 58 h 392"/>
                  <a:gd name="T48" fmla="*/ 152 w 394"/>
                  <a:gd name="T49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4" h="392">
                    <a:moveTo>
                      <a:pt x="152" y="0"/>
                    </a:moveTo>
                    <a:lnTo>
                      <a:pt x="248" y="0"/>
                    </a:lnTo>
                    <a:lnTo>
                      <a:pt x="257" y="56"/>
                    </a:lnTo>
                    <a:lnTo>
                      <a:pt x="296" y="22"/>
                    </a:lnTo>
                    <a:lnTo>
                      <a:pt x="369" y="96"/>
                    </a:lnTo>
                    <a:lnTo>
                      <a:pt x="336" y="140"/>
                    </a:lnTo>
                    <a:lnTo>
                      <a:pt x="394" y="149"/>
                    </a:lnTo>
                    <a:lnTo>
                      <a:pt x="394" y="245"/>
                    </a:lnTo>
                    <a:lnTo>
                      <a:pt x="336" y="252"/>
                    </a:lnTo>
                    <a:lnTo>
                      <a:pt x="376" y="302"/>
                    </a:lnTo>
                    <a:lnTo>
                      <a:pt x="306" y="372"/>
                    </a:lnTo>
                    <a:lnTo>
                      <a:pt x="255" y="330"/>
                    </a:lnTo>
                    <a:lnTo>
                      <a:pt x="246" y="392"/>
                    </a:lnTo>
                    <a:lnTo>
                      <a:pt x="152" y="392"/>
                    </a:lnTo>
                    <a:lnTo>
                      <a:pt x="141" y="328"/>
                    </a:lnTo>
                    <a:lnTo>
                      <a:pt x="92" y="366"/>
                    </a:lnTo>
                    <a:lnTo>
                      <a:pt x="24" y="298"/>
                    </a:lnTo>
                    <a:lnTo>
                      <a:pt x="64" y="248"/>
                    </a:lnTo>
                    <a:lnTo>
                      <a:pt x="0" y="237"/>
                    </a:lnTo>
                    <a:lnTo>
                      <a:pt x="0" y="144"/>
                    </a:lnTo>
                    <a:lnTo>
                      <a:pt x="62" y="134"/>
                    </a:lnTo>
                    <a:lnTo>
                      <a:pt x="24" y="86"/>
                    </a:lnTo>
                    <a:lnTo>
                      <a:pt x="92" y="21"/>
                    </a:lnTo>
                    <a:lnTo>
                      <a:pt x="142" y="58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tx1">
                    <a:alpha val="60000"/>
                  </a:schemeClr>
                </a:solidFill>
                <a:prstDash val="solid"/>
                <a:rou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alpha val="65000"/>
                    </a:prstClr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4" name="Oval 6">
                <a:extLst>
                  <a:ext uri="{FF2B5EF4-FFF2-40B4-BE49-F238E27FC236}">
                    <a16:creationId xmlns:a16="http://schemas.microsoft.com/office/drawing/2014/main" id="{39BFBABD-234C-4E06-9600-6A06C0ABE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956" y="3219689"/>
                <a:ext cx="79380" cy="79380"/>
              </a:xfrm>
              <a:prstGeom prst="ellipse">
                <a:avLst/>
              </a:prstGeom>
              <a:grpFill/>
              <a:ln w="19050" cap="rnd">
                <a:solidFill>
                  <a:schemeClr val="tx1">
                    <a:alpha val="6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alpha val="65000"/>
                    </a:prstClr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80A7852-5924-4F73-92D3-41B246166EF6}"/>
                </a:ext>
              </a:extLst>
            </p:cNvPr>
            <p:cNvGrpSpPr/>
            <p:nvPr/>
          </p:nvGrpSpPr>
          <p:grpSpPr>
            <a:xfrm>
              <a:off x="4661187" y="2873168"/>
              <a:ext cx="253341" cy="252056"/>
              <a:chOff x="4150538" y="3152809"/>
              <a:chExt cx="214217" cy="213130"/>
            </a:xfrm>
            <a:noFill/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58F7C1BE-15C8-43BE-B7E9-2DBC912FA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0538" y="3152809"/>
                <a:ext cx="214217" cy="213130"/>
              </a:xfrm>
              <a:custGeom>
                <a:avLst/>
                <a:gdLst>
                  <a:gd name="T0" fmla="*/ 152 w 394"/>
                  <a:gd name="T1" fmla="*/ 0 h 392"/>
                  <a:gd name="T2" fmla="*/ 248 w 394"/>
                  <a:gd name="T3" fmla="*/ 0 h 392"/>
                  <a:gd name="T4" fmla="*/ 257 w 394"/>
                  <a:gd name="T5" fmla="*/ 56 h 392"/>
                  <a:gd name="T6" fmla="*/ 296 w 394"/>
                  <a:gd name="T7" fmla="*/ 22 h 392"/>
                  <a:gd name="T8" fmla="*/ 369 w 394"/>
                  <a:gd name="T9" fmla="*/ 96 h 392"/>
                  <a:gd name="T10" fmla="*/ 336 w 394"/>
                  <a:gd name="T11" fmla="*/ 140 h 392"/>
                  <a:gd name="T12" fmla="*/ 394 w 394"/>
                  <a:gd name="T13" fmla="*/ 149 h 392"/>
                  <a:gd name="T14" fmla="*/ 394 w 394"/>
                  <a:gd name="T15" fmla="*/ 245 h 392"/>
                  <a:gd name="T16" fmla="*/ 336 w 394"/>
                  <a:gd name="T17" fmla="*/ 252 h 392"/>
                  <a:gd name="T18" fmla="*/ 376 w 394"/>
                  <a:gd name="T19" fmla="*/ 302 h 392"/>
                  <a:gd name="T20" fmla="*/ 306 w 394"/>
                  <a:gd name="T21" fmla="*/ 372 h 392"/>
                  <a:gd name="T22" fmla="*/ 255 w 394"/>
                  <a:gd name="T23" fmla="*/ 330 h 392"/>
                  <a:gd name="T24" fmla="*/ 246 w 394"/>
                  <a:gd name="T25" fmla="*/ 392 h 392"/>
                  <a:gd name="T26" fmla="*/ 152 w 394"/>
                  <a:gd name="T27" fmla="*/ 392 h 392"/>
                  <a:gd name="T28" fmla="*/ 141 w 394"/>
                  <a:gd name="T29" fmla="*/ 328 h 392"/>
                  <a:gd name="T30" fmla="*/ 92 w 394"/>
                  <a:gd name="T31" fmla="*/ 366 h 392"/>
                  <a:gd name="T32" fmla="*/ 24 w 394"/>
                  <a:gd name="T33" fmla="*/ 298 h 392"/>
                  <a:gd name="T34" fmla="*/ 64 w 394"/>
                  <a:gd name="T35" fmla="*/ 248 h 392"/>
                  <a:gd name="T36" fmla="*/ 0 w 394"/>
                  <a:gd name="T37" fmla="*/ 237 h 392"/>
                  <a:gd name="T38" fmla="*/ 0 w 394"/>
                  <a:gd name="T39" fmla="*/ 144 h 392"/>
                  <a:gd name="T40" fmla="*/ 62 w 394"/>
                  <a:gd name="T41" fmla="*/ 134 h 392"/>
                  <a:gd name="T42" fmla="*/ 24 w 394"/>
                  <a:gd name="T43" fmla="*/ 86 h 392"/>
                  <a:gd name="T44" fmla="*/ 92 w 394"/>
                  <a:gd name="T45" fmla="*/ 21 h 392"/>
                  <a:gd name="T46" fmla="*/ 142 w 394"/>
                  <a:gd name="T47" fmla="*/ 58 h 392"/>
                  <a:gd name="T48" fmla="*/ 152 w 394"/>
                  <a:gd name="T49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4" h="392">
                    <a:moveTo>
                      <a:pt x="152" y="0"/>
                    </a:moveTo>
                    <a:lnTo>
                      <a:pt x="248" y="0"/>
                    </a:lnTo>
                    <a:lnTo>
                      <a:pt x="257" y="56"/>
                    </a:lnTo>
                    <a:lnTo>
                      <a:pt x="296" y="22"/>
                    </a:lnTo>
                    <a:lnTo>
                      <a:pt x="369" y="96"/>
                    </a:lnTo>
                    <a:lnTo>
                      <a:pt x="336" y="140"/>
                    </a:lnTo>
                    <a:lnTo>
                      <a:pt x="394" y="149"/>
                    </a:lnTo>
                    <a:lnTo>
                      <a:pt x="394" y="245"/>
                    </a:lnTo>
                    <a:lnTo>
                      <a:pt x="336" y="252"/>
                    </a:lnTo>
                    <a:lnTo>
                      <a:pt x="376" y="302"/>
                    </a:lnTo>
                    <a:lnTo>
                      <a:pt x="306" y="372"/>
                    </a:lnTo>
                    <a:lnTo>
                      <a:pt x="255" y="330"/>
                    </a:lnTo>
                    <a:lnTo>
                      <a:pt x="246" y="392"/>
                    </a:lnTo>
                    <a:lnTo>
                      <a:pt x="152" y="392"/>
                    </a:lnTo>
                    <a:lnTo>
                      <a:pt x="141" y="328"/>
                    </a:lnTo>
                    <a:lnTo>
                      <a:pt x="92" y="366"/>
                    </a:lnTo>
                    <a:lnTo>
                      <a:pt x="24" y="298"/>
                    </a:lnTo>
                    <a:lnTo>
                      <a:pt x="64" y="248"/>
                    </a:lnTo>
                    <a:lnTo>
                      <a:pt x="0" y="237"/>
                    </a:lnTo>
                    <a:lnTo>
                      <a:pt x="0" y="144"/>
                    </a:lnTo>
                    <a:lnTo>
                      <a:pt x="62" y="134"/>
                    </a:lnTo>
                    <a:lnTo>
                      <a:pt x="24" y="86"/>
                    </a:lnTo>
                    <a:lnTo>
                      <a:pt x="92" y="21"/>
                    </a:lnTo>
                    <a:lnTo>
                      <a:pt x="142" y="58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tx1">
                    <a:alpha val="60000"/>
                  </a:schemeClr>
                </a:solidFill>
                <a:prstDash val="solid"/>
                <a:rou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2" name="Oval 6">
                <a:extLst>
                  <a:ext uri="{FF2B5EF4-FFF2-40B4-BE49-F238E27FC236}">
                    <a16:creationId xmlns:a16="http://schemas.microsoft.com/office/drawing/2014/main" id="{4063A651-CFBA-4879-BF60-D0584234E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957" y="3219686"/>
                <a:ext cx="79380" cy="79380"/>
              </a:xfrm>
              <a:prstGeom prst="ellipse">
                <a:avLst/>
              </a:prstGeom>
              <a:grpFill/>
              <a:ln w="19050" cap="rnd">
                <a:solidFill>
                  <a:schemeClr val="tx1">
                    <a:alpha val="6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aphic 1">
              <a:extLst>
                <a:ext uri="{FF2B5EF4-FFF2-40B4-BE49-F238E27FC236}">
                  <a16:creationId xmlns:a16="http://schemas.microsoft.com/office/drawing/2014/main" id="{E5AF5147-C3F6-4BC5-A1FB-F7D1B5B4501A}"/>
                </a:ext>
              </a:extLst>
            </p:cNvPr>
            <p:cNvGrpSpPr/>
            <p:nvPr/>
          </p:nvGrpSpPr>
          <p:grpSpPr>
            <a:xfrm>
              <a:off x="3449223" y="2196543"/>
              <a:ext cx="2270742" cy="1063767"/>
              <a:chOff x="3503814" y="2196543"/>
              <a:chExt cx="2270742" cy="1063767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97EA3A8-3EE8-4036-B3DE-88F1FC24A5E8}"/>
                  </a:ext>
                </a:extLst>
              </p:cNvPr>
              <p:cNvSpPr/>
              <p:nvPr/>
            </p:nvSpPr>
            <p:spPr>
              <a:xfrm>
                <a:off x="3503814" y="2692258"/>
                <a:ext cx="746703" cy="563796"/>
              </a:xfrm>
              <a:custGeom>
                <a:avLst/>
                <a:gdLst>
                  <a:gd name="connsiteX0" fmla="*/ 435577 w 746702"/>
                  <a:gd name="connsiteY0" fmla="*/ 162756 h 563796"/>
                  <a:gd name="connsiteX1" fmla="*/ 303468 w 746702"/>
                  <a:gd name="connsiteY1" fmla="*/ 15957 h 563796"/>
                  <a:gd name="connsiteX2" fmla="*/ 171359 w 746702"/>
                  <a:gd name="connsiteY2" fmla="*/ 162756 h 563796"/>
                  <a:gd name="connsiteX3" fmla="*/ 171359 w 746702"/>
                  <a:gd name="connsiteY3" fmla="*/ 163820 h 563796"/>
                  <a:gd name="connsiteX4" fmla="*/ 14360 w 746702"/>
                  <a:gd name="connsiteY4" fmla="*/ 357426 h 563796"/>
                  <a:gd name="connsiteX5" fmla="*/ 189548 w 746702"/>
                  <a:gd name="connsiteY5" fmla="*/ 552095 h 563796"/>
                  <a:gd name="connsiteX6" fmla="*/ 734258 w 746702"/>
                  <a:gd name="connsiteY6" fmla="*/ 552095 h 56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6702" h="563796">
                    <a:moveTo>
                      <a:pt x="435577" y="162756"/>
                    </a:moveTo>
                    <a:cubicBezTo>
                      <a:pt x="435577" y="81910"/>
                      <a:pt x="376223" y="15957"/>
                      <a:pt x="303468" y="15957"/>
                    </a:cubicBezTo>
                    <a:cubicBezTo>
                      <a:pt x="230712" y="15957"/>
                      <a:pt x="171359" y="81910"/>
                      <a:pt x="171359" y="162756"/>
                    </a:cubicBezTo>
                    <a:cubicBezTo>
                      <a:pt x="171359" y="162756"/>
                      <a:pt x="171359" y="163820"/>
                      <a:pt x="171359" y="163820"/>
                    </a:cubicBezTo>
                    <a:cubicBezTo>
                      <a:pt x="83286" y="173394"/>
                      <a:pt x="14360" y="256368"/>
                      <a:pt x="14360" y="357426"/>
                    </a:cubicBezTo>
                    <a:cubicBezTo>
                      <a:pt x="14360" y="464866"/>
                      <a:pt x="92859" y="552095"/>
                      <a:pt x="189548" y="552095"/>
                    </a:cubicBezTo>
                    <a:lnTo>
                      <a:pt x="734258" y="552095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07D3579-CBAF-4D2B-8046-7BFB64BC51E9}"/>
                  </a:ext>
                </a:extLst>
              </p:cNvPr>
              <p:cNvSpPr/>
              <p:nvPr/>
            </p:nvSpPr>
            <p:spPr>
              <a:xfrm>
                <a:off x="3826428" y="2355044"/>
                <a:ext cx="488229" cy="372318"/>
              </a:xfrm>
              <a:custGeom>
                <a:avLst/>
                <a:gdLst>
                  <a:gd name="connsiteX0" fmla="*/ 474826 w 488228"/>
                  <a:gd name="connsiteY0" fmla="*/ 15957 h 372318"/>
                  <a:gd name="connsiteX1" fmla="*/ 423131 w 488228"/>
                  <a:gd name="connsiteY1" fmla="*/ 123397 h 372318"/>
                  <a:gd name="connsiteX2" fmla="*/ 288151 w 488228"/>
                  <a:gd name="connsiteY2" fmla="*/ 84038 h 372318"/>
                  <a:gd name="connsiteX3" fmla="*/ 14360 w 488228"/>
                  <a:gd name="connsiteY3" fmla="*/ 357426 h 37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28" h="372318">
                    <a:moveTo>
                      <a:pt x="474826" y="15957"/>
                    </a:moveTo>
                    <a:cubicBezTo>
                      <a:pt x="452808" y="47870"/>
                      <a:pt x="435576" y="84038"/>
                      <a:pt x="423131" y="123397"/>
                    </a:cubicBezTo>
                    <a:cubicBezTo>
                      <a:pt x="382924" y="97867"/>
                      <a:pt x="336973" y="84038"/>
                      <a:pt x="288151" y="84038"/>
                    </a:cubicBezTo>
                    <a:cubicBezTo>
                      <a:pt x="145511" y="84038"/>
                      <a:pt x="28719" y="204243"/>
                      <a:pt x="14360" y="357426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CAD54ED-2F2B-4EFC-B3CA-6C95B868AA25}"/>
                  </a:ext>
                </a:extLst>
              </p:cNvPr>
              <p:cNvSpPr/>
              <p:nvPr/>
            </p:nvSpPr>
            <p:spPr>
              <a:xfrm>
                <a:off x="4306998" y="2242285"/>
                <a:ext cx="124450" cy="117014"/>
              </a:xfrm>
              <a:custGeom>
                <a:avLst/>
                <a:gdLst>
                  <a:gd name="connsiteX0" fmla="*/ 113920 w 124450"/>
                  <a:gd name="connsiteY0" fmla="*/ 15957 h 117014"/>
                  <a:gd name="connsiteX1" fmla="*/ 14360 w 124450"/>
                  <a:gd name="connsiteY1" fmla="*/ 101058 h 1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50" h="117014">
                    <a:moveTo>
                      <a:pt x="113920" y="15957"/>
                    </a:moveTo>
                    <a:cubicBezTo>
                      <a:pt x="76585" y="37232"/>
                      <a:pt x="43079" y="67017"/>
                      <a:pt x="14360" y="101058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C849197-177C-449F-87AB-6F26A1934728}"/>
                  </a:ext>
                </a:extLst>
              </p:cNvPr>
              <p:cNvSpPr/>
              <p:nvPr/>
            </p:nvSpPr>
            <p:spPr>
              <a:xfrm>
                <a:off x="4431449" y="2196543"/>
                <a:ext cx="497802" cy="276579"/>
              </a:xfrm>
              <a:custGeom>
                <a:avLst/>
                <a:gdLst>
                  <a:gd name="connsiteX0" fmla="*/ 492058 w 497801"/>
                  <a:gd name="connsiteY0" fmla="*/ 267005 h 276579"/>
                  <a:gd name="connsiteX1" fmla="*/ 156999 w 497801"/>
                  <a:gd name="connsiteY1" fmla="*/ 15957 h 276579"/>
                  <a:gd name="connsiteX2" fmla="*/ 14360 w 497801"/>
                  <a:gd name="connsiteY2" fmla="*/ 48933 h 27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7801" h="276579">
                    <a:moveTo>
                      <a:pt x="492058" y="267005"/>
                    </a:moveTo>
                    <a:cubicBezTo>
                      <a:pt x="438448" y="120206"/>
                      <a:pt x="309211" y="15957"/>
                      <a:pt x="156999" y="15957"/>
                    </a:cubicBezTo>
                    <a:cubicBezTo>
                      <a:pt x="106262" y="15957"/>
                      <a:pt x="58396" y="27658"/>
                      <a:pt x="14360" y="48933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DE8734C-C70C-4D3A-B8ED-7748C9543DDB}"/>
                  </a:ext>
                </a:extLst>
              </p:cNvPr>
              <p:cNvSpPr/>
              <p:nvPr/>
            </p:nvSpPr>
            <p:spPr>
              <a:xfrm>
                <a:off x="4742575" y="2422062"/>
                <a:ext cx="622252" cy="329768"/>
              </a:xfrm>
              <a:custGeom>
                <a:avLst/>
                <a:gdLst>
                  <a:gd name="connsiteX0" fmla="*/ 613636 w 622252"/>
                  <a:gd name="connsiteY0" fmla="*/ 235092 h 329767"/>
                  <a:gd name="connsiteX1" fmla="*/ 557155 w 622252"/>
                  <a:gd name="connsiteY1" fmla="*/ 247858 h 329767"/>
                  <a:gd name="connsiteX2" fmla="*/ 290065 w 622252"/>
                  <a:gd name="connsiteY2" fmla="*/ 15957 h 329767"/>
                  <a:gd name="connsiteX3" fmla="*/ 14360 w 622252"/>
                  <a:gd name="connsiteY3" fmla="*/ 322321 h 329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252" h="329767">
                    <a:moveTo>
                      <a:pt x="613636" y="235092"/>
                    </a:moveTo>
                    <a:cubicBezTo>
                      <a:pt x="593533" y="235092"/>
                      <a:pt x="574387" y="239348"/>
                      <a:pt x="557155" y="247858"/>
                    </a:cubicBezTo>
                    <a:cubicBezTo>
                      <a:pt x="527478" y="114887"/>
                      <a:pt x="418345" y="15957"/>
                      <a:pt x="290065" y="15957"/>
                    </a:cubicBezTo>
                    <a:cubicBezTo>
                      <a:pt x="137853" y="15957"/>
                      <a:pt x="14360" y="153182"/>
                      <a:pt x="14360" y="322321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09DBCC2-C524-45F8-A72D-FDCCDA8297BC}"/>
                  </a:ext>
                </a:extLst>
              </p:cNvPr>
              <p:cNvSpPr/>
              <p:nvPr/>
            </p:nvSpPr>
            <p:spPr>
              <a:xfrm>
                <a:off x="5365784" y="2644389"/>
                <a:ext cx="105304" cy="74464"/>
              </a:xfrm>
              <a:custGeom>
                <a:avLst/>
                <a:gdLst>
                  <a:gd name="connsiteX0" fmla="*/ 96688 w 105304"/>
                  <a:gd name="connsiteY0" fmla="*/ 64890 h 74463"/>
                  <a:gd name="connsiteX1" fmla="*/ 14360 w 105304"/>
                  <a:gd name="connsiteY1" fmla="*/ 15957 h 74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304" h="74463">
                    <a:moveTo>
                      <a:pt x="96688" y="64890"/>
                    </a:moveTo>
                    <a:cubicBezTo>
                      <a:pt x="75628" y="39359"/>
                      <a:pt x="46908" y="21275"/>
                      <a:pt x="14360" y="15957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D363EF4-E02A-4D5E-B87A-D4F46AFDB388}"/>
                  </a:ext>
                </a:extLst>
              </p:cNvPr>
              <p:cNvSpPr/>
              <p:nvPr/>
            </p:nvSpPr>
            <p:spPr>
              <a:xfrm>
                <a:off x="4941695" y="2713534"/>
                <a:ext cx="832861" cy="542521"/>
              </a:xfrm>
              <a:custGeom>
                <a:avLst/>
                <a:gdLst>
                  <a:gd name="connsiteX0" fmla="*/ 535137 w 832860"/>
                  <a:gd name="connsiteY0" fmla="*/ 15957 h 542521"/>
                  <a:gd name="connsiteX1" fmla="*/ 557155 w 832860"/>
                  <a:gd name="connsiteY1" fmla="*/ 81910 h 542521"/>
                  <a:gd name="connsiteX2" fmla="*/ 616508 w 832860"/>
                  <a:gd name="connsiteY2" fmla="*/ 72336 h 542521"/>
                  <a:gd name="connsiteX3" fmla="*/ 823287 w 832860"/>
                  <a:gd name="connsiteY3" fmla="*/ 302110 h 542521"/>
                  <a:gd name="connsiteX4" fmla="*/ 616508 w 832860"/>
                  <a:gd name="connsiteY4" fmla="*/ 531883 h 542521"/>
                  <a:gd name="connsiteX5" fmla="*/ 14360 w 832860"/>
                  <a:gd name="connsiteY5" fmla="*/ 531883 h 54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860" h="542521">
                    <a:moveTo>
                      <a:pt x="535137" y="15957"/>
                    </a:moveTo>
                    <a:cubicBezTo>
                      <a:pt x="546625" y="35104"/>
                      <a:pt x="554283" y="57443"/>
                      <a:pt x="557155" y="81910"/>
                    </a:cubicBezTo>
                    <a:cubicBezTo>
                      <a:pt x="576301" y="75527"/>
                      <a:pt x="596405" y="72336"/>
                      <a:pt x="616508" y="72336"/>
                    </a:cubicBezTo>
                    <a:cubicBezTo>
                      <a:pt x="730428" y="72336"/>
                      <a:pt x="823287" y="175522"/>
                      <a:pt x="823287" y="302110"/>
                    </a:cubicBezTo>
                    <a:cubicBezTo>
                      <a:pt x="823287" y="428698"/>
                      <a:pt x="730428" y="531883"/>
                      <a:pt x="616508" y="531883"/>
                    </a:cubicBezTo>
                    <a:lnTo>
                      <a:pt x="14360" y="531883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D73502C-4673-4DA0-B410-0F4E7977D9FE}"/>
                  </a:ext>
                </a:extLst>
              </p:cNvPr>
              <p:cNvSpPr/>
              <p:nvPr/>
            </p:nvSpPr>
            <p:spPr>
              <a:xfrm>
                <a:off x="4269663" y="3228397"/>
                <a:ext cx="162743" cy="31913"/>
              </a:xfrm>
              <a:custGeom>
                <a:avLst/>
                <a:gdLst>
                  <a:gd name="connsiteX0" fmla="*/ 14360 w 162742"/>
                  <a:gd name="connsiteY0" fmla="*/ 15957 h 31913"/>
                  <a:gd name="connsiteX1" fmla="*/ 151255 w 162742"/>
                  <a:gd name="connsiteY1" fmla="*/ 15957 h 3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2742" h="31913">
                    <a:moveTo>
                      <a:pt x="14360" y="15957"/>
                    </a:moveTo>
                    <a:lnTo>
                      <a:pt x="151255" y="15957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4C6537E-6A00-4779-9EA6-AF79CE940D8F}"/>
                  </a:ext>
                </a:extLst>
              </p:cNvPr>
              <p:cNvSpPr/>
              <p:nvPr/>
            </p:nvSpPr>
            <p:spPr>
              <a:xfrm>
                <a:off x="4446766" y="3228397"/>
                <a:ext cx="57439" cy="31913"/>
              </a:xfrm>
              <a:custGeom>
                <a:avLst/>
                <a:gdLst>
                  <a:gd name="connsiteX0" fmla="*/ 14360 w 57438"/>
                  <a:gd name="connsiteY0" fmla="*/ 15957 h 31913"/>
                  <a:gd name="connsiteX1" fmla="*/ 48823 w 57438"/>
                  <a:gd name="connsiteY1" fmla="*/ 15957 h 3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438" h="31913">
                    <a:moveTo>
                      <a:pt x="14360" y="15957"/>
                    </a:moveTo>
                    <a:lnTo>
                      <a:pt x="48823" y="15957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E103CFA-D331-4E6D-B73F-88942C415C6B}"/>
              </a:ext>
            </a:extLst>
          </p:cNvPr>
          <p:cNvGrpSpPr/>
          <p:nvPr/>
        </p:nvGrpSpPr>
        <p:grpSpPr>
          <a:xfrm>
            <a:off x="6923183" y="2456441"/>
            <a:ext cx="1151572" cy="1263967"/>
            <a:chOff x="7230257" y="2102111"/>
            <a:chExt cx="1151572" cy="1263967"/>
          </a:xfrm>
        </p:grpSpPr>
        <p:grpSp>
          <p:nvGrpSpPr>
            <p:cNvPr id="68" name="Graphic 66">
              <a:extLst>
                <a:ext uri="{FF2B5EF4-FFF2-40B4-BE49-F238E27FC236}">
                  <a16:creationId xmlns:a16="http://schemas.microsoft.com/office/drawing/2014/main" id="{B17167BA-403F-4977-A7BC-DB71CE5D3A37}"/>
                </a:ext>
              </a:extLst>
            </p:cNvPr>
            <p:cNvGrpSpPr/>
            <p:nvPr/>
          </p:nvGrpSpPr>
          <p:grpSpPr>
            <a:xfrm>
              <a:off x="7230257" y="2102111"/>
              <a:ext cx="1151572" cy="1263967"/>
              <a:chOff x="7230257" y="2102111"/>
              <a:chExt cx="1151572" cy="1263967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A0DC0D03-8520-40BB-9782-BA907C18469A}"/>
                  </a:ext>
                </a:extLst>
              </p:cNvPr>
              <p:cNvSpPr/>
              <p:nvPr/>
            </p:nvSpPr>
            <p:spPr>
              <a:xfrm>
                <a:off x="7242639" y="2610746"/>
                <a:ext cx="714375" cy="752475"/>
              </a:xfrm>
              <a:custGeom>
                <a:avLst/>
                <a:gdLst>
                  <a:gd name="connsiteX0" fmla="*/ 67628 w 714375"/>
                  <a:gd name="connsiteY0" fmla="*/ 14288 h 752475"/>
                  <a:gd name="connsiteX1" fmla="*/ 14288 w 714375"/>
                  <a:gd name="connsiteY1" fmla="*/ 14288 h 752475"/>
                  <a:gd name="connsiteX2" fmla="*/ 14288 w 714375"/>
                  <a:gd name="connsiteY2" fmla="*/ 745807 h 752475"/>
                  <a:gd name="connsiteX3" fmla="*/ 701040 w 714375"/>
                  <a:gd name="connsiteY3" fmla="*/ 74580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4375" h="752475">
                    <a:moveTo>
                      <a:pt x="67628" y="14288"/>
                    </a:moveTo>
                    <a:lnTo>
                      <a:pt x="14288" y="14288"/>
                    </a:lnTo>
                    <a:lnTo>
                      <a:pt x="14288" y="745807"/>
                    </a:lnTo>
                    <a:lnTo>
                      <a:pt x="701040" y="745807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E077A57-3ADD-4A73-9776-94C0B320F4D0}"/>
                  </a:ext>
                </a:extLst>
              </p:cNvPr>
              <p:cNvSpPr/>
              <p:nvPr/>
            </p:nvSpPr>
            <p:spPr>
              <a:xfrm>
                <a:off x="7834142" y="2186883"/>
                <a:ext cx="304800" cy="28575"/>
              </a:xfrm>
              <a:custGeom>
                <a:avLst/>
                <a:gdLst>
                  <a:gd name="connsiteX0" fmla="*/ 297180 w 304800"/>
                  <a:gd name="connsiteY0" fmla="*/ 14287 h 28575"/>
                  <a:gd name="connsiteX1" fmla="*/ 14288 w 304800"/>
                  <a:gd name="connsiteY1" fmla="*/ 14287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04800" h="28575">
                    <a:moveTo>
                      <a:pt x="297180" y="14287"/>
                    </a:moveTo>
                    <a:lnTo>
                      <a:pt x="14288" y="14287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C3363FD-45CB-4999-A1B3-B5B5E7C06BEF}"/>
                  </a:ext>
                </a:extLst>
              </p:cNvPr>
              <p:cNvSpPr/>
              <p:nvPr/>
            </p:nvSpPr>
            <p:spPr>
              <a:xfrm>
                <a:off x="8228477" y="2186883"/>
                <a:ext cx="152400" cy="276225"/>
              </a:xfrm>
              <a:custGeom>
                <a:avLst/>
                <a:gdLst>
                  <a:gd name="connsiteX0" fmla="*/ 14288 w 152400"/>
                  <a:gd name="connsiteY0" fmla="*/ 14288 h 276225"/>
                  <a:gd name="connsiteX1" fmla="*/ 140970 w 152400"/>
                  <a:gd name="connsiteY1" fmla="*/ 14288 h 276225"/>
                  <a:gd name="connsiteX2" fmla="*/ 140970 w 152400"/>
                  <a:gd name="connsiteY2" fmla="*/ 265748 h 27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00" h="276225">
                    <a:moveTo>
                      <a:pt x="14288" y="14288"/>
                    </a:moveTo>
                    <a:lnTo>
                      <a:pt x="140970" y="14288"/>
                    </a:lnTo>
                    <a:lnTo>
                      <a:pt x="140970" y="265748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E900615-B437-4552-A19F-E89BE062CAE8}"/>
                  </a:ext>
                </a:extLst>
              </p:cNvPr>
              <p:cNvSpPr/>
              <p:nvPr/>
            </p:nvSpPr>
            <p:spPr>
              <a:xfrm>
                <a:off x="7448379" y="2186883"/>
                <a:ext cx="295275" cy="28575"/>
              </a:xfrm>
              <a:custGeom>
                <a:avLst/>
                <a:gdLst>
                  <a:gd name="connsiteX0" fmla="*/ 288608 w 295275"/>
                  <a:gd name="connsiteY0" fmla="*/ 14287 h 28575"/>
                  <a:gd name="connsiteX1" fmla="*/ 14287 w 295275"/>
                  <a:gd name="connsiteY1" fmla="*/ 14287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5275" h="28575">
                    <a:moveTo>
                      <a:pt x="288608" y="14287"/>
                    </a:moveTo>
                    <a:lnTo>
                      <a:pt x="14287" y="14287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60BA3276-8C6F-411B-8431-26E4BB63A9CE}"/>
                  </a:ext>
                </a:extLst>
              </p:cNvPr>
              <p:cNvSpPr/>
              <p:nvPr/>
            </p:nvSpPr>
            <p:spPr>
              <a:xfrm>
                <a:off x="7230257" y="2186883"/>
                <a:ext cx="133350" cy="190500"/>
              </a:xfrm>
              <a:custGeom>
                <a:avLst/>
                <a:gdLst>
                  <a:gd name="connsiteX0" fmla="*/ 120968 w 133350"/>
                  <a:gd name="connsiteY0" fmla="*/ 14288 h 190500"/>
                  <a:gd name="connsiteX1" fmla="*/ 14288 w 133350"/>
                  <a:gd name="connsiteY1" fmla="*/ 14288 h 190500"/>
                  <a:gd name="connsiteX2" fmla="*/ 14288 w 133350"/>
                  <a:gd name="connsiteY2" fmla="*/ 17716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50" h="190500">
                    <a:moveTo>
                      <a:pt x="120968" y="14288"/>
                    </a:moveTo>
                    <a:lnTo>
                      <a:pt x="14288" y="14288"/>
                    </a:lnTo>
                    <a:lnTo>
                      <a:pt x="14288" y="177165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5289F411-F8D4-4695-987A-5D9BF05C6D2E}"/>
                  </a:ext>
                </a:extLst>
              </p:cNvPr>
              <p:cNvSpPr/>
              <p:nvPr/>
            </p:nvSpPr>
            <p:spPr>
              <a:xfrm>
                <a:off x="8229429" y="3175578"/>
                <a:ext cx="152400" cy="190500"/>
              </a:xfrm>
              <a:custGeom>
                <a:avLst/>
                <a:gdLst>
                  <a:gd name="connsiteX0" fmla="*/ 14288 w 152400"/>
                  <a:gd name="connsiteY0" fmla="*/ 177165 h 190500"/>
                  <a:gd name="connsiteX1" fmla="*/ 138113 w 152400"/>
                  <a:gd name="connsiteY1" fmla="*/ 177165 h 190500"/>
                  <a:gd name="connsiteX2" fmla="*/ 138113 w 152400"/>
                  <a:gd name="connsiteY2" fmla="*/ 1428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2400" h="190500">
                    <a:moveTo>
                      <a:pt x="14288" y="177165"/>
                    </a:moveTo>
                    <a:lnTo>
                      <a:pt x="138113" y="177165"/>
                    </a:lnTo>
                    <a:lnTo>
                      <a:pt x="138113" y="14288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E9F04CB9-4439-47DB-8EB0-FD23935ACDD7}"/>
                  </a:ext>
                </a:extLst>
              </p:cNvPr>
              <p:cNvSpPr/>
              <p:nvPr/>
            </p:nvSpPr>
            <p:spPr>
              <a:xfrm>
                <a:off x="7371227" y="2110683"/>
                <a:ext cx="66675" cy="171450"/>
              </a:xfrm>
              <a:custGeom>
                <a:avLst/>
                <a:gdLst>
                  <a:gd name="connsiteX0" fmla="*/ 14288 w 66675"/>
                  <a:gd name="connsiteY0" fmla="*/ 121920 h 171450"/>
                  <a:gd name="connsiteX1" fmla="*/ 14288 w 66675"/>
                  <a:gd name="connsiteY1" fmla="*/ 140970 h 171450"/>
                  <a:gd name="connsiteX2" fmla="*/ 35243 w 66675"/>
                  <a:gd name="connsiteY2" fmla="*/ 161925 h 171450"/>
                  <a:gd name="connsiteX3" fmla="*/ 56198 w 66675"/>
                  <a:gd name="connsiteY3" fmla="*/ 140970 h 171450"/>
                  <a:gd name="connsiteX4" fmla="*/ 56198 w 66675"/>
                  <a:gd name="connsiteY4" fmla="*/ 121920 h 171450"/>
                  <a:gd name="connsiteX5" fmla="*/ 56198 w 66675"/>
                  <a:gd name="connsiteY5" fmla="*/ 35243 h 171450"/>
                  <a:gd name="connsiteX6" fmla="*/ 35243 w 66675"/>
                  <a:gd name="connsiteY6" fmla="*/ 14288 h 171450"/>
                  <a:gd name="connsiteX7" fmla="*/ 14288 w 66675"/>
                  <a:gd name="connsiteY7" fmla="*/ 35243 h 171450"/>
                  <a:gd name="connsiteX8" fmla="*/ 14288 w 66675"/>
                  <a:gd name="connsiteY8" fmla="*/ 12192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171450">
                    <a:moveTo>
                      <a:pt x="14288" y="121920"/>
                    </a:moveTo>
                    <a:lnTo>
                      <a:pt x="14288" y="140970"/>
                    </a:lnTo>
                    <a:cubicBezTo>
                      <a:pt x="14288" y="152400"/>
                      <a:pt x="23812" y="161925"/>
                      <a:pt x="35243" y="161925"/>
                    </a:cubicBezTo>
                    <a:cubicBezTo>
                      <a:pt x="46673" y="161925"/>
                      <a:pt x="56198" y="152400"/>
                      <a:pt x="56198" y="140970"/>
                    </a:cubicBezTo>
                    <a:lnTo>
                      <a:pt x="56198" y="121920"/>
                    </a:lnTo>
                    <a:lnTo>
                      <a:pt x="56198" y="35243"/>
                    </a:lnTo>
                    <a:cubicBezTo>
                      <a:pt x="56198" y="23813"/>
                      <a:pt x="46673" y="14288"/>
                      <a:pt x="35243" y="14288"/>
                    </a:cubicBezTo>
                    <a:cubicBezTo>
                      <a:pt x="23812" y="14288"/>
                      <a:pt x="14288" y="23813"/>
                      <a:pt x="14288" y="35243"/>
                    </a:cubicBezTo>
                    <a:lnTo>
                      <a:pt x="14288" y="12192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6B6904A6-E095-49A9-8816-BB13998172C5}"/>
                  </a:ext>
                </a:extLst>
              </p:cNvPr>
              <p:cNvSpPr/>
              <p:nvPr/>
            </p:nvSpPr>
            <p:spPr>
              <a:xfrm>
                <a:off x="7765562" y="2102111"/>
                <a:ext cx="66675" cy="171450"/>
              </a:xfrm>
              <a:custGeom>
                <a:avLst/>
                <a:gdLst>
                  <a:gd name="connsiteX0" fmla="*/ 14288 w 66675"/>
                  <a:gd name="connsiteY0" fmla="*/ 121920 h 171450"/>
                  <a:gd name="connsiteX1" fmla="*/ 14288 w 66675"/>
                  <a:gd name="connsiteY1" fmla="*/ 140970 h 171450"/>
                  <a:gd name="connsiteX2" fmla="*/ 35243 w 66675"/>
                  <a:gd name="connsiteY2" fmla="*/ 161925 h 171450"/>
                  <a:gd name="connsiteX3" fmla="*/ 56197 w 66675"/>
                  <a:gd name="connsiteY3" fmla="*/ 140970 h 171450"/>
                  <a:gd name="connsiteX4" fmla="*/ 56197 w 66675"/>
                  <a:gd name="connsiteY4" fmla="*/ 121920 h 171450"/>
                  <a:gd name="connsiteX5" fmla="*/ 56197 w 66675"/>
                  <a:gd name="connsiteY5" fmla="*/ 35243 h 171450"/>
                  <a:gd name="connsiteX6" fmla="*/ 35243 w 66675"/>
                  <a:gd name="connsiteY6" fmla="*/ 14288 h 171450"/>
                  <a:gd name="connsiteX7" fmla="*/ 14288 w 66675"/>
                  <a:gd name="connsiteY7" fmla="*/ 35243 h 171450"/>
                  <a:gd name="connsiteX8" fmla="*/ 14288 w 66675"/>
                  <a:gd name="connsiteY8" fmla="*/ 12192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171450">
                    <a:moveTo>
                      <a:pt x="14288" y="121920"/>
                    </a:moveTo>
                    <a:lnTo>
                      <a:pt x="14288" y="140970"/>
                    </a:lnTo>
                    <a:cubicBezTo>
                      <a:pt x="14288" y="152400"/>
                      <a:pt x="23813" y="161925"/>
                      <a:pt x="35243" y="161925"/>
                    </a:cubicBezTo>
                    <a:cubicBezTo>
                      <a:pt x="46672" y="161925"/>
                      <a:pt x="56197" y="152400"/>
                      <a:pt x="56197" y="140970"/>
                    </a:cubicBezTo>
                    <a:lnTo>
                      <a:pt x="56197" y="121920"/>
                    </a:lnTo>
                    <a:lnTo>
                      <a:pt x="56197" y="35243"/>
                    </a:lnTo>
                    <a:cubicBezTo>
                      <a:pt x="56197" y="23813"/>
                      <a:pt x="46672" y="14288"/>
                      <a:pt x="35243" y="14288"/>
                    </a:cubicBezTo>
                    <a:cubicBezTo>
                      <a:pt x="23813" y="14288"/>
                      <a:pt x="14288" y="23813"/>
                      <a:pt x="14288" y="35243"/>
                    </a:cubicBezTo>
                    <a:lnTo>
                      <a:pt x="14288" y="12192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6FF2CAD-40DE-45AD-B30A-466FE8295137}"/>
                  </a:ext>
                </a:extLst>
              </p:cNvPr>
              <p:cNvSpPr/>
              <p:nvPr/>
            </p:nvSpPr>
            <p:spPr>
              <a:xfrm>
                <a:off x="8151324" y="2110683"/>
                <a:ext cx="66675" cy="171450"/>
              </a:xfrm>
              <a:custGeom>
                <a:avLst/>
                <a:gdLst>
                  <a:gd name="connsiteX0" fmla="*/ 14288 w 66675"/>
                  <a:gd name="connsiteY0" fmla="*/ 121920 h 171450"/>
                  <a:gd name="connsiteX1" fmla="*/ 14288 w 66675"/>
                  <a:gd name="connsiteY1" fmla="*/ 140970 h 171450"/>
                  <a:gd name="connsiteX2" fmla="*/ 35243 w 66675"/>
                  <a:gd name="connsiteY2" fmla="*/ 161925 h 171450"/>
                  <a:gd name="connsiteX3" fmla="*/ 56198 w 66675"/>
                  <a:gd name="connsiteY3" fmla="*/ 140970 h 171450"/>
                  <a:gd name="connsiteX4" fmla="*/ 56198 w 66675"/>
                  <a:gd name="connsiteY4" fmla="*/ 121920 h 171450"/>
                  <a:gd name="connsiteX5" fmla="*/ 56198 w 66675"/>
                  <a:gd name="connsiteY5" fmla="*/ 35243 h 171450"/>
                  <a:gd name="connsiteX6" fmla="*/ 35243 w 66675"/>
                  <a:gd name="connsiteY6" fmla="*/ 14288 h 171450"/>
                  <a:gd name="connsiteX7" fmla="*/ 14288 w 66675"/>
                  <a:gd name="connsiteY7" fmla="*/ 35243 h 171450"/>
                  <a:gd name="connsiteX8" fmla="*/ 14288 w 66675"/>
                  <a:gd name="connsiteY8" fmla="*/ 12192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675" h="171450">
                    <a:moveTo>
                      <a:pt x="14288" y="121920"/>
                    </a:moveTo>
                    <a:lnTo>
                      <a:pt x="14288" y="140970"/>
                    </a:lnTo>
                    <a:cubicBezTo>
                      <a:pt x="14288" y="152400"/>
                      <a:pt x="23813" y="161925"/>
                      <a:pt x="35243" y="161925"/>
                    </a:cubicBezTo>
                    <a:cubicBezTo>
                      <a:pt x="46673" y="161925"/>
                      <a:pt x="56198" y="152400"/>
                      <a:pt x="56198" y="140970"/>
                    </a:cubicBezTo>
                    <a:lnTo>
                      <a:pt x="56198" y="121920"/>
                    </a:lnTo>
                    <a:lnTo>
                      <a:pt x="56198" y="35243"/>
                    </a:lnTo>
                    <a:cubicBezTo>
                      <a:pt x="56198" y="23813"/>
                      <a:pt x="46673" y="14288"/>
                      <a:pt x="35243" y="14288"/>
                    </a:cubicBezTo>
                    <a:cubicBezTo>
                      <a:pt x="23813" y="14288"/>
                      <a:pt x="14288" y="23813"/>
                      <a:pt x="14288" y="35243"/>
                    </a:cubicBezTo>
                    <a:lnTo>
                      <a:pt x="14288" y="121920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6F7903F-8C46-4E69-B828-AE4BB5B9BE1A}"/>
                  </a:ext>
                </a:extLst>
              </p:cNvPr>
              <p:cNvSpPr/>
              <p:nvPr/>
            </p:nvSpPr>
            <p:spPr>
              <a:xfrm>
                <a:off x="7352177" y="2772671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4CC19C5-6D9A-417B-863D-3C3BAA969185}"/>
                  </a:ext>
                </a:extLst>
              </p:cNvPr>
              <p:cNvSpPr/>
              <p:nvPr/>
            </p:nvSpPr>
            <p:spPr>
              <a:xfrm>
                <a:off x="7352177" y="28879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F85C1757-B4D4-4921-A5E8-1790164DF507}"/>
                  </a:ext>
                </a:extLst>
              </p:cNvPr>
              <p:cNvSpPr/>
              <p:nvPr/>
            </p:nvSpPr>
            <p:spPr>
              <a:xfrm>
                <a:off x="7352177" y="30022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AB7DBAC-641A-48E6-8830-EAF388E7AA49}"/>
                  </a:ext>
                </a:extLst>
              </p:cNvPr>
              <p:cNvSpPr/>
              <p:nvPr/>
            </p:nvSpPr>
            <p:spPr>
              <a:xfrm>
                <a:off x="7352177" y="31165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283DB1BB-B737-49A6-8972-891AD07B4ED5}"/>
                  </a:ext>
                </a:extLst>
              </p:cNvPr>
              <p:cNvSpPr/>
              <p:nvPr/>
            </p:nvSpPr>
            <p:spPr>
              <a:xfrm>
                <a:off x="7484574" y="2772671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2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2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A0A7962-4720-4CE3-9B1D-7C63E28AB6F9}"/>
                  </a:ext>
                </a:extLst>
              </p:cNvPr>
              <p:cNvSpPr/>
              <p:nvPr/>
            </p:nvSpPr>
            <p:spPr>
              <a:xfrm>
                <a:off x="7484574" y="28879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2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2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1B928C91-43EB-48ED-BD98-51076951C4E5}"/>
                  </a:ext>
                </a:extLst>
              </p:cNvPr>
              <p:cNvSpPr/>
              <p:nvPr/>
            </p:nvSpPr>
            <p:spPr>
              <a:xfrm>
                <a:off x="7484574" y="30022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2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2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67FA5BA-26D9-4B8D-A73E-2140B6ADCBEB}"/>
                  </a:ext>
                </a:extLst>
              </p:cNvPr>
              <p:cNvSpPr/>
              <p:nvPr/>
            </p:nvSpPr>
            <p:spPr>
              <a:xfrm>
                <a:off x="7484574" y="31165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4775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4775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C615BF9-5089-4315-83E2-6C44C9767A1E}"/>
                  </a:ext>
                </a:extLst>
              </p:cNvPr>
              <p:cNvSpPr/>
              <p:nvPr/>
            </p:nvSpPr>
            <p:spPr>
              <a:xfrm>
                <a:off x="7617924" y="2772671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2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2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39E0D1D3-06D4-45D4-B57C-92D1130D1ADE}"/>
                  </a:ext>
                </a:extLst>
              </p:cNvPr>
              <p:cNvSpPr/>
              <p:nvPr/>
            </p:nvSpPr>
            <p:spPr>
              <a:xfrm>
                <a:off x="7617924" y="28879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2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2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545518E-6C08-4BCA-AEBE-B3B3A0DBB7CA}"/>
                  </a:ext>
                </a:extLst>
              </p:cNvPr>
              <p:cNvSpPr/>
              <p:nvPr/>
            </p:nvSpPr>
            <p:spPr>
              <a:xfrm>
                <a:off x="7617924" y="30022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2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2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4E4D88-B3FF-439A-8D85-D332A57DB0F0}"/>
                  </a:ext>
                </a:extLst>
              </p:cNvPr>
              <p:cNvSpPr/>
              <p:nvPr/>
            </p:nvSpPr>
            <p:spPr>
              <a:xfrm>
                <a:off x="7617924" y="31165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2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2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421D473-9A72-43AE-AE17-87CEB908D91D}"/>
                  </a:ext>
                </a:extLst>
              </p:cNvPr>
              <p:cNvSpPr/>
              <p:nvPr/>
            </p:nvSpPr>
            <p:spPr>
              <a:xfrm>
                <a:off x="7750322" y="2772671"/>
                <a:ext cx="114300" cy="28575"/>
              </a:xfrm>
              <a:custGeom>
                <a:avLst/>
                <a:gdLst>
                  <a:gd name="connsiteX0" fmla="*/ 14287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7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9445EF9-5FD2-4B19-BD63-EE19D9066A73}"/>
                  </a:ext>
                </a:extLst>
              </p:cNvPr>
              <p:cNvSpPr/>
              <p:nvPr/>
            </p:nvSpPr>
            <p:spPr>
              <a:xfrm>
                <a:off x="7750322" y="2887923"/>
                <a:ext cx="114300" cy="28575"/>
              </a:xfrm>
              <a:custGeom>
                <a:avLst/>
                <a:gdLst>
                  <a:gd name="connsiteX0" fmla="*/ 14287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7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A8589DF-04BA-4F90-AD8D-DE647A8E8A35}"/>
                  </a:ext>
                </a:extLst>
              </p:cNvPr>
              <p:cNvSpPr/>
              <p:nvPr/>
            </p:nvSpPr>
            <p:spPr>
              <a:xfrm>
                <a:off x="7750322" y="3002223"/>
                <a:ext cx="114300" cy="28575"/>
              </a:xfrm>
              <a:custGeom>
                <a:avLst/>
                <a:gdLst>
                  <a:gd name="connsiteX0" fmla="*/ 14287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7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B55F542-121C-46B1-852B-910A4DC56305}"/>
                  </a:ext>
                </a:extLst>
              </p:cNvPr>
              <p:cNvSpPr/>
              <p:nvPr/>
            </p:nvSpPr>
            <p:spPr>
              <a:xfrm>
                <a:off x="7750322" y="3116523"/>
                <a:ext cx="114300" cy="28575"/>
              </a:xfrm>
              <a:custGeom>
                <a:avLst/>
                <a:gdLst>
                  <a:gd name="connsiteX0" fmla="*/ 14287 w 114300"/>
                  <a:gd name="connsiteY0" fmla="*/ 14288 h 28575"/>
                  <a:gd name="connsiteX1" fmla="*/ 104775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7" y="14288"/>
                    </a:moveTo>
                    <a:lnTo>
                      <a:pt x="104775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A03D5D2-C61C-467B-BE11-131FE9158C71}"/>
                  </a:ext>
                </a:extLst>
              </p:cNvPr>
              <p:cNvSpPr/>
              <p:nvPr/>
            </p:nvSpPr>
            <p:spPr>
              <a:xfrm>
                <a:off x="7883672" y="2772671"/>
                <a:ext cx="114300" cy="28575"/>
              </a:xfrm>
              <a:custGeom>
                <a:avLst/>
                <a:gdLst>
                  <a:gd name="connsiteX0" fmla="*/ 14287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7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F8BC7B5A-FC4F-4282-97F9-F7F218917FD5}"/>
                  </a:ext>
                </a:extLst>
              </p:cNvPr>
              <p:cNvSpPr/>
              <p:nvPr/>
            </p:nvSpPr>
            <p:spPr>
              <a:xfrm>
                <a:off x="7883672" y="2887923"/>
                <a:ext cx="114300" cy="28575"/>
              </a:xfrm>
              <a:custGeom>
                <a:avLst/>
                <a:gdLst>
                  <a:gd name="connsiteX0" fmla="*/ 14287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7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8EBE5CD-EDE5-4681-88A9-AF4E0DB7BC05}"/>
                  </a:ext>
                </a:extLst>
              </p:cNvPr>
              <p:cNvSpPr/>
              <p:nvPr/>
            </p:nvSpPr>
            <p:spPr>
              <a:xfrm>
                <a:off x="7883672" y="3002223"/>
                <a:ext cx="114300" cy="28575"/>
              </a:xfrm>
              <a:custGeom>
                <a:avLst/>
                <a:gdLst>
                  <a:gd name="connsiteX0" fmla="*/ 14287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7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E98FC932-3DFF-499F-B65A-A90E6FF655C6}"/>
                  </a:ext>
                </a:extLst>
              </p:cNvPr>
              <p:cNvSpPr/>
              <p:nvPr/>
            </p:nvSpPr>
            <p:spPr>
              <a:xfrm>
                <a:off x="7883672" y="3116523"/>
                <a:ext cx="114300" cy="28575"/>
              </a:xfrm>
              <a:custGeom>
                <a:avLst/>
                <a:gdLst>
                  <a:gd name="connsiteX0" fmla="*/ 14287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7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5247676-2641-4ADD-B840-FA8F6A9B4954}"/>
                  </a:ext>
                </a:extLst>
              </p:cNvPr>
              <p:cNvSpPr/>
              <p:nvPr/>
            </p:nvSpPr>
            <p:spPr>
              <a:xfrm>
                <a:off x="8016069" y="2772671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4775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4775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3E36F6D0-C65F-4E75-9ABB-0C6F60912ADC}"/>
                  </a:ext>
                </a:extLst>
              </p:cNvPr>
              <p:cNvSpPr/>
              <p:nvPr/>
            </p:nvSpPr>
            <p:spPr>
              <a:xfrm>
                <a:off x="8016069" y="28879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4775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4775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67A8544-85DE-4CE7-A157-E2DD55C0E24F}"/>
                  </a:ext>
                </a:extLst>
              </p:cNvPr>
              <p:cNvSpPr/>
              <p:nvPr/>
            </p:nvSpPr>
            <p:spPr>
              <a:xfrm>
                <a:off x="8016069" y="30022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4775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4775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90F847DD-3BDA-4D73-8E8B-50590D116A9D}"/>
                  </a:ext>
                </a:extLst>
              </p:cNvPr>
              <p:cNvSpPr/>
              <p:nvPr/>
            </p:nvSpPr>
            <p:spPr>
              <a:xfrm>
                <a:off x="8016069" y="31165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4775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4775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5CAAC0A5-8614-47BD-B25D-EC925D14808B}"/>
                  </a:ext>
                </a:extLst>
              </p:cNvPr>
              <p:cNvSpPr/>
              <p:nvPr/>
            </p:nvSpPr>
            <p:spPr>
              <a:xfrm>
                <a:off x="8149419" y="2772671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7DA532A-6C2A-4D1B-9C4D-BACDFB414AB1}"/>
                  </a:ext>
                </a:extLst>
              </p:cNvPr>
              <p:cNvSpPr/>
              <p:nvPr/>
            </p:nvSpPr>
            <p:spPr>
              <a:xfrm>
                <a:off x="8149419" y="28879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4F98E023-F4DC-4E94-9EBA-AFAF7C6F5904}"/>
                  </a:ext>
                </a:extLst>
              </p:cNvPr>
              <p:cNvSpPr/>
              <p:nvPr/>
            </p:nvSpPr>
            <p:spPr>
              <a:xfrm>
                <a:off x="8149419" y="30022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3823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3823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8874EAF-0911-4B18-8517-9EA2B1CF915F}"/>
                  </a:ext>
                </a:extLst>
              </p:cNvPr>
              <p:cNvSpPr/>
              <p:nvPr/>
            </p:nvSpPr>
            <p:spPr>
              <a:xfrm>
                <a:off x="8149419" y="3116523"/>
                <a:ext cx="114300" cy="28575"/>
              </a:xfrm>
              <a:custGeom>
                <a:avLst/>
                <a:gdLst>
                  <a:gd name="connsiteX0" fmla="*/ 14288 w 114300"/>
                  <a:gd name="connsiteY0" fmla="*/ 14288 h 28575"/>
                  <a:gd name="connsiteX1" fmla="*/ 104775 w 114300"/>
                  <a:gd name="connsiteY1" fmla="*/ 14288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0" h="28575">
                    <a:moveTo>
                      <a:pt x="14288" y="14288"/>
                    </a:moveTo>
                    <a:lnTo>
                      <a:pt x="104775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C7838420-843D-4AB9-9917-CE2DE9DA6381}"/>
                </a:ext>
              </a:extLst>
            </p:cNvPr>
            <p:cNvSpPr txBox="1"/>
            <p:nvPr/>
          </p:nvSpPr>
          <p:spPr>
            <a:xfrm>
              <a:off x="7654204" y="2267695"/>
              <a:ext cx="338554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60000"/>
                    </a:prstClr>
                  </a:solidFill>
                  <a:effectLst/>
                  <a:uLnTx/>
                  <a:uFillTx/>
                  <a:latin typeface="Amazon Ember Light" panose="020B0403020204020204" pitchFamily="34" charset="0"/>
                  <a:ea typeface="Amazon Ember Light" panose="020B0403020204020204" pitchFamily="34" charset="0"/>
                  <a:cs typeface="Amazon Ember Light" panose="020B0403020204020204" pitchFamily="34" charset="0"/>
                </a:rPr>
                <a:t>?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4C26468E-DB9C-4732-BF06-7891C72A1E72}"/>
              </a:ext>
            </a:extLst>
          </p:cNvPr>
          <p:cNvSpPr txBox="1"/>
          <p:nvPr/>
        </p:nvSpPr>
        <p:spPr>
          <a:xfrm>
            <a:off x="947091" y="3947027"/>
            <a:ext cx="87876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Disaster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recovery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C814112-0D75-4CE0-B16F-1795CFA5B849}"/>
              </a:ext>
            </a:extLst>
          </p:cNvPr>
          <p:cNvSpPr txBox="1"/>
          <p:nvPr/>
        </p:nvSpPr>
        <p:spPr>
          <a:xfrm>
            <a:off x="3989831" y="3947027"/>
            <a:ext cx="115448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Chaos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engineering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32F8C9F-5880-4518-95F3-FC45E4610467}"/>
              </a:ext>
            </a:extLst>
          </p:cNvPr>
          <p:cNvSpPr txBox="1"/>
          <p:nvPr/>
        </p:nvSpPr>
        <p:spPr>
          <a:xfrm>
            <a:off x="6809890" y="3947027"/>
            <a:ext cx="1418978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Resilient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critical systems</a:t>
            </a:r>
          </a:p>
        </p:txBody>
      </p:sp>
    </p:spTree>
    <p:extLst>
      <p:ext uri="{BB962C8B-B14F-4D97-AF65-F5344CB8AC3E}">
        <p14:creationId xmlns:p14="http://schemas.microsoft.com/office/powerpoint/2010/main" val="3793598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400" fill="hold"/>
                                        <p:tgtEl>
                                          <p:spTgt spid="55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5E-6 1.11111E-6 L -2.5E-6 -0.05463 " pathEditMode="relative" rAng="0" ptsTypes="AA">
                                      <p:cBhvr>
                                        <p:cTn id="13" dur="400" spd="-100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400" fill="hold"/>
                                        <p:tgtEl>
                                          <p:spTgt spid="11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8.33333E-7 1.11111E-6 L 8.33333E-7 -0.05463 " pathEditMode="relative" rAng="0" ptsTypes="AA">
                                      <p:cBhvr>
                                        <p:cTn id="24" dur="400" spd="-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400" fill="hold"/>
                                        <p:tgtEl>
                                          <p:spTgt spid="110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1.11111E-6 L 4.16667E-6 -0.05463 " pathEditMode="relative" rAng="0" ptsTypes="AA">
                                      <p:cBhvr>
                                        <p:cTn id="35" dur="400" spd="-100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1" grpId="1"/>
      <p:bldP spid="112" grpId="0"/>
      <p:bldP spid="112" grpId="1"/>
      <p:bldP spid="113" grpId="0"/>
      <p:bldP spid="113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8">
            <a:extLst>
              <a:ext uri="{FF2B5EF4-FFF2-40B4-BE49-F238E27FC236}">
                <a16:creationId xmlns:a16="http://schemas.microsoft.com/office/drawing/2014/main" id="{B953C2B5-E481-4A1C-83F1-70E168A13515}"/>
              </a:ext>
            </a:extLst>
          </p:cNvPr>
          <p:cNvSpPr txBox="1">
            <a:spLocks/>
          </p:cNvSpPr>
          <p:nvPr/>
        </p:nvSpPr>
        <p:spPr>
          <a:xfrm>
            <a:off x="3225581" y="-1715057"/>
            <a:ext cx="2673414" cy="738669"/>
          </a:xfrm>
          <a:prstGeom prst="rect">
            <a:avLst/>
          </a:prstGeom>
          <a:noFill/>
        </p:spPr>
        <p:txBody>
          <a:bodyPr tIns="0" bIns="0" anchor="ctr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Resilience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6A4F3A-FFE4-4D3D-A8A6-0488BFCF4D7C}"/>
              </a:ext>
            </a:extLst>
          </p:cNvPr>
          <p:cNvCxnSpPr>
            <a:cxnSpLocks/>
          </p:cNvCxnSpPr>
          <p:nvPr/>
        </p:nvCxnSpPr>
        <p:spPr>
          <a:xfrm>
            <a:off x="566382" y="687396"/>
            <a:ext cx="8011236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3">
            <a:extLst>
              <a:ext uri="{FF2B5EF4-FFF2-40B4-BE49-F238E27FC236}">
                <a16:creationId xmlns:a16="http://schemas.microsoft.com/office/drawing/2014/main" id="{4DF03A5C-7144-42BD-8D1F-C5C4F5D4DA3A}"/>
              </a:ext>
            </a:extLst>
          </p:cNvPr>
          <p:cNvSpPr/>
          <p:nvPr/>
        </p:nvSpPr>
        <p:spPr bwMode="auto">
          <a:xfrm rot="2700000">
            <a:off x="8329434" y="579902"/>
            <a:ext cx="214988" cy="214988"/>
          </a:xfrm>
          <a:custGeom>
            <a:avLst/>
            <a:gdLst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  <a:gd name="connsiteX3" fmla="*/ 0 w 371366"/>
              <a:gd name="connsiteY3" fmla="*/ 371366 h 371366"/>
              <a:gd name="connsiteX4" fmla="*/ 0 w 371366"/>
              <a:gd name="connsiteY4" fmla="*/ 0 h 371366"/>
              <a:gd name="connsiteX0" fmla="*/ 0 w 371366"/>
              <a:gd name="connsiteY0" fmla="*/ 371366 h 462806"/>
              <a:gd name="connsiteX1" fmla="*/ 0 w 371366"/>
              <a:gd name="connsiteY1" fmla="*/ 0 h 462806"/>
              <a:gd name="connsiteX2" fmla="*/ 371366 w 371366"/>
              <a:gd name="connsiteY2" fmla="*/ 0 h 462806"/>
              <a:gd name="connsiteX3" fmla="*/ 371366 w 371366"/>
              <a:gd name="connsiteY3" fmla="*/ 371366 h 462806"/>
              <a:gd name="connsiteX4" fmla="*/ 91440 w 371366"/>
              <a:gd name="connsiteY4" fmla="*/ 462806 h 462806"/>
              <a:gd name="connsiteX0" fmla="*/ 0 w 371366"/>
              <a:gd name="connsiteY0" fmla="*/ 0 h 462806"/>
              <a:gd name="connsiteX1" fmla="*/ 371366 w 371366"/>
              <a:gd name="connsiteY1" fmla="*/ 0 h 462806"/>
              <a:gd name="connsiteX2" fmla="*/ 371366 w 371366"/>
              <a:gd name="connsiteY2" fmla="*/ 371366 h 462806"/>
              <a:gd name="connsiteX3" fmla="*/ 91440 w 371366"/>
              <a:gd name="connsiteY3" fmla="*/ 462806 h 462806"/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366" h="371366">
                <a:moveTo>
                  <a:pt x="0" y="0"/>
                </a:moveTo>
                <a:lnTo>
                  <a:pt x="371366" y="0"/>
                </a:lnTo>
                <a:lnTo>
                  <a:pt x="371366" y="371366"/>
                </a:lnTo>
              </a:path>
            </a:pathLst>
          </a:custGeom>
          <a:ln w="2222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7857" tIns="43928" rIns="87857" bIns="4392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8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4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3589742-8897-4D90-ABDA-4761068184CD}"/>
              </a:ext>
            </a:extLst>
          </p:cNvPr>
          <p:cNvSpPr/>
          <p:nvPr/>
        </p:nvSpPr>
        <p:spPr bwMode="auto">
          <a:xfrm rot="18900000" flipH="1">
            <a:off x="617240" y="579902"/>
            <a:ext cx="214988" cy="214988"/>
          </a:xfrm>
          <a:custGeom>
            <a:avLst/>
            <a:gdLst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  <a:gd name="connsiteX3" fmla="*/ 0 w 371366"/>
              <a:gd name="connsiteY3" fmla="*/ 371366 h 371366"/>
              <a:gd name="connsiteX4" fmla="*/ 0 w 371366"/>
              <a:gd name="connsiteY4" fmla="*/ 0 h 371366"/>
              <a:gd name="connsiteX0" fmla="*/ 0 w 371366"/>
              <a:gd name="connsiteY0" fmla="*/ 371366 h 462806"/>
              <a:gd name="connsiteX1" fmla="*/ 0 w 371366"/>
              <a:gd name="connsiteY1" fmla="*/ 0 h 462806"/>
              <a:gd name="connsiteX2" fmla="*/ 371366 w 371366"/>
              <a:gd name="connsiteY2" fmla="*/ 0 h 462806"/>
              <a:gd name="connsiteX3" fmla="*/ 371366 w 371366"/>
              <a:gd name="connsiteY3" fmla="*/ 371366 h 462806"/>
              <a:gd name="connsiteX4" fmla="*/ 91440 w 371366"/>
              <a:gd name="connsiteY4" fmla="*/ 462806 h 462806"/>
              <a:gd name="connsiteX0" fmla="*/ 0 w 371366"/>
              <a:gd name="connsiteY0" fmla="*/ 0 h 462806"/>
              <a:gd name="connsiteX1" fmla="*/ 371366 w 371366"/>
              <a:gd name="connsiteY1" fmla="*/ 0 h 462806"/>
              <a:gd name="connsiteX2" fmla="*/ 371366 w 371366"/>
              <a:gd name="connsiteY2" fmla="*/ 371366 h 462806"/>
              <a:gd name="connsiteX3" fmla="*/ 91440 w 371366"/>
              <a:gd name="connsiteY3" fmla="*/ 462806 h 462806"/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366" h="371366">
                <a:moveTo>
                  <a:pt x="0" y="0"/>
                </a:moveTo>
                <a:lnTo>
                  <a:pt x="371366" y="0"/>
                </a:lnTo>
                <a:lnTo>
                  <a:pt x="371366" y="371366"/>
                </a:lnTo>
              </a:path>
            </a:pathLst>
          </a:custGeom>
          <a:ln w="2222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7857" tIns="43928" rIns="87857" bIns="4392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8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4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881A26F-328E-4E1F-960E-9681CDBC7E3C}"/>
              </a:ext>
            </a:extLst>
          </p:cNvPr>
          <p:cNvCxnSpPr>
            <a:cxnSpLocks/>
          </p:cNvCxnSpPr>
          <p:nvPr/>
        </p:nvCxnSpPr>
        <p:spPr>
          <a:xfrm>
            <a:off x="-388620" y="9371256"/>
            <a:ext cx="10184130" cy="0"/>
          </a:xfrm>
          <a:prstGeom prst="line">
            <a:avLst/>
          </a:prstGeom>
          <a:ln w="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9AC0BE61-ED43-41DE-9D5E-13FEDC835852}"/>
              </a:ext>
            </a:extLst>
          </p:cNvPr>
          <p:cNvSpPr txBox="1"/>
          <p:nvPr/>
        </p:nvSpPr>
        <p:spPr>
          <a:xfrm>
            <a:off x="4395201" y="312536"/>
            <a:ext cx="679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2004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70" name="1">
            <a:extLst>
              <a:ext uri="{FF2B5EF4-FFF2-40B4-BE49-F238E27FC236}">
                <a16:creationId xmlns:a16="http://schemas.microsoft.com/office/drawing/2014/main" id="{3C1DB59E-9C80-4832-90A9-42A083AD09FE}"/>
              </a:ext>
            </a:extLst>
          </p:cNvPr>
          <p:cNvSpPr/>
          <p:nvPr/>
        </p:nvSpPr>
        <p:spPr>
          <a:xfrm>
            <a:off x="4481955" y="618460"/>
            <a:ext cx="148590" cy="14859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B8D34B5-1AD8-4952-9214-7AAC5491F773}"/>
              </a:ext>
            </a:extLst>
          </p:cNvPr>
          <p:cNvGrpSpPr/>
          <p:nvPr/>
        </p:nvGrpSpPr>
        <p:grpSpPr>
          <a:xfrm>
            <a:off x="366389" y="2158987"/>
            <a:ext cx="2270742" cy="1063767"/>
            <a:chOff x="3449223" y="2196543"/>
            <a:chExt cx="2270742" cy="10637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7531557-A86A-4EFF-85B5-067E9B67D115}"/>
                </a:ext>
              </a:extLst>
            </p:cNvPr>
            <p:cNvGrpSpPr/>
            <p:nvPr/>
          </p:nvGrpSpPr>
          <p:grpSpPr>
            <a:xfrm>
              <a:off x="4217305" y="2662503"/>
              <a:ext cx="376050" cy="374141"/>
              <a:chOff x="4150538" y="3152811"/>
              <a:chExt cx="214217" cy="213130"/>
            </a:xfrm>
            <a:noFill/>
          </p:grpSpPr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F5E90380-5653-41C5-8137-0BADC00B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0538" y="3152811"/>
                <a:ext cx="214217" cy="213130"/>
              </a:xfrm>
              <a:custGeom>
                <a:avLst/>
                <a:gdLst>
                  <a:gd name="T0" fmla="*/ 152 w 394"/>
                  <a:gd name="T1" fmla="*/ 0 h 392"/>
                  <a:gd name="T2" fmla="*/ 248 w 394"/>
                  <a:gd name="T3" fmla="*/ 0 h 392"/>
                  <a:gd name="T4" fmla="*/ 257 w 394"/>
                  <a:gd name="T5" fmla="*/ 56 h 392"/>
                  <a:gd name="T6" fmla="*/ 296 w 394"/>
                  <a:gd name="T7" fmla="*/ 22 h 392"/>
                  <a:gd name="T8" fmla="*/ 369 w 394"/>
                  <a:gd name="T9" fmla="*/ 96 h 392"/>
                  <a:gd name="T10" fmla="*/ 336 w 394"/>
                  <a:gd name="T11" fmla="*/ 140 h 392"/>
                  <a:gd name="T12" fmla="*/ 394 w 394"/>
                  <a:gd name="T13" fmla="*/ 149 h 392"/>
                  <a:gd name="T14" fmla="*/ 394 w 394"/>
                  <a:gd name="T15" fmla="*/ 245 h 392"/>
                  <a:gd name="T16" fmla="*/ 336 w 394"/>
                  <a:gd name="T17" fmla="*/ 252 h 392"/>
                  <a:gd name="T18" fmla="*/ 376 w 394"/>
                  <a:gd name="T19" fmla="*/ 302 h 392"/>
                  <a:gd name="T20" fmla="*/ 306 w 394"/>
                  <a:gd name="T21" fmla="*/ 372 h 392"/>
                  <a:gd name="T22" fmla="*/ 255 w 394"/>
                  <a:gd name="T23" fmla="*/ 330 h 392"/>
                  <a:gd name="T24" fmla="*/ 246 w 394"/>
                  <a:gd name="T25" fmla="*/ 392 h 392"/>
                  <a:gd name="T26" fmla="*/ 152 w 394"/>
                  <a:gd name="T27" fmla="*/ 392 h 392"/>
                  <a:gd name="T28" fmla="*/ 141 w 394"/>
                  <a:gd name="T29" fmla="*/ 328 h 392"/>
                  <a:gd name="T30" fmla="*/ 92 w 394"/>
                  <a:gd name="T31" fmla="*/ 366 h 392"/>
                  <a:gd name="T32" fmla="*/ 24 w 394"/>
                  <a:gd name="T33" fmla="*/ 298 h 392"/>
                  <a:gd name="T34" fmla="*/ 64 w 394"/>
                  <a:gd name="T35" fmla="*/ 248 h 392"/>
                  <a:gd name="T36" fmla="*/ 0 w 394"/>
                  <a:gd name="T37" fmla="*/ 237 h 392"/>
                  <a:gd name="T38" fmla="*/ 0 w 394"/>
                  <a:gd name="T39" fmla="*/ 144 h 392"/>
                  <a:gd name="T40" fmla="*/ 62 w 394"/>
                  <a:gd name="T41" fmla="*/ 134 h 392"/>
                  <a:gd name="T42" fmla="*/ 24 w 394"/>
                  <a:gd name="T43" fmla="*/ 86 h 392"/>
                  <a:gd name="T44" fmla="*/ 92 w 394"/>
                  <a:gd name="T45" fmla="*/ 21 h 392"/>
                  <a:gd name="T46" fmla="*/ 142 w 394"/>
                  <a:gd name="T47" fmla="*/ 58 h 392"/>
                  <a:gd name="T48" fmla="*/ 152 w 394"/>
                  <a:gd name="T49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4" h="392">
                    <a:moveTo>
                      <a:pt x="152" y="0"/>
                    </a:moveTo>
                    <a:lnTo>
                      <a:pt x="248" y="0"/>
                    </a:lnTo>
                    <a:lnTo>
                      <a:pt x="257" y="56"/>
                    </a:lnTo>
                    <a:lnTo>
                      <a:pt x="296" y="22"/>
                    </a:lnTo>
                    <a:lnTo>
                      <a:pt x="369" y="96"/>
                    </a:lnTo>
                    <a:lnTo>
                      <a:pt x="336" y="140"/>
                    </a:lnTo>
                    <a:lnTo>
                      <a:pt x="394" y="149"/>
                    </a:lnTo>
                    <a:lnTo>
                      <a:pt x="394" y="245"/>
                    </a:lnTo>
                    <a:lnTo>
                      <a:pt x="336" y="252"/>
                    </a:lnTo>
                    <a:lnTo>
                      <a:pt x="376" y="302"/>
                    </a:lnTo>
                    <a:lnTo>
                      <a:pt x="306" y="372"/>
                    </a:lnTo>
                    <a:lnTo>
                      <a:pt x="255" y="330"/>
                    </a:lnTo>
                    <a:lnTo>
                      <a:pt x="246" y="392"/>
                    </a:lnTo>
                    <a:lnTo>
                      <a:pt x="152" y="392"/>
                    </a:lnTo>
                    <a:lnTo>
                      <a:pt x="141" y="328"/>
                    </a:lnTo>
                    <a:lnTo>
                      <a:pt x="92" y="366"/>
                    </a:lnTo>
                    <a:lnTo>
                      <a:pt x="24" y="298"/>
                    </a:lnTo>
                    <a:lnTo>
                      <a:pt x="64" y="248"/>
                    </a:lnTo>
                    <a:lnTo>
                      <a:pt x="0" y="237"/>
                    </a:lnTo>
                    <a:lnTo>
                      <a:pt x="0" y="144"/>
                    </a:lnTo>
                    <a:lnTo>
                      <a:pt x="62" y="134"/>
                    </a:lnTo>
                    <a:lnTo>
                      <a:pt x="24" y="86"/>
                    </a:lnTo>
                    <a:lnTo>
                      <a:pt x="92" y="21"/>
                    </a:lnTo>
                    <a:lnTo>
                      <a:pt x="142" y="58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tx1">
                    <a:alpha val="60000"/>
                  </a:schemeClr>
                </a:solidFill>
                <a:prstDash val="solid"/>
                <a:rou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4" name="Oval 6">
                <a:extLst>
                  <a:ext uri="{FF2B5EF4-FFF2-40B4-BE49-F238E27FC236}">
                    <a16:creationId xmlns:a16="http://schemas.microsoft.com/office/drawing/2014/main" id="{39BFBABD-234C-4E06-9600-6A06C0ABE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956" y="3219689"/>
                <a:ext cx="79380" cy="79380"/>
              </a:xfrm>
              <a:prstGeom prst="ellipse">
                <a:avLst/>
              </a:prstGeom>
              <a:grpFill/>
              <a:ln w="19050" cap="rnd">
                <a:solidFill>
                  <a:schemeClr val="tx1">
                    <a:alpha val="6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80A7852-5924-4F73-92D3-41B246166EF6}"/>
                </a:ext>
              </a:extLst>
            </p:cNvPr>
            <p:cNvGrpSpPr/>
            <p:nvPr/>
          </p:nvGrpSpPr>
          <p:grpSpPr>
            <a:xfrm>
              <a:off x="4661187" y="2873168"/>
              <a:ext cx="253341" cy="252056"/>
              <a:chOff x="4150538" y="3152809"/>
              <a:chExt cx="214217" cy="213130"/>
            </a:xfrm>
            <a:noFill/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58F7C1BE-15C8-43BE-B7E9-2DBC912FA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0538" y="3152809"/>
                <a:ext cx="214217" cy="213130"/>
              </a:xfrm>
              <a:custGeom>
                <a:avLst/>
                <a:gdLst>
                  <a:gd name="T0" fmla="*/ 152 w 394"/>
                  <a:gd name="T1" fmla="*/ 0 h 392"/>
                  <a:gd name="T2" fmla="*/ 248 w 394"/>
                  <a:gd name="T3" fmla="*/ 0 h 392"/>
                  <a:gd name="T4" fmla="*/ 257 w 394"/>
                  <a:gd name="T5" fmla="*/ 56 h 392"/>
                  <a:gd name="T6" fmla="*/ 296 w 394"/>
                  <a:gd name="T7" fmla="*/ 22 h 392"/>
                  <a:gd name="T8" fmla="*/ 369 w 394"/>
                  <a:gd name="T9" fmla="*/ 96 h 392"/>
                  <a:gd name="T10" fmla="*/ 336 w 394"/>
                  <a:gd name="T11" fmla="*/ 140 h 392"/>
                  <a:gd name="T12" fmla="*/ 394 w 394"/>
                  <a:gd name="T13" fmla="*/ 149 h 392"/>
                  <a:gd name="T14" fmla="*/ 394 w 394"/>
                  <a:gd name="T15" fmla="*/ 245 h 392"/>
                  <a:gd name="T16" fmla="*/ 336 w 394"/>
                  <a:gd name="T17" fmla="*/ 252 h 392"/>
                  <a:gd name="T18" fmla="*/ 376 w 394"/>
                  <a:gd name="T19" fmla="*/ 302 h 392"/>
                  <a:gd name="T20" fmla="*/ 306 w 394"/>
                  <a:gd name="T21" fmla="*/ 372 h 392"/>
                  <a:gd name="T22" fmla="*/ 255 w 394"/>
                  <a:gd name="T23" fmla="*/ 330 h 392"/>
                  <a:gd name="T24" fmla="*/ 246 w 394"/>
                  <a:gd name="T25" fmla="*/ 392 h 392"/>
                  <a:gd name="T26" fmla="*/ 152 w 394"/>
                  <a:gd name="T27" fmla="*/ 392 h 392"/>
                  <a:gd name="T28" fmla="*/ 141 w 394"/>
                  <a:gd name="T29" fmla="*/ 328 h 392"/>
                  <a:gd name="T30" fmla="*/ 92 w 394"/>
                  <a:gd name="T31" fmla="*/ 366 h 392"/>
                  <a:gd name="T32" fmla="*/ 24 w 394"/>
                  <a:gd name="T33" fmla="*/ 298 h 392"/>
                  <a:gd name="T34" fmla="*/ 64 w 394"/>
                  <a:gd name="T35" fmla="*/ 248 h 392"/>
                  <a:gd name="T36" fmla="*/ 0 w 394"/>
                  <a:gd name="T37" fmla="*/ 237 h 392"/>
                  <a:gd name="T38" fmla="*/ 0 w 394"/>
                  <a:gd name="T39" fmla="*/ 144 h 392"/>
                  <a:gd name="T40" fmla="*/ 62 w 394"/>
                  <a:gd name="T41" fmla="*/ 134 h 392"/>
                  <a:gd name="T42" fmla="*/ 24 w 394"/>
                  <a:gd name="T43" fmla="*/ 86 h 392"/>
                  <a:gd name="T44" fmla="*/ 92 w 394"/>
                  <a:gd name="T45" fmla="*/ 21 h 392"/>
                  <a:gd name="T46" fmla="*/ 142 w 394"/>
                  <a:gd name="T47" fmla="*/ 58 h 392"/>
                  <a:gd name="T48" fmla="*/ 152 w 394"/>
                  <a:gd name="T49" fmla="*/ 0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4" h="392">
                    <a:moveTo>
                      <a:pt x="152" y="0"/>
                    </a:moveTo>
                    <a:lnTo>
                      <a:pt x="248" y="0"/>
                    </a:lnTo>
                    <a:lnTo>
                      <a:pt x="257" y="56"/>
                    </a:lnTo>
                    <a:lnTo>
                      <a:pt x="296" y="22"/>
                    </a:lnTo>
                    <a:lnTo>
                      <a:pt x="369" y="96"/>
                    </a:lnTo>
                    <a:lnTo>
                      <a:pt x="336" y="140"/>
                    </a:lnTo>
                    <a:lnTo>
                      <a:pt x="394" y="149"/>
                    </a:lnTo>
                    <a:lnTo>
                      <a:pt x="394" y="245"/>
                    </a:lnTo>
                    <a:lnTo>
                      <a:pt x="336" y="252"/>
                    </a:lnTo>
                    <a:lnTo>
                      <a:pt x="376" y="302"/>
                    </a:lnTo>
                    <a:lnTo>
                      <a:pt x="306" y="372"/>
                    </a:lnTo>
                    <a:lnTo>
                      <a:pt x="255" y="330"/>
                    </a:lnTo>
                    <a:lnTo>
                      <a:pt x="246" y="392"/>
                    </a:lnTo>
                    <a:lnTo>
                      <a:pt x="152" y="392"/>
                    </a:lnTo>
                    <a:lnTo>
                      <a:pt x="141" y="328"/>
                    </a:lnTo>
                    <a:lnTo>
                      <a:pt x="92" y="366"/>
                    </a:lnTo>
                    <a:lnTo>
                      <a:pt x="24" y="298"/>
                    </a:lnTo>
                    <a:lnTo>
                      <a:pt x="64" y="248"/>
                    </a:lnTo>
                    <a:lnTo>
                      <a:pt x="0" y="237"/>
                    </a:lnTo>
                    <a:lnTo>
                      <a:pt x="0" y="144"/>
                    </a:lnTo>
                    <a:lnTo>
                      <a:pt x="62" y="134"/>
                    </a:lnTo>
                    <a:lnTo>
                      <a:pt x="24" y="86"/>
                    </a:lnTo>
                    <a:lnTo>
                      <a:pt x="92" y="21"/>
                    </a:lnTo>
                    <a:lnTo>
                      <a:pt x="142" y="58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tx1">
                    <a:alpha val="60000"/>
                  </a:schemeClr>
                </a:solidFill>
                <a:prstDash val="solid"/>
                <a:rou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2" name="Oval 6">
                <a:extLst>
                  <a:ext uri="{FF2B5EF4-FFF2-40B4-BE49-F238E27FC236}">
                    <a16:creationId xmlns:a16="http://schemas.microsoft.com/office/drawing/2014/main" id="{4063A651-CFBA-4879-BF60-D0584234E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7957" y="3219686"/>
                <a:ext cx="79380" cy="79380"/>
              </a:xfrm>
              <a:prstGeom prst="ellipse">
                <a:avLst/>
              </a:prstGeom>
              <a:grpFill/>
              <a:ln w="19050" cap="rnd">
                <a:solidFill>
                  <a:schemeClr val="tx1">
                    <a:alpha val="6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18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474746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aphic 1">
              <a:extLst>
                <a:ext uri="{FF2B5EF4-FFF2-40B4-BE49-F238E27FC236}">
                  <a16:creationId xmlns:a16="http://schemas.microsoft.com/office/drawing/2014/main" id="{E5AF5147-C3F6-4BC5-A1FB-F7D1B5B4501A}"/>
                </a:ext>
              </a:extLst>
            </p:cNvPr>
            <p:cNvGrpSpPr/>
            <p:nvPr/>
          </p:nvGrpSpPr>
          <p:grpSpPr>
            <a:xfrm>
              <a:off x="3449223" y="2196543"/>
              <a:ext cx="2270742" cy="1063767"/>
              <a:chOff x="3503814" y="2196543"/>
              <a:chExt cx="2270742" cy="1063767"/>
            </a:xfrm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97EA3A8-3EE8-4036-B3DE-88F1FC24A5E8}"/>
                  </a:ext>
                </a:extLst>
              </p:cNvPr>
              <p:cNvSpPr/>
              <p:nvPr/>
            </p:nvSpPr>
            <p:spPr>
              <a:xfrm>
                <a:off x="3503814" y="2692258"/>
                <a:ext cx="746703" cy="563796"/>
              </a:xfrm>
              <a:custGeom>
                <a:avLst/>
                <a:gdLst>
                  <a:gd name="connsiteX0" fmla="*/ 435577 w 746702"/>
                  <a:gd name="connsiteY0" fmla="*/ 162756 h 563796"/>
                  <a:gd name="connsiteX1" fmla="*/ 303468 w 746702"/>
                  <a:gd name="connsiteY1" fmla="*/ 15957 h 563796"/>
                  <a:gd name="connsiteX2" fmla="*/ 171359 w 746702"/>
                  <a:gd name="connsiteY2" fmla="*/ 162756 h 563796"/>
                  <a:gd name="connsiteX3" fmla="*/ 171359 w 746702"/>
                  <a:gd name="connsiteY3" fmla="*/ 163820 h 563796"/>
                  <a:gd name="connsiteX4" fmla="*/ 14360 w 746702"/>
                  <a:gd name="connsiteY4" fmla="*/ 357426 h 563796"/>
                  <a:gd name="connsiteX5" fmla="*/ 189548 w 746702"/>
                  <a:gd name="connsiteY5" fmla="*/ 552095 h 563796"/>
                  <a:gd name="connsiteX6" fmla="*/ 734258 w 746702"/>
                  <a:gd name="connsiteY6" fmla="*/ 552095 h 56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6702" h="563796">
                    <a:moveTo>
                      <a:pt x="435577" y="162756"/>
                    </a:moveTo>
                    <a:cubicBezTo>
                      <a:pt x="435577" y="81910"/>
                      <a:pt x="376223" y="15957"/>
                      <a:pt x="303468" y="15957"/>
                    </a:cubicBezTo>
                    <a:cubicBezTo>
                      <a:pt x="230712" y="15957"/>
                      <a:pt x="171359" y="81910"/>
                      <a:pt x="171359" y="162756"/>
                    </a:cubicBezTo>
                    <a:cubicBezTo>
                      <a:pt x="171359" y="162756"/>
                      <a:pt x="171359" y="163820"/>
                      <a:pt x="171359" y="163820"/>
                    </a:cubicBezTo>
                    <a:cubicBezTo>
                      <a:pt x="83286" y="173394"/>
                      <a:pt x="14360" y="256368"/>
                      <a:pt x="14360" y="357426"/>
                    </a:cubicBezTo>
                    <a:cubicBezTo>
                      <a:pt x="14360" y="464866"/>
                      <a:pt x="92859" y="552095"/>
                      <a:pt x="189548" y="552095"/>
                    </a:cubicBezTo>
                    <a:lnTo>
                      <a:pt x="734258" y="552095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07D3579-CBAF-4D2B-8046-7BFB64BC51E9}"/>
                  </a:ext>
                </a:extLst>
              </p:cNvPr>
              <p:cNvSpPr/>
              <p:nvPr/>
            </p:nvSpPr>
            <p:spPr>
              <a:xfrm>
                <a:off x="3826428" y="2355044"/>
                <a:ext cx="488229" cy="372318"/>
              </a:xfrm>
              <a:custGeom>
                <a:avLst/>
                <a:gdLst>
                  <a:gd name="connsiteX0" fmla="*/ 474826 w 488228"/>
                  <a:gd name="connsiteY0" fmla="*/ 15957 h 372318"/>
                  <a:gd name="connsiteX1" fmla="*/ 423131 w 488228"/>
                  <a:gd name="connsiteY1" fmla="*/ 123397 h 372318"/>
                  <a:gd name="connsiteX2" fmla="*/ 288151 w 488228"/>
                  <a:gd name="connsiteY2" fmla="*/ 84038 h 372318"/>
                  <a:gd name="connsiteX3" fmla="*/ 14360 w 488228"/>
                  <a:gd name="connsiteY3" fmla="*/ 357426 h 37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8228" h="372318">
                    <a:moveTo>
                      <a:pt x="474826" y="15957"/>
                    </a:moveTo>
                    <a:cubicBezTo>
                      <a:pt x="452808" y="47870"/>
                      <a:pt x="435576" y="84038"/>
                      <a:pt x="423131" y="123397"/>
                    </a:cubicBezTo>
                    <a:cubicBezTo>
                      <a:pt x="382924" y="97867"/>
                      <a:pt x="336973" y="84038"/>
                      <a:pt x="288151" y="84038"/>
                    </a:cubicBezTo>
                    <a:cubicBezTo>
                      <a:pt x="145511" y="84038"/>
                      <a:pt x="28719" y="204243"/>
                      <a:pt x="14360" y="357426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CAD54ED-2F2B-4EFC-B3CA-6C95B868AA25}"/>
                  </a:ext>
                </a:extLst>
              </p:cNvPr>
              <p:cNvSpPr/>
              <p:nvPr/>
            </p:nvSpPr>
            <p:spPr>
              <a:xfrm>
                <a:off x="4306998" y="2242285"/>
                <a:ext cx="124450" cy="117014"/>
              </a:xfrm>
              <a:custGeom>
                <a:avLst/>
                <a:gdLst>
                  <a:gd name="connsiteX0" fmla="*/ 113920 w 124450"/>
                  <a:gd name="connsiteY0" fmla="*/ 15957 h 117014"/>
                  <a:gd name="connsiteX1" fmla="*/ 14360 w 124450"/>
                  <a:gd name="connsiteY1" fmla="*/ 101058 h 11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450" h="117014">
                    <a:moveTo>
                      <a:pt x="113920" y="15957"/>
                    </a:moveTo>
                    <a:cubicBezTo>
                      <a:pt x="76585" y="37232"/>
                      <a:pt x="43079" y="67017"/>
                      <a:pt x="14360" y="101058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C849197-177C-449F-87AB-6F26A1934728}"/>
                  </a:ext>
                </a:extLst>
              </p:cNvPr>
              <p:cNvSpPr/>
              <p:nvPr/>
            </p:nvSpPr>
            <p:spPr>
              <a:xfrm>
                <a:off x="4431449" y="2196543"/>
                <a:ext cx="497802" cy="276579"/>
              </a:xfrm>
              <a:custGeom>
                <a:avLst/>
                <a:gdLst>
                  <a:gd name="connsiteX0" fmla="*/ 492058 w 497801"/>
                  <a:gd name="connsiteY0" fmla="*/ 267005 h 276579"/>
                  <a:gd name="connsiteX1" fmla="*/ 156999 w 497801"/>
                  <a:gd name="connsiteY1" fmla="*/ 15957 h 276579"/>
                  <a:gd name="connsiteX2" fmla="*/ 14360 w 497801"/>
                  <a:gd name="connsiteY2" fmla="*/ 48933 h 276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7801" h="276579">
                    <a:moveTo>
                      <a:pt x="492058" y="267005"/>
                    </a:moveTo>
                    <a:cubicBezTo>
                      <a:pt x="438448" y="120206"/>
                      <a:pt x="309211" y="15957"/>
                      <a:pt x="156999" y="15957"/>
                    </a:cubicBezTo>
                    <a:cubicBezTo>
                      <a:pt x="106262" y="15957"/>
                      <a:pt x="58396" y="27658"/>
                      <a:pt x="14360" y="48933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8DE8734C-C70C-4D3A-B8ED-7748C9543DDB}"/>
                  </a:ext>
                </a:extLst>
              </p:cNvPr>
              <p:cNvSpPr/>
              <p:nvPr/>
            </p:nvSpPr>
            <p:spPr>
              <a:xfrm>
                <a:off x="4742575" y="2422062"/>
                <a:ext cx="622252" cy="329768"/>
              </a:xfrm>
              <a:custGeom>
                <a:avLst/>
                <a:gdLst>
                  <a:gd name="connsiteX0" fmla="*/ 613636 w 622252"/>
                  <a:gd name="connsiteY0" fmla="*/ 235092 h 329767"/>
                  <a:gd name="connsiteX1" fmla="*/ 557155 w 622252"/>
                  <a:gd name="connsiteY1" fmla="*/ 247858 h 329767"/>
                  <a:gd name="connsiteX2" fmla="*/ 290065 w 622252"/>
                  <a:gd name="connsiteY2" fmla="*/ 15957 h 329767"/>
                  <a:gd name="connsiteX3" fmla="*/ 14360 w 622252"/>
                  <a:gd name="connsiteY3" fmla="*/ 322321 h 329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2252" h="329767">
                    <a:moveTo>
                      <a:pt x="613636" y="235092"/>
                    </a:moveTo>
                    <a:cubicBezTo>
                      <a:pt x="593533" y="235092"/>
                      <a:pt x="574387" y="239348"/>
                      <a:pt x="557155" y="247858"/>
                    </a:cubicBezTo>
                    <a:cubicBezTo>
                      <a:pt x="527478" y="114887"/>
                      <a:pt x="418345" y="15957"/>
                      <a:pt x="290065" y="15957"/>
                    </a:cubicBezTo>
                    <a:cubicBezTo>
                      <a:pt x="137853" y="15957"/>
                      <a:pt x="14360" y="153182"/>
                      <a:pt x="14360" y="322321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09DBCC2-C524-45F8-A72D-FDCCDA8297BC}"/>
                  </a:ext>
                </a:extLst>
              </p:cNvPr>
              <p:cNvSpPr/>
              <p:nvPr/>
            </p:nvSpPr>
            <p:spPr>
              <a:xfrm>
                <a:off x="5365784" y="2644389"/>
                <a:ext cx="105304" cy="74464"/>
              </a:xfrm>
              <a:custGeom>
                <a:avLst/>
                <a:gdLst>
                  <a:gd name="connsiteX0" fmla="*/ 96688 w 105304"/>
                  <a:gd name="connsiteY0" fmla="*/ 64890 h 74463"/>
                  <a:gd name="connsiteX1" fmla="*/ 14360 w 105304"/>
                  <a:gd name="connsiteY1" fmla="*/ 15957 h 74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304" h="74463">
                    <a:moveTo>
                      <a:pt x="96688" y="64890"/>
                    </a:moveTo>
                    <a:cubicBezTo>
                      <a:pt x="75628" y="39359"/>
                      <a:pt x="46908" y="21275"/>
                      <a:pt x="14360" y="15957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1D363EF4-E02A-4D5E-B87A-D4F46AFDB388}"/>
                  </a:ext>
                </a:extLst>
              </p:cNvPr>
              <p:cNvSpPr/>
              <p:nvPr/>
            </p:nvSpPr>
            <p:spPr>
              <a:xfrm>
                <a:off x="4941695" y="2713534"/>
                <a:ext cx="832861" cy="542521"/>
              </a:xfrm>
              <a:custGeom>
                <a:avLst/>
                <a:gdLst>
                  <a:gd name="connsiteX0" fmla="*/ 535137 w 832860"/>
                  <a:gd name="connsiteY0" fmla="*/ 15957 h 542521"/>
                  <a:gd name="connsiteX1" fmla="*/ 557155 w 832860"/>
                  <a:gd name="connsiteY1" fmla="*/ 81910 h 542521"/>
                  <a:gd name="connsiteX2" fmla="*/ 616508 w 832860"/>
                  <a:gd name="connsiteY2" fmla="*/ 72336 h 542521"/>
                  <a:gd name="connsiteX3" fmla="*/ 823287 w 832860"/>
                  <a:gd name="connsiteY3" fmla="*/ 302110 h 542521"/>
                  <a:gd name="connsiteX4" fmla="*/ 616508 w 832860"/>
                  <a:gd name="connsiteY4" fmla="*/ 531883 h 542521"/>
                  <a:gd name="connsiteX5" fmla="*/ 14360 w 832860"/>
                  <a:gd name="connsiteY5" fmla="*/ 531883 h 54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860" h="542521">
                    <a:moveTo>
                      <a:pt x="535137" y="15957"/>
                    </a:moveTo>
                    <a:cubicBezTo>
                      <a:pt x="546625" y="35104"/>
                      <a:pt x="554283" y="57443"/>
                      <a:pt x="557155" y="81910"/>
                    </a:cubicBezTo>
                    <a:cubicBezTo>
                      <a:pt x="576301" y="75527"/>
                      <a:pt x="596405" y="72336"/>
                      <a:pt x="616508" y="72336"/>
                    </a:cubicBezTo>
                    <a:cubicBezTo>
                      <a:pt x="730428" y="72336"/>
                      <a:pt x="823287" y="175522"/>
                      <a:pt x="823287" y="302110"/>
                    </a:cubicBezTo>
                    <a:cubicBezTo>
                      <a:pt x="823287" y="428698"/>
                      <a:pt x="730428" y="531883"/>
                      <a:pt x="616508" y="531883"/>
                    </a:cubicBezTo>
                    <a:lnTo>
                      <a:pt x="14360" y="531883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0D73502C-4673-4DA0-B410-0F4E7977D9FE}"/>
                  </a:ext>
                </a:extLst>
              </p:cNvPr>
              <p:cNvSpPr/>
              <p:nvPr/>
            </p:nvSpPr>
            <p:spPr>
              <a:xfrm>
                <a:off x="4269663" y="3228397"/>
                <a:ext cx="162743" cy="31913"/>
              </a:xfrm>
              <a:custGeom>
                <a:avLst/>
                <a:gdLst>
                  <a:gd name="connsiteX0" fmla="*/ 14360 w 162742"/>
                  <a:gd name="connsiteY0" fmla="*/ 15957 h 31913"/>
                  <a:gd name="connsiteX1" fmla="*/ 151255 w 162742"/>
                  <a:gd name="connsiteY1" fmla="*/ 15957 h 3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2742" h="31913">
                    <a:moveTo>
                      <a:pt x="14360" y="15957"/>
                    </a:moveTo>
                    <a:lnTo>
                      <a:pt x="151255" y="15957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4C6537E-6A00-4779-9EA6-AF79CE940D8F}"/>
                  </a:ext>
                </a:extLst>
              </p:cNvPr>
              <p:cNvSpPr/>
              <p:nvPr/>
            </p:nvSpPr>
            <p:spPr>
              <a:xfrm>
                <a:off x="4446766" y="3228397"/>
                <a:ext cx="57439" cy="31913"/>
              </a:xfrm>
              <a:custGeom>
                <a:avLst/>
                <a:gdLst>
                  <a:gd name="connsiteX0" fmla="*/ 14360 w 57438"/>
                  <a:gd name="connsiteY0" fmla="*/ 15957 h 31913"/>
                  <a:gd name="connsiteX1" fmla="*/ 48823 w 57438"/>
                  <a:gd name="connsiteY1" fmla="*/ 15957 h 3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438" h="31913">
                    <a:moveTo>
                      <a:pt x="14360" y="15957"/>
                    </a:moveTo>
                    <a:lnTo>
                      <a:pt x="48823" y="15957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E18D145-AE1C-49B0-B52E-F1527062B993}"/>
              </a:ext>
            </a:extLst>
          </p:cNvPr>
          <p:cNvCxnSpPr>
            <a:cxnSpLocks/>
          </p:cNvCxnSpPr>
          <p:nvPr/>
        </p:nvCxnSpPr>
        <p:spPr>
          <a:xfrm>
            <a:off x="2957104" y="1644018"/>
            <a:ext cx="0" cy="2926638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4C814112-0D75-4CE0-B16F-1795CFA5B849}"/>
              </a:ext>
            </a:extLst>
          </p:cNvPr>
          <p:cNvSpPr txBox="1"/>
          <p:nvPr/>
        </p:nvSpPr>
        <p:spPr>
          <a:xfrm>
            <a:off x="325754" y="3424513"/>
            <a:ext cx="2212465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Chaos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engineering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DC3FDB56-BBBC-4703-A43E-7C5E4462789D}"/>
              </a:ext>
            </a:extLst>
          </p:cNvPr>
          <p:cNvSpPr txBox="1"/>
          <p:nvPr/>
        </p:nvSpPr>
        <p:spPr>
          <a:xfrm>
            <a:off x="5678385" y="312536"/>
            <a:ext cx="679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2010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13" name="2">
            <a:extLst>
              <a:ext uri="{FF2B5EF4-FFF2-40B4-BE49-F238E27FC236}">
                <a16:creationId xmlns:a16="http://schemas.microsoft.com/office/drawing/2014/main" id="{79ADC1C6-2213-451D-A960-5A8AF0E40050}"/>
              </a:ext>
            </a:extLst>
          </p:cNvPr>
          <p:cNvSpPr/>
          <p:nvPr/>
        </p:nvSpPr>
        <p:spPr>
          <a:xfrm>
            <a:off x="5765139" y="618460"/>
            <a:ext cx="148590" cy="14859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B7B191B-6E7E-4B59-8A1E-599BB4E0780D}"/>
              </a:ext>
            </a:extLst>
          </p:cNvPr>
          <p:cNvSpPr txBox="1"/>
          <p:nvPr/>
        </p:nvSpPr>
        <p:spPr>
          <a:xfrm>
            <a:off x="6298456" y="312536"/>
            <a:ext cx="679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2012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16" name="3">
            <a:extLst>
              <a:ext uri="{FF2B5EF4-FFF2-40B4-BE49-F238E27FC236}">
                <a16:creationId xmlns:a16="http://schemas.microsoft.com/office/drawing/2014/main" id="{0D3E13ED-36F3-4392-9EE5-42F58202D105}"/>
              </a:ext>
            </a:extLst>
          </p:cNvPr>
          <p:cNvSpPr/>
          <p:nvPr/>
        </p:nvSpPr>
        <p:spPr>
          <a:xfrm>
            <a:off x="6385210" y="618460"/>
            <a:ext cx="148590" cy="14859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7339E98D-4991-4982-8137-EB46DA1E7707}"/>
              </a:ext>
            </a:extLst>
          </p:cNvPr>
          <p:cNvSpPr txBox="1"/>
          <p:nvPr/>
        </p:nvSpPr>
        <p:spPr>
          <a:xfrm>
            <a:off x="6922972" y="312536"/>
            <a:ext cx="679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2016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19" name="4">
            <a:extLst>
              <a:ext uri="{FF2B5EF4-FFF2-40B4-BE49-F238E27FC236}">
                <a16:creationId xmlns:a16="http://schemas.microsoft.com/office/drawing/2014/main" id="{FF1A9D2F-BFFF-4044-9BB9-E0D462F961DE}"/>
              </a:ext>
            </a:extLst>
          </p:cNvPr>
          <p:cNvSpPr/>
          <p:nvPr/>
        </p:nvSpPr>
        <p:spPr>
          <a:xfrm>
            <a:off x="7009726" y="618460"/>
            <a:ext cx="148590" cy="14859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FB8DFEC5-1D7D-480A-B433-037EBFA6E299}"/>
              </a:ext>
            </a:extLst>
          </p:cNvPr>
          <p:cNvSpPr txBox="1"/>
          <p:nvPr/>
        </p:nvSpPr>
        <p:spPr>
          <a:xfrm>
            <a:off x="7354578" y="312536"/>
            <a:ext cx="679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2017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22" name="5">
            <a:extLst>
              <a:ext uri="{FF2B5EF4-FFF2-40B4-BE49-F238E27FC236}">
                <a16:creationId xmlns:a16="http://schemas.microsoft.com/office/drawing/2014/main" id="{2F349D3C-29A4-41BF-99D1-C062DACC4A67}"/>
              </a:ext>
            </a:extLst>
          </p:cNvPr>
          <p:cNvSpPr/>
          <p:nvPr/>
        </p:nvSpPr>
        <p:spPr>
          <a:xfrm>
            <a:off x="7441332" y="618460"/>
            <a:ext cx="148590" cy="14859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6DC80BC2-7932-4B16-87FC-B480826C4014}"/>
              </a:ext>
            </a:extLst>
          </p:cNvPr>
          <p:cNvSpPr txBox="1"/>
          <p:nvPr/>
        </p:nvSpPr>
        <p:spPr>
          <a:xfrm>
            <a:off x="7773871" y="312536"/>
            <a:ext cx="679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2018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25" name="6">
            <a:extLst>
              <a:ext uri="{FF2B5EF4-FFF2-40B4-BE49-F238E27FC236}">
                <a16:creationId xmlns:a16="http://schemas.microsoft.com/office/drawing/2014/main" id="{64236F71-82F6-4F17-8A16-E785420C0A92}"/>
              </a:ext>
            </a:extLst>
          </p:cNvPr>
          <p:cNvSpPr/>
          <p:nvPr/>
        </p:nvSpPr>
        <p:spPr>
          <a:xfrm>
            <a:off x="7860625" y="618460"/>
            <a:ext cx="148590" cy="14859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F1DCD254-1570-4D69-ACDE-AE0327F0DB35}"/>
              </a:ext>
            </a:extLst>
          </p:cNvPr>
          <p:cNvSpPr/>
          <p:nvPr/>
        </p:nvSpPr>
        <p:spPr>
          <a:xfrm>
            <a:off x="3093223" y="1684503"/>
            <a:ext cx="6335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2004</a:t>
            </a: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03F9FBF8-D614-4D83-A724-693EC01E3B27}"/>
              </a:ext>
            </a:extLst>
          </p:cNvPr>
          <p:cNvSpPr/>
          <p:nvPr/>
        </p:nvSpPr>
        <p:spPr>
          <a:xfrm>
            <a:off x="3093223" y="2135662"/>
            <a:ext cx="6335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2010</a:t>
            </a:r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FEC5C8BD-667D-4655-9ADD-FCA7A36DB323}"/>
              </a:ext>
            </a:extLst>
          </p:cNvPr>
          <p:cNvSpPr/>
          <p:nvPr/>
        </p:nvSpPr>
        <p:spPr>
          <a:xfrm>
            <a:off x="3093223" y="2796225"/>
            <a:ext cx="6335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2012</a:t>
            </a: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30A0F3A4-1D0A-47BF-B6FE-D199A16BC310}"/>
              </a:ext>
            </a:extLst>
          </p:cNvPr>
          <p:cNvSpPr/>
          <p:nvPr/>
        </p:nvSpPr>
        <p:spPr>
          <a:xfrm>
            <a:off x="3093223" y="3254363"/>
            <a:ext cx="6335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2016</a:t>
            </a:r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791488A6-4BB9-4CA7-9E04-F6D3003392DE}"/>
              </a:ext>
            </a:extLst>
          </p:cNvPr>
          <p:cNvSpPr/>
          <p:nvPr/>
        </p:nvSpPr>
        <p:spPr>
          <a:xfrm>
            <a:off x="3093223" y="3733441"/>
            <a:ext cx="6335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2017</a:t>
            </a:r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20351CCF-8BB6-4C63-A848-AB45F17004C3}"/>
              </a:ext>
            </a:extLst>
          </p:cNvPr>
          <p:cNvSpPr/>
          <p:nvPr/>
        </p:nvSpPr>
        <p:spPr>
          <a:xfrm>
            <a:off x="3093223" y="4212522"/>
            <a:ext cx="6335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60000"/>
                  </a:prstClr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2018</a:t>
            </a:r>
          </a:p>
        </p:txBody>
      </p: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7FBC1B61-12B9-4B6E-91BE-2C220AA70328}"/>
              </a:ext>
            </a:extLst>
          </p:cNvPr>
          <p:cNvCxnSpPr>
            <a:cxnSpLocks/>
          </p:cNvCxnSpPr>
          <p:nvPr/>
        </p:nvCxnSpPr>
        <p:spPr>
          <a:xfrm>
            <a:off x="-388620" y="5143500"/>
            <a:ext cx="10184130" cy="0"/>
          </a:xfrm>
          <a:prstGeom prst="line">
            <a:avLst/>
          </a:prstGeom>
          <a:ln w="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4" name="TextBox 333">
            <a:extLst>
              <a:ext uri="{FF2B5EF4-FFF2-40B4-BE49-F238E27FC236}">
                <a16:creationId xmlns:a16="http://schemas.microsoft.com/office/drawing/2014/main" id="{A0F1BF66-527F-46F5-A752-6BC1074EE7FD}"/>
              </a:ext>
            </a:extLst>
          </p:cNvPr>
          <p:cNvSpPr txBox="1"/>
          <p:nvPr/>
        </p:nvSpPr>
        <p:spPr>
          <a:xfrm>
            <a:off x="3729529" y="1694801"/>
            <a:ext cx="4931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Amazon—Jesse Robbins. Master of disaster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73A04DA0-D009-47C7-A20C-246B3CEEAAA3}"/>
              </a:ext>
            </a:extLst>
          </p:cNvPr>
          <p:cNvSpPr txBox="1"/>
          <p:nvPr/>
        </p:nvSpPr>
        <p:spPr>
          <a:xfrm>
            <a:off x="3729529" y="2141685"/>
            <a:ext cx="5246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Netflix—Greg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Orzell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. @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chaosimia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—First implementation of Chaos Monkey to enforce use of auto-scaled stateless services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5AE68CAA-A181-4551-ACE3-D31869AAE271}"/>
              </a:ext>
            </a:extLst>
          </p:cNvPr>
          <p:cNvSpPr txBox="1"/>
          <p:nvPr/>
        </p:nvSpPr>
        <p:spPr>
          <a:xfrm>
            <a:off x="3729529" y="2803457"/>
            <a:ext cx="5091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NetflixOSS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 open sources simian army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BF090FE9-8B5E-4F87-864A-2FEB75B32997}"/>
              </a:ext>
            </a:extLst>
          </p:cNvPr>
          <p:cNvSpPr txBox="1"/>
          <p:nvPr/>
        </p:nvSpPr>
        <p:spPr>
          <a:xfrm>
            <a:off x="3729529" y="3262638"/>
            <a:ext cx="5091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Gremlin Inc founded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920F33B8-7DD4-4FE1-BFD4-D2D7D31863B9}"/>
              </a:ext>
            </a:extLst>
          </p:cNvPr>
          <p:cNvSpPr txBox="1"/>
          <p:nvPr/>
        </p:nvSpPr>
        <p:spPr>
          <a:xfrm>
            <a:off x="3729529" y="3731896"/>
            <a:ext cx="5091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Netflix chaos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eng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 book. Chaos toolkit open source project </a:t>
            </a: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8AD2C539-FAF4-427A-8D23-3F80164B2C55}"/>
              </a:ext>
            </a:extLst>
          </p:cNvPr>
          <p:cNvSpPr txBox="1"/>
          <p:nvPr/>
        </p:nvSpPr>
        <p:spPr>
          <a:xfrm>
            <a:off x="3729529" y="4201909"/>
            <a:ext cx="5091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Chaos concepts getting adoption, more startups</a:t>
            </a:r>
          </a:p>
        </p:txBody>
      </p:sp>
    </p:spTree>
    <p:extLst>
      <p:ext uri="{BB962C8B-B14F-4D97-AF65-F5344CB8AC3E}">
        <p14:creationId xmlns:p14="http://schemas.microsoft.com/office/powerpoint/2010/main" val="3508442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5629E-6 4.87971E-6 L 3.55629E-6 -0.05448 " pathEditMode="relative" rAng="0" ptsTypes="AA">
                                      <p:cBhvr>
                                        <p:cTn id="13" dur="500" spd="-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6.17284E-7 L 3.33333E-6 0.04352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-5.55556E-7 0.04352 " pathEditMode="relative" rAng="0" ptsTypes="AA">
                                      <p:cBhvr>
                                        <p:cTn id="37" dur="500" spd="-100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93827E-6 L 3.33333E-6 0.04352 " pathEditMode="relative" rAng="0" ptsTypes="AA">
                                      <p:cBhvr>
                                        <p:cTn id="48" dur="500" spd="-100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5062E-6 L 1.94444E-6 0.04352 " pathEditMode="relative" rAng="0" ptsTypes="AA">
                                      <p:cBhvr>
                                        <p:cTn id="53" dur="500" spd="-100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58" dur="500" spd="-100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3.33333E-6 0.04352 " pathEditMode="relative" rAng="0" ptsTypes="AA">
                                      <p:cBhvr>
                                        <p:cTn id="69" dur="500" spd="-100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022E-16 L -4.72222E-6 0.04352 " pathEditMode="relative" rAng="0" ptsTypes="AA">
                                      <p:cBhvr>
                                        <p:cTn id="74" dur="500" spd="-100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79" dur="500" spd="-100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3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46914E-6 L 3.33333E-6 0.04352 " pathEditMode="relative" rAng="0" ptsTypes="AA">
                                      <p:cBhvr>
                                        <p:cTn id="90" dur="500" spd="-100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46914E-6 L -4.72222E-6 0.04352 " pathEditMode="relative" rAng="0" ptsTypes="AA">
                                      <p:cBhvr>
                                        <p:cTn id="95" dur="500" spd="-100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100" dur="500" spd="-100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3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3457E-6 L 3.33333E-6 0.04352 " pathEditMode="relative" rAng="0" ptsTypes="AA">
                                      <p:cBhvr>
                                        <p:cTn id="111" dur="500" spd="-100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4.72222E-6 0.04351 " pathEditMode="relative" rAng="0" ptsTypes="AA">
                                      <p:cBhvr>
                                        <p:cTn id="116" dur="500" spd="-100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121" dur="500" spd="-100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3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35802E-6 L 3.33333E-6 0.04352 " pathEditMode="relative" rAng="0" ptsTypes="AA">
                                      <p:cBhvr>
                                        <p:cTn id="132" dur="500" spd="-100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58025E-6 L -4.72222E-6 0.04352 " pathEditMode="relative" rAng="0" ptsTypes="AA">
                                      <p:cBhvr>
                                        <p:cTn id="137" dur="500" spd="-100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349E-6 -4.07626E-6 L 0.03676 -4.07626E-6 " pathEditMode="relative" rAng="0" ptsTypes="AA">
                                      <p:cBhvr>
                                        <p:cTn id="142" dur="500" spd="-100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5" grpId="1"/>
      <p:bldP spid="70" grpId="0" animBg="1"/>
      <p:bldP spid="112" grpId="0"/>
      <p:bldP spid="112" grpId="1"/>
      <p:bldP spid="312" grpId="0"/>
      <p:bldP spid="312" grpId="1"/>
      <p:bldP spid="313" grpId="0" animBg="1"/>
      <p:bldP spid="315" grpId="0"/>
      <p:bldP spid="315" grpId="1"/>
      <p:bldP spid="316" grpId="0" animBg="1"/>
      <p:bldP spid="318" grpId="0"/>
      <p:bldP spid="318" grpId="1"/>
      <p:bldP spid="319" grpId="0" animBg="1"/>
      <p:bldP spid="321" grpId="0"/>
      <p:bldP spid="321" grpId="1"/>
      <p:bldP spid="322" grpId="0" animBg="1"/>
      <p:bldP spid="324" grpId="0"/>
      <p:bldP spid="324" grpId="1"/>
      <p:bldP spid="325" grpId="0" animBg="1"/>
      <p:bldP spid="326" grpId="0"/>
      <p:bldP spid="326" grpId="1"/>
      <p:bldP spid="327" grpId="0"/>
      <p:bldP spid="327" grpId="1"/>
      <p:bldP spid="329" grpId="0"/>
      <p:bldP spid="329" grpId="1"/>
      <p:bldP spid="330" grpId="0"/>
      <p:bldP spid="330" grpId="1"/>
      <p:bldP spid="331" grpId="0"/>
      <p:bldP spid="331" grpId="1"/>
      <p:bldP spid="332" grpId="0"/>
      <p:bldP spid="332" grpId="1"/>
      <p:bldP spid="334" grpId="0"/>
      <p:bldP spid="334" grpId="1"/>
      <p:bldP spid="335" grpId="0"/>
      <p:bldP spid="335" grpId="1"/>
      <p:bldP spid="337" grpId="0"/>
      <p:bldP spid="337" grpId="1"/>
      <p:bldP spid="338" grpId="0"/>
      <p:bldP spid="338" grpId="1"/>
      <p:bldP spid="339" grpId="0"/>
      <p:bldP spid="339" grpId="1"/>
      <p:bldP spid="340" grpId="0"/>
      <p:bldP spid="340" grpId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318DB1-6688-4E1D-A540-07D8D6254871}"/>
              </a:ext>
            </a:extLst>
          </p:cNvPr>
          <p:cNvSpPr/>
          <p:nvPr/>
        </p:nvSpPr>
        <p:spPr>
          <a:xfrm>
            <a:off x="5388164" y="3338300"/>
            <a:ext cx="1582051" cy="509799"/>
          </a:xfrm>
          <a:prstGeom prst="rect">
            <a:avLst/>
          </a:pr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EAE5DD-9545-4530-960A-27483A0D43F6}"/>
              </a:ext>
            </a:extLst>
          </p:cNvPr>
          <p:cNvSpPr/>
          <p:nvPr/>
        </p:nvSpPr>
        <p:spPr>
          <a:xfrm>
            <a:off x="5388164" y="2731498"/>
            <a:ext cx="1582051" cy="509799"/>
          </a:xfrm>
          <a:prstGeom prst="rect">
            <a:avLst/>
          </a:pr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3352F4-BCA2-422C-8064-0553085B5D0E}"/>
              </a:ext>
            </a:extLst>
          </p:cNvPr>
          <p:cNvSpPr/>
          <p:nvPr/>
        </p:nvSpPr>
        <p:spPr>
          <a:xfrm>
            <a:off x="5388164" y="2130802"/>
            <a:ext cx="1582051" cy="509799"/>
          </a:xfrm>
          <a:prstGeom prst="rect">
            <a:avLst/>
          </a:pr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089ED8-5C7E-4A37-AA08-34646DEFFA81}"/>
              </a:ext>
            </a:extLst>
          </p:cNvPr>
          <p:cNvSpPr/>
          <p:nvPr/>
        </p:nvSpPr>
        <p:spPr>
          <a:xfrm>
            <a:off x="5388164" y="1524000"/>
            <a:ext cx="1582051" cy="509799"/>
          </a:xfrm>
          <a:prstGeom prst="rect">
            <a:avLst/>
          </a:pr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38B75A2-39E6-4BD9-A9DB-4DECB2939E14}"/>
              </a:ext>
            </a:extLst>
          </p:cNvPr>
          <p:cNvSpPr/>
          <p:nvPr/>
        </p:nvSpPr>
        <p:spPr>
          <a:xfrm>
            <a:off x="7756260" y="2333768"/>
            <a:ext cx="449612" cy="489576"/>
          </a:xfrm>
          <a:custGeom>
            <a:avLst/>
            <a:gdLst/>
            <a:ahLst/>
            <a:cxnLst/>
            <a:rect l="0" t="0" r="0" b="0"/>
            <a:pathLst>
              <a:path w="428625" h="466725">
                <a:moveTo>
                  <a:pt x="327660" y="292418"/>
                </a:moveTo>
                <a:lnTo>
                  <a:pt x="286703" y="292418"/>
                </a:lnTo>
                <a:cubicBezTo>
                  <a:pt x="284798" y="268605"/>
                  <a:pt x="286703" y="244793"/>
                  <a:pt x="287655" y="220980"/>
                </a:cubicBezTo>
                <a:cubicBezTo>
                  <a:pt x="311468" y="183833"/>
                  <a:pt x="311468" y="126683"/>
                  <a:pt x="311468" y="94298"/>
                </a:cubicBezTo>
                <a:cubicBezTo>
                  <a:pt x="311468" y="41910"/>
                  <a:pt x="269558" y="0"/>
                  <a:pt x="217170" y="0"/>
                </a:cubicBezTo>
                <a:cubicBezTo>
                  <a:pt x="164783" y="0"/>
                  <a:pt x="122873" y="41910"/>
                  <a:pt x="122873" y="94298"/>
                </a:cubicBezTo>
                <a:cubicBezTo>
                  <a:pt x="122873" y="127635"/>
                  <a:pt x="122873" y="183833"/>
                  <a:pt x="146685" y="220980"/>
                </a:cubicBezTo>
                <a:cubicBezTo>
                  <a:pt x="147638" y="244793"/>
                  <a:pt x="149543" y="268605"/>
                  <a:pt x="147638" y="292418"/>
                </a:cubicBezTo>
                <a:lnTo>
                  <a:pt x="106680" y="292418"/>
                </a:lnTo>
                <a:cubicBezTo>
                  <a:pt x="47625" y="292418"/>
                  <a:pt x="0" y="340043"/>
                  <a:pt x="0" y="399098"/>
                </a:cubicBezTo>
                <a:lnTo>
                  <a:pt x="0" y="469583"/>
                </a:lnTo>
                <a:lnTo>
                  <a:pt x="434340" y="469583"/>
                </a:lnTo>
                <a:lnTo>
                  <a:pt x="434340" y="399098"/>
                </a:lnTo>
                <a:cubicBezTo>
                  <a:pt x="434340" y="340043"/>
                  <a:pt x="386715" y="292418"/>
                  <a:pt x="327660" y="292418"/>
                </a:cubicBezTo>
                <a:close/>
              </a:path>
            </a:pathLst>
          </a:cu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85A7AD9-74C6-4142-9055-D5E28D183B32}"/>
              </a:ext>
            </a:extLst>
          </p:cNvPr>
          <p:cNvSpPr/>
          <p:nvPr/>
        </p:nvSpPr>
        <p:spPr>
          <a:xfrm>
            <a:off x="8201545" y="2333768"/>
            <a:ext cx="449612" cy="489576"/>
          </a:xfrm>
          <a:custGeom>
            <a:avLst/>
            <a:gdLst/>
            <a:ahLst/>
            <a:cxnLst/>
            <a:rect l="0" t="0" r="0" b="0"/>
            <a:pathLst>
              <a:path w="428625" h="466725">
                <a:moveTo>
                  <a:pt x="327660" y="292418"/>
                </a:moveTo>
                <a:lnTo>
                  <a:pt x="286703" y="292418"/>
                </a:lnTo>
                <a:cubicBezTo>
                  <a:pt x="284798" y="268605"/>
                  <a:pt x="286703" y="244793"/>
                  <a:pt x="287655" y="220980"/>
                </a:cubicBezTo>
                <a:cubicBezTo>
                  <a:pt x="311468" y="183833"/>
                  <a:pt x="311468" y="126683"/>
                  <a:pt x="311468" y="94298"/>
                </a:cubicBezTo>
                <a:cubicBezTo>
                  <a:pt x="311468" y="41910"/>
                  <a:pt x="269558" y="0"/>
                  <a:pt x="217170" y="0"/>
                </a:cubicBezTo>
                <a:cubicBezTo>
                  <a:pt x="164783" y="0"/>
                  <a:pt x="122873" y="41910"/>
                  <a:pt x="122873" y="94298"/>
                </a:cubicBezTo>
                <a:cubicBezTo>
                  <a:pt x="122873" y="127635"/>
                  <a:pt x="122873" y="183833"/>
                  <a:pt x="146685" y="220980"/>
                </a:cubicBezTo>
                <a:cubicBezTo>
                  <a:pt x="147638" y="244793"/>
                  <a:pt x="149543" y="268605"/>
                  <a:pt x="147638" y="292418"/>
                </a:cubicBezTo>
                <a:lnTo>
                  <a:pt x="106680" y="292418"/>
                </a:lnTo>
                <a:cubicBezTo>
                  <a:pt x="47625" y="292418"/>
                  <a:pt x="0" y="340043"/>
                  <a:pt x="0" y="399098"/>
                </a:cubicBezTo>
                <a:lnTo>
                  <a:pt x="0" y="469583"/>
                </a:lnTo>
                <a:lnTo>
                  <a:pt x="434340" y="469583"/>
                </a:lnTo>
                <a:lnTo>
                  <a:pt x="434340" y="399098"/>
                </a:lnTo>
                <a:cubicBezTo>
                  <a:pt x="434340" y="340043"/>
                  <a:pt x="386715" y="292418"/>
                  <a:pt x="327660" y="292418"/>
                </a:cubicBezTo>
                <a:close/>
              </a:path>
            </a:pathLst>
          </a:cu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239C80F-6E78-4F35-BA9C-74A54DD42CFB}"/>
              </a:ext>
            </a:extLst>
          </p:cNvPr>
          <p:cNvSpPr/>
          <p:nvPr/>
        </p:nvSpPr>
        <p:spPr>
          <a:xfrm>
            <a:off x="7981066" y="2461916"/>
            <a:ext cx="449612" cy="489576"/>
          </a:xfrm>
          <a:custGeom>
            <a:avLst/>
            <a:gdLst/>
            <a:ahLst/>
            <a:cxnLst/>
            <a:rect l="0" t="0" r="0" b="0"/>
            <a:pathLst>
              <a:path w="428625" h="466725">
                <a:moveTo>
                  <a:pt x="327660" y="293370"/>
                </a:moveTo>
                <a:lnTo>
                  <a:pt x="286703" y="293370"/>
                </a:lnTo>
                <a:cubicBezTo>
                  <a:pt x="284798" y="269558"/>
                  <a:pt x="286703" y="245745"/>
                  <a:pt x="287655" y="221933"/>
                </a:cubicBezTo>
                <a:cubicBezTo>
                  <a:pt x="311468" y="183833"/>
                  <a:pt x="311468" y="127635"/>
                  <a:pt x="311468" y="94298"/>
                </a:cubicBezTo>
                <a:cubicBezTo>
                  <a:pt x="311468" y="41910"/>
                  <a:pt x="269558" y="0"/>
                  <a:pt x="217170" y="0"/>
                </a:cubicBezTo>
                <a:cubicBezTo>
                  <a:pt x="164783" y="0"/>
                  <a:pt x="122873" y="41910"/>
                  <a:pt x="122873" y="94298"/>
                </a:cubicBezTo>
                <a:cubicBezTo>
                  <a:pt x="122873" y="127635"/>
                  <a:pt x="122873" y="183833"/>
                  <a:pt x="146685" y="220980"/>
                </a:cubicBezTo>
                <a:cubicBezTo>
                  <a:pt x="147638" y="244793"/>
                  <a:pt x="149543" y="268605"/>
                  <a:pt x="147638" y="292418"/>
                </a:cubicBezTo>
                <a:lnTo>
                  <a:pt x="106680" y="292418"/>
                </a:lnTo>
                <a:cubicBezTo>
                  <a:pt x="47625" y="292418"/>
                  <a:pt x="0" y="340043"/>
                  <a:pt x="0" y="399098"/>
                </a:cubicBezTo>
                <a:lnTo>
                  <a:pt x="0" y="469583"/>
                </a:lnTo>
                <a:lnTo>
                  <a:pt x="434340" y="469583"/>
                </a:lnTo>
                <a:lnTo>
                  <a:pt x="434340" y="399098"/>
                </a:lnTo>
                <a:cubicBezTo>
                  <a:pt x="434340" y="340995"/>
                  <a:pt x="386715" y="293370"/>
                  <a:pt x="327660" y="293370"/>
                </a:cubicBezTo>
                <a:close/>
              </a:path>
            </a:pathLst>
          </a:cu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85E90D-6869-4670-9605-46DE6CB3969C}"/>
              </a:ext>
            </a:extLst>
          </p:cNvPr>
          <p:cNvGrpSpPr/>
          <p:nvPr/>
        </p:nvGrpSpPr>
        <p:grpSpPr>
          <a:xfrm>
            <a:off x="7630399" y="2022102"/>
            <a:ext cx="198620" cy="855595"/>
            <a:chOff x="1604511" y="-676876"/>
            <a:chExt cx="123825" cy="5334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6EFC8D5-B50D-4940-811D-67BA49D71513}"/>
                </a:ext>
              </a:extLst>
            </p:cNvPr>
            <p:cNvSpPr/>
            <p:nvPr/>
          </p:nvSpPr>
          <p:spPr>
            <a:xfrm>
              <a:off x="1640706" y="-448276"/>
              <a:ext cx="57150" cy="304800"/>
            </a:xfrm>
            <a:custGeom>
              <a:avLst/>
              <a:gdLst/>
              <a:ahLst/>
              <a:cxnLst/>
              <a:rect l="0" t="0" r="0" b="0"/>
              <a:pathLst>
                <a:path w="57150" h="304800">
                  <a:moveTo>
                    <a:pt x="0" y="0"/>
                  </a:moveTo>
                  <a:lnTo>
                    <a:pt x="61913" y="0"/>
                  </a:lnTo>
                  <a:lnTo>
                    <a:pt x="52388" y="288608"/>
                  </a:lnTo>
                  <a:cubicBezTo>
                    <a:pt x="52388" y="300038"/>
                    <a:pt x="42863" y="309563"/>
                    <a:pt x="31433" y="309563"/>
                  </a:cubicBezTo>
                  <a:lnTo>
                    <a:pt x="31433" y="309563"/>
                  </a:lnTo>
                  <a:cubicBezTo>
                    <a:pt x="20003" y="309563"/>
                    <a:pt x="10478" y="300038"/>
                    <a:pt x="10478" y="288608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3E40CF-38FA-438A-B8E6-37C8524E830A}"/>
                </a:ext>
              </a:extLst>
            </p:cNvPr>
            <p:cNvSpPr/>
            <p:nvPr/>
          </p:nvSpPr>
          <p:spPr>
            <a:xfrm>
              <a:off x="1604511" y="-636871"/>
              <a:ext cx="123825" cy="228600"/>
            </a:xfrm>
            <a:custGeom>
              <a:avLst/>
              <a:gdLst/>
              <a:ahLst/>
              <a:cxnLst/>
              <a:rect l="0" t="0" r="0" b="0"/>
              <a:pathLst>
                <a:path w="123825" h="228600">
                  <a:moveTo>
                    <a:pt x="133350" y="162878"/>
                  </a:moveTo>
                  <a:cubicBezTo>
                    <a:pt x="133350" y="193358"/>
                    <a:pt x="120968" y="234315"/>
                    <a:pt x="66675" y="234315"/>
                  </a:cubicBezTo>
                  <a:cubicBezTo>
                    <a:pt x="16192" y="234315"/>
                    <a:pt x="0" y="205740"/>
                    <a:pt x="0" y="175260"/>
                  </a:cubicBezTo>
                  <a:cubicBezTo>
                    <a:pt x="0" y="154305"/>
                    <a:pt x="16192" y="130493"/>
                    <a:pt x="19050" y="114300"/>
                  </a:cubicBezTo>
                  <a:cubicBezTo>
                    <a:pt x="29528" y="66675"/>
                    <a:pt x="34290" y="49530"/>
                    <a:pt x="34290" y="49530"/>
                  </a:cubicBezTo>
                  <a:cubicBezTo>
                    <a:pt x="34290" y="49530"/>
                    <a:pt x="40005" y="96203"/>
                    <a:pt x="51435" y="96203"/>
                  </a:cubicBezTo>
                  <a:cubicBezTo>
                    <a:pt x="70485" y="96203"/>
                    <a:pt x="74295" y="0"/>
                    <a:pt x="74295" y="0"/>
                  </a:cubicBezTo>
                  <a:cubicBezTo>
                    <a:pt x="74295" y="0"/>
                    <a:pt x="98108" y="73343"/>
                    <a:pt x="110490" y="105728"/>
                  </a:cubicBezTo>
                  <a:cubicBezTo>
                    <a:pt x="121920" y="129540"/>
                    <a:pt x="133350" y="130493"/>
                    <a:pt x="133350" y="162878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068BDA3-C5C9-4AE8-9706-881C754F6226}"/>
                </a:ext>
              </a:extLst>
            </p:cNvPr>
            <p:cNvSpPr/>
            <p:nvPr/>
          </p:nvSpPr>
          <p:spPr>
            <a:xfrm>
              <a:off x="1626419" y="-528286"/>
              <a:ext cx="76200" cy="123825"/>
            </a:xfrm>
            <a:custGeom>
              <a:avLst/>
              <a:gdLst/>
              <a:ahLst/>
              <a:cxnLst/>
              <a:rect l="0" t="0" r="0" b="0"/>
              <a:pathLst>
                <a:path w="76200" h="123825">
                  <a:moveTo>
                    <a:pt x="83820" y="84773"/>
                  </a:moveTo>
                  <a:cubicBezTo>
                    <a:pt x="83820" y="102870"/>
                    <a:pt x="76200" y="125730"/>
                    <a:pt x="45720" y="125730"/>
                  </a:cubicBezTo>
                  <a:cubicBezTo>
                    <a:pt x="16193" y="125730"/>
                    <a:pt x="0" y="109538"/>
                    <a:pt x="0" y="91440"/>
                  </a:cubicBezTo>
                  <a:cubicBezTo>
                    <a:pt x="0" y="79058"/>
                    <a:pt x="9525" y="65723"/>
                    <a:pt x="11430" y="56198"/>
                  </a:cubicBezTo>
                  <a:cubicBezTo>
                    <a:pt x="17145" y="28575"/>
                    <a:pt x="22860" y="16193"/>
                    <a:pt x="22860" y="16193"/>
                  </a:cubicBezTo>
                  <a:cubicBezTo>
                    <a:pt x="22860" y="16193"/>
                    <a:pt x="35243" y="49530"/>
                    <a:pt x="41910" y="49530"/>
                  </a:cubicBezTo>
                  <a:cubicBezTo>
                    <a:pt x="52387" y="49530"/>
                    <a:pt x="58103" y="0"/>
                    <a:pt x="58103" y="0"/>
                  </a:cubicBezTo>
                  <a:cubicBezTo>
                    <a:pt x="58103" y="0"/>
                    <a:pt x="66675" y="32385"/>
                    <a:pt x="73342" y="50483"/>
                  </a:cubicBezTo>
                  <a:cubicBezTo>
                    <a:pt x="79058" y="66675"/>
                    <a:pt x="83820" y="65723"/>
                    <a:pt x="83820" y="84773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E4AF203-DAA9-4A94-BA6F-5C156BB334E6}"/>
                </a:ext>
              </a:extLst>
            </p:cNvPr>
            <p:cNvSpPr/>
            <p:nvPr/>
          </p:nvSpPr>
          <p:spPr>
            <a:xfrm>
              <a:off x="1626419" y="-676876"/>
              <a:ext cx="19050" cy="47625"/>
            </a:xfrm>
            <a:custGeom>
              <a:avLst/>
              <a:gdLst/>
              <a:ahLst/>
              <a:cxnLst/>
              <a:rect l="0" t="0" r="0" b="0"/>
              <a:pathLst>
                <a:path w="19050" h="47625">
                  <a:moveTo>
                    <a:pt x="26670" y="34290"/>
                  </a:moveTo>
                  <a:cubicBezTo>
                    <a:pt x="26670" y="41910"/>
                    <a:pt x="20003" y="48578"/>
                    <a:pt x="12383" y="47625"/>
                  </a:cubicBezTo>
                  <a:cubicBezTo>
                    <a:pt x="4763" y="46673"/>
                    <a:pt x="0" y="40958"/>
                    <a:pt x="0" y="33337"/>
                  </a:cubicBezTo>
                  <a:cubicBezTo>
                    <a:pt x="0" y="25718"/>
                    <a:pt x="20955" y="0"/>
                    <a:pt x="20955" y="0"/>
                  </a:cubicBezTo>
                  <a:cubicBezTo>
                    <a:pt x="20955" y="0"/>
                    <a:pt x="26670" y="26670"/>
                    <a:pt x="26670" y="34290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5AEE017-B558-4032-B923-25ED631EFF1E}"/>
              </a:ext>
            </a:extLst>
          </p:cNvPr>
          <p:cNvSpPr/>
          <p:nvPr/>
        </p:nvSpPr>
        <p:spPr>
          <a:xfrm>
            <a:off x="8434252" y="2082858"/>
            <a:ext cx="366848" cy="794839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100965" y="176213"/>
                </a:moveTo>
                <a:cubicBezTo>
                  <a:pt x="60007" y="176213"/>
                  <a:pt x="27622" y="142875"/>
                  <a:pt x="27622" y="102870"/>
                </a:cubicBezTo>
                <a:lnTo>
                  <a:pt x="27622" y="0"/>
                </a:lnTo>
                <a:lnTo>
                  <a:pt x="27622" y="0"/>
                </a:lnTo>
                <a:cubicBezTo>
                  <a:pt x="9525" y="19050"/>
                  <a:pt x="0" y="43815"/>
                  <a:pt x="0" y="69533"/>
                </a:cubicBezTo>
                <a:lnTo>
                  <a:pt x="0" y="101918"/>
                </a:lnTo>
                <a:cubicBezTo>
                  <a:pt x="0" y="158115"/>
                  <a:pt x="45720" y="202883"/>
                  <a:pt x="100965" y="202883"/>
                </a:cubicBezTo>
                <a:cubicBezTo>
                  <a:pt x="100965" y="202883"/>
                  <a:pt x="100965" y="202883"/>
                  <a:pt x="100965" y="202883"/>
                </a:cubicBezTo>
                <a:lnTo>
                  <a:pt x="100965" y="500063"/>
                </a:lnTo>
                <a:lnTo>
                  <a:pt x="128588" y="500063"/>
                </a:lnTo>
                <a:lnTo>
                  <a:pt x="128588" y="203835"/>
                </a:lnTo>
                <a:lnTo>
                  <a:pt x="128588" y="203835"/>
                </a:lnTo>
                <a:cubicBezTo>
                  <a:pt x="184785" y="203835"/>
                  <a:pt x="229552" y="158115"/>
                  <a:pt x="229552" y="102870"/>
                </a:cubicBezTo>
                <a:lnTo>
                  <a:pt x="229552" y="70485"/>
                </a:lnTo>
                <a:cubicBezTo>
                  <a:pt x="229552" y="44768"/>
                  <a:pt x="220027" y="19050"/>
                  <a:pt x="201930" y="953"/>
                </a:cubicBezTo>
                <a:lnTo>
                  <a:pt x="201930" y="953"/>
                </a:lnTo>
                <a:lnTo>
                  <a:pt x="201930" y="103823"/>
                </a:lnTo>
                <a:cubicBezTo>
                  <a:pt x="201930" y="144780"/>
                  <a:pt x="168592" y="177165"/>
                  <a:pt x="128588" y="177165"/>
                </a:cubicBezTo>
                <a:lnTo>
                  <a:pt x="128588" y="177165"/>
                </a:lnTo>
                <a:lnTo>
                  <a:pt x="128588" y="90488"/>
                </a:lnTo>
                <a:cubicBezTo>
                  <a:pt x="128588" y="60008"/>
                  <a:pt x="123825" y="30480"/>
                  <a:pt x="114300" y="1905"/>
                </a:cubicBezTo>
                <a:lnTo>
                  <a:pt x="114300" y="1905"/>
                </a:lnTo>
                <a:lnTo>
                  <a:pt x="114300" y="1905"/>
                </a:lnTo>
                <a:cubicBezTo>
                  <a:pt x="104775" y="30480"/>
                  <a:pt x="100013" y="60960"/>
                  <a:pt x="100013" y="90488"/>
                </a:cubicBezTo>
                <a:lnTo>
                  <a:pt x="100965" y="176213"/>
                </a:lnTo>
                <a:cubicBezTo>
                  <a:pt x="100965" y="176213"/>
                  <a:pt x="100965" y="176213"/>
                  <a:pt x="100965" y="176213"/>
                </a:cubicBezTo>
                <a:close/>
              </a:path>
            </a:pathLst>
          </a:cu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0316C29-7393-49A2-8878-F4B745470C2A}"/>
              </a:ext>
            </a:extLst>
          </p:cNvPr>
          <p:cNvGrpSpPr/>
          <p:nvPr/>
        </p:nvGrpSpPr>
        <p:grpSpPr>
          <a:xfrm>
            <a:off x="7114392" y="1778899"/>
            <a:ext cx="271662" cy="1809226"/>
            <a:chOff x="6064916" y="1778899"/>
            <a:chExt cx="271662" cy="1809226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2084E45-0C36-47DB-8395-23270AB27D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2923" y="1778899"/>
              <a:ext cx="26365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3095964-89D7-4209-9776-109A19BE50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2923" y="2385701"/>
              <a:ext cx="26365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19ED642-3489-4030-87ED-3548D4BF7E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4916" y="2981323"/>
              <a:ext cx="26365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44CCACBA-A4E0-4449-8197-B9E667E9B8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4916" y="3588125"/>
              <a:ext cx="26365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98BE73B-4673-47F2-A7B1-0F91D34AB371}"/>
              </a:ext>
            </a:extLst>
          </p:cNvPr>
          <p:cNvGrpSpPr/>
          <p:nvPr/>
        </p:nvGrpSpPr>
        <p:grpSpPr>
          <a:xfrm>
            <a:off x="4963294" y="1778899"/>
            <a:ext cx="271662" cy="1809226"/>
            <a:chOff x="2810119" y="1778899"/>
            <a:chExt cx="271662" cy="1809226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07351D2D-ABB0-4B0A-94AE-01237CB97598}"/>
                </a:ext>
              </a:extLst>
            </p:cNvPr>
            <p:cNvCxnSpPr>
              <a:cxnSpLocks/>
            </p:cNvCxnSpPr>
            <p:nvPr/>
          </p:nvCxnSpPr>
          <p:spPr>
            <a:xfrm>
              <a:off x="2810119" y="1778899"/>
              <a:ext cx="26365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E705DF8-3702-4418-8566-03DE96BA9445}"/>
                </a:ext>
              </a:extLst>
            </p:cNvPr>
            <p:cNvCxnSpPr>
              <a:cxnSpLocks/>
            </p:cNvCxnSpPr>
            <p:nvPr/>
          </p:nvCxnSpPr>
          <p:spPr>
            <a:xfrm>
              <a:off x="2810119" y="2385701"/>
              <a:ext cx="26365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1910218-6CFB-4F69-B2C7-5ABF777BBECB}"/>
                </a:ext>
              </a:extLst>
            </p:cNvPr>
            <p:cNvCxnSpPr>
              <a:cxnSpLocks/>
            </p:cNvCxnSpPr>
            <p:nvPr/>
          </p:nvCxnSpPr>
          <p:spPr>
            <a:xfrm>
              <a:off x="2818126" y="2981323"/>
              <a:ext cx="26365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0426401-26F7-4038-B96C-9A187186CE5A}"/>
                </a:ext>
              </a:extLst>
            </p:cNvPr>
            <p:cNvCxnSpPr>
              <a:cxnSpLocks/>
            </p:cNvCxnSpPr>
            <p:nvPr/>
          </p:nvCxnSpPr>
          <p:spPr>
            <a:xfrm>
              <a:off x="2818126" y="3588125"/>
              <a:ext cx="26365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707AD5D-D21E-4D54-AE26-9C7AB306BD38}"/>
              </a:ext>
            </a:extLst>
          </p:cNvPr>
          <p:cNvSpPr/>
          <p:nvPr/>
        </p:nvSpPr>
        <p:spPr>
          <a:xfrm>
            <a:off x="3696285" y="2333768"/>
            <a:ext cx="449612" cy="489576"/>
          </a:xfrm>
          <a:custGeom>
            <a:avLst/>
            <a:gdLst/>
            <a:ahLst/>
            <a:cxnLst/>
            <a:rect l="0" t="0" r="0" b="0"/>
            <a:pathLst>
              <a:path w="428625" h="466725">
                <a:moveTo>
                  <a:pt x="327660" y="292418"/>
                </a:moveTo>
                <a:lnTo>
                  <a:pt x="286703" y="292418"/>
                </a:lnTo>
                <a:cubicBezTo>
                  <a:pt x="284798" y="268605"/>
                  <a:pt x="286703" y="244793"/>
                  <a:pt x="287655" y="220980"/>
                </a:cubicBezTo>
                <a:cubicBezTo>
                  <a:pt x="311468" y="183833"/>
                  <a:pt x="311468" y="126683"/>
                  <a:pt x="311468" y="94298"/>
                </a:cubicBezTo>
                <a:cubicBezTo>
                  <a:pt x="311468" y="41910"/>
                  <a:pt x="269558" y="0"/>
                  <a:pt x="217170" y="0"/>
                </a:cubicBezTo>
                <a:cubicBezTo>
                  <a:pt x="164783" y="0"/>
                  <a:pt x="122873" y="41910"/>
                  <a:pt x="122873" y="94298"/>
                </a:cubicBezTo>
                <a:cubicBezTo>
                  <a:pt x="122873" y="127635"/>
                  <a:pt x="122873" y="183833"/>
                  <a:pt x="146685" y="220980"/>
                </a:cubicBezTo>
                <a:cubicBezTo>
                  <a:pt x="147638" y="244793"/>
                  <a:pt x="149543" y="268605"/>
                  <a:pt x="147638" y="292418"/>
                </a:cubicBezTo>
                <a:lnTo>
                  <a:pt x="106680" y="292418"/>
                </a:lnTo>
                <a:cubicBezTo>
                  <a:pt x="47625" y="292418"/>
                  <a:pt x="0" y="340043"/>
                  <a:pt x="0" y="399098"/>
                </a:cubicBezTo>
                <a:lnTo>
                  <a:pt x="0" y="469583"/>
                </a:lnTo>
                <a:lnTo>
                  <a:pt x="434340" y="469583"/>
                </a:lnTo>
                <a:lnTo>
                  <a:pt x="434340" y="399098"/>
                </a:lnTo>
                <a:cubicBezTo>
                  <a:pt x="434340" y="340043"/>
                  <a:pt x="386715" y="292418"/>
                  <a:pt x="327660" y="292418"/>
                </a:cubicBezTo>
                <a:close/>
              </a:path>
            </a:pathLst>
          </a:cu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FAB7A40-7583-4921-B35C-52C845929601}"/>
              </a:ext>
            </a:extLst>
          </p:cNvPr>
          <p:cNvSpPr/>
          <p:nvPr/>
        </p:nvSpPr>
        <p:spPr>
          <a:xfrm>
            <a:off x="4141570" y="2333768"/>
            <a:ext cx="449612" cy="489576"/>
          </a:xfrm>
          <a:custGeom>
            <a:avLst/>
            <a:gdLst/>
            <a:ahLst/>
            <a:cxnLst/>
            <a:rect l="0" t="0" r="0" b="0"/>
            <a:pathLst>
              <a:path w="428625" h="466725">
                <a:moveTo>
                  <a:pt x="327660" y="292418"/>
                </a:moveTo>
                <a:lnTo>
                  <a:pt x="286703" y="292418"/>
                </a:lnTo>
                <a:cubicBezTo>
                  <a:pt x="284798" y="268605"/>
                  <a:pt x="286703" y="244793"/>
                  <a:pt x="287655" y="220980"/>
                </a:cubicBezTo>
                <a:cubicBezTo>
                  <a:pt x="311468" y="183833"/>
                  <a:pt x="311468" y="126683"/>
                  <a:pt x="311468" y="94298"/>
                </a:cubicBezTo>
                <a:cubicBezTo>
                  <a:pt x="311468" y="41910"/>
                  <a:pt x="269558" y="0"/>
                  <a:pt x="217170" y="0"/>
                </a:cubicBezTo>
                <a:cubicBezTo>
                  <a:pt x="164783" y="0"/>
                  <a:pt x="122873" y="41910"/>
                  <a:pt x="122873" y="94298"/>
                </a:cubicBezTo>
                <a:cubicBezTo>
                  <a:pt x="122873" y="127635"/>
                  <a:pt x="122873" y="183833"/>
                  <a:pt x="146685" y="220980"/>
                </a:cubicBezTo>
                <a:cubicBezTo>
                  <a:pt x="147638" y="244793"/>
                  <a:pt x="149543" y="268605"/>
                  <a:pt x="147638" y="292418"/>
                </a:cubicBezTo>
                <a:lnTo>
                  <a:pt x="106680" y="292418"/>
                </a:lnTo>
                <a:cubicBezTo>
                  <a:pt x="47625" y="292418"/>
                  <a:pt x="0" y="340043"/>
                  <a:pt x="0" y="399098"/>
                </a:cubicBezTo>
                <a:lnTo>
                  <a:pt x="0" y="469583"/>
                </a:lnTo>
                <a:lnTo>
                  <a:pt x="434340" y="469583"/>
                </a:lnTo>
                <a:lnTo>
                  <a:pt x="434340" y="399098"/>
                </a:lnTo>
                <a:cubicBezTo>
                  <a:pt x="434340" y="340043"/>
                  <a:pt x="386715" y="292418"/>
                  <a:pt x="327660" y="292418"/>
                </a:cubicBezTo>
                <a:close/>
              </a:path>
            </a:pathLst>
          </a:cu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FF7CBD7-561B-4C76-9567-C8868BA602DE}"/>
              </a:ext>
            </a:extLst>
          </p:cNvPr>
          <p:cNvSpPr/>
          <p:nvPr/>
        </p:nvSpPr>
        <p:spPr>
          <a:xfrm>
            <a:off x="3921091" y="2461916"/>
            <a:ext cx="449612" cy="489576"/>
          </a:xfrm>
          <a:custGeom>
            <a:avLst/>
            <a:gdLst/>
            <a:ahLst/>
            <a:cxnLst/>
            <a:rect l="0" t="0" r="0" b="0"/>
            <a:pathLst>
              <a:path w="428625" h="466725">
                <a:moveTo>
                  <a:pt x="327660" y="293370"/>
                </a:moveTo>
                <a:lnTo>
                  <a:pt x="286703" y="293370"/>
                </a:lnTo>
                <a:cubicBezTo>
                  <a:pt x="284798" y="269558"/>
                  <a:pt x="286703" y="245745"/>
                  <a:pt x="287655" y="221933"/>
                </a:cubicBezTo>
                <a:cubicBezTo>
                  <a:pt x="311468" y="183833"/>
                  <a:pt x="311468" y="127635"/>
                  <a:pt x="311468" y="94298"/>
                </a:cubicBezTo>
                <a:cubicBezTo>
                  <a:pt x="311468" y="41910"/>
                  <a:pt x="269558" y="0"/>
                  <a:pt x="217170" y="0"/>
                </a:cubicBezTo>
                <a:cubicBezTo>
                  <a:pt x="164783" y="0"/>
                  <a:pt x="122873" y="41910"/>
                  <a:pt x="122873" y="94298"/>
                </a:cubicBezTo>
                <a:cubicBezTo>
                  <a:pt x="122873" y="127635"/>
                  <a:pt x="122873" y="183833"/>
                  <a:pt x="146685" y="220980"/>
                </a:cubicBezTo>
                <a:cubicBezTo>
                  <a:pt x="147638" y="244793"/>
                  <a:pt x="149543" y="268605"/>
                  <a:pt x="147638" y="292418"/>
                </a:cubicBezTo>
                <a:lnTo>
                  <a:pt x="106680" y="292418"/>
                </a:lnTo>
                <a:cubicBezTo>
                  <a:pt x="47625" y="292418"/>
                  <a:pt x="0" y="340043"/>
                  <a:pt x="0" y="399098"/>
                </a:cubicBezTo>
                <a:lnTo>
                  <a:pt x="0" y="469583"/>
                </a:lnTo>
                <a:lnTo>
                  <a:pt x="434340" y="469583"/>
                </a:lnTo>
                <a:lnTo>
                  <a:pt x="434340" y="399098"/>
                </a:lnTo>
                <a:cubicBezTo>
                  <a:pt x="434340" y="340995"/>
                  <a:pt x="386715" y="293370"/>
                  <a:pt x="327660" y="293370"/>
                </a:cubicBezTo>
                <a:close/>
              </a:path>
            </a:pathLst>
          </a:cu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F0368EB-B273-48B5-B6A0-84F4124E211F}"/>
              </a:ext>
            </a:extLst>
          </p:cNvPr>
          <p:cNvGrpSpPr/>
          <p:nvPr/>
        </p:nvGrpSpPr>
        <p:grpSpPr>
          <a:xfrm>
            <a:off x="4517239" y="2022102"/>
            <a:ext cx="198620" cy="855595"/>
            <a:chOff x="1604511" y="-676876"/>
            <a:chExt cx="123825" cy="533400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8C87114-1462-4478-967B-B5BD205E6CED}"/>
                </a:ext>
              </a:extLst>
            </p:cNvPr>
            <p:cNvSpPr/>
            <p:nvPr/>
          </p:nvSpPr>
          <p:spPr>
            <a:xfrm>
              <a:off x="1640706" y="-448276"/>
              <a:ext cx="57150" cy="304800"/>
            </a:xfrm>
            <a:custGeom>
              <a:avLst/>
              <a:gdLst/>
              <a:ahLst/>
              <a:cxnLst/>
              <a:rect l="0" t="0" r="0" b="0"/>
              <a:pathLst>
                <a:path w="57150" h="304800">
                  <a:moveTo>
                    <a:pt x="0" y="0"/>
                  </a:moveTo>
                  <a:lnTo>
                    <a:pt x="61913" y="0"/>
                  </a:lnTo>
                  <a:lnTo>
                    <a:pt x="52388" y="288608"/>
                  </a:lnTo>
                  <a:cubicBezTo>
                    <a:pt x="52388" y="300038"/>
                    <a:pt x="42863" y="309563"/>
                    <a:pt x="31433" y="309563"/>
                  </a:cubicBezTo>
                  <a:lnTo>
                    <a:pt x="31433" y="309563"/>
                  </a:lnTo>
                  <a:cubicBezTo>
                    <a:pt x="20003" y="309563"/>
                    <a:pt x="10478" y="300038"/>
                    <a:pt x="10478" y="288608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A5AD013-ACDF-4CF3-A2F6-1E295C276E70}"/>
                </a:ext>
              </a:extLst>
            </p:cNvPr>
            <p:cNvSpPr/>
            <p:nvPr/>
          </p:nvSpPr>
          <p:spPr>
            <a:xfrm>
              <a:off x="1604511" y="-636871"/>
              <a:ext cx="123825" cy="228600"/>
            </a:xfrm>
            <a:custGeom>
              <a:avLst/>
              <a:gdLst/>
              <a:ahLst/>
              <a:cxnLst/>
              <a:rect l="0" t="0" r="0" b="0"/>
              <a:pathLst>
                <a:path w="123825" h="228600">
                  <a:moveTo>
                    <a:pt x="133350" y="162878"/>
                  </a:moveTo>
                  <a:cubicBezTo>
                    <a:pt x="133350" y="193358"/>
                    <a:pt x="120968" y="234315"/>
                    <a:pt x="66675" y="234315"/>
                  </a:cubicBezTo>
                  <a:cubicBezTo>
                    <a:pt x="16192" y="234315"/>
                    <a:pt x="0" y="205740"/>
                    <a:pt x="0" y="175260"/>
                  </a:cubicBezTo>
                  <a:cubicBezTo>
                    <a:pt x="0" y="154305"/>
                    <a:pt x="16192" y="130493"/>
                    <a:pt x="19050" y="114300"/>
                  </a:cubicBezTo>
                  <a:cubicBezTo>
                    <a:pt x="29528" y="66675"/>
                    <a:pt x="34290" y="49530"/>
                    <a:pt x="34290" y="49530"/>
                  </a:cubicBezTo>
                  <a:cubicBezTo>
                    <a:pt x="34290" y="49530"/>
                    <a:pt x="40005" y="96203"/>
                    <a:pt x="51435" y="96203"/>
                  </a:cubicBezTo>
                  <a:cubicBezTo>
                    <a:pt x="70485" y="96203"/>
                    <a:pt x="74295" y="0"/>
                    <a:pt x="74295" y="0"/>
                  </a:cubicBezTo>
                  <a:cubicBezTo>
                    <a:pt x="74295" y="0"/>
                    <a:pt x="98108" y="73343"/>
                    <a:pt x="110490" y="105728"/>
                  </a:cubicBezTo>
                  <a:cubicBezTo>
                    <a:pt x="121920" y="129540"/>
                    <a:pt x="133350" y="130493"/>
                    <a:pt x="133350" y="162878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472CAF6-4332-4096-99C1-9817221C8B56}"/>
                </a:ext>
              </a:extLst>
            </p:cNvPr>
            <p:cNvSpPr/>
            <p:nvPr/>
          </p:nvSpPr>
          <p:spPr>
            <a:xfrm>
              <a:off x="1626419" y="-528286"/>
              <a:ext cx="76200" cy="123825"/>
            </a:xfrm>
            <a:custGeom>
              <a:avLst/>
              <a:gdLst/>
              <a:ahLst/>
              <a:cxnLst/>
              <a:rect l="0" t="0" r="0" b="0"/>
              <a:pathLst>
                <a:path w="76200" h="123825">
                  <a:moveTo>
                    <a:pt x="83820" y="84773"/>
                  </a:moveTo>
                  <a:cubicBezTo>
                    <a:pt x="83820" y="102870"/>
                    <a:pt x="76200" y="125730"/>
                    <a:pt x="45720" y="125730"/>
                  </a:cubicBezTo>
                  <a:cubicBezTo>
                    <a:pt x="16193" y="125730"/>
                    <a:pt x="0" y="109538"/>
                    <a:pt x="0" y="91440"/>
                  </a:cubicBezTo>
                  <a:cubicBezTo>
                    <a:pt x="0" y="79058"/>
                    <a:pt x="9525" y="65723"/>
                    <a:pt x="11430" y="56198"/>
                  </a:cubicBezTo>
                  <a:cubicBezTo>
                    <a:pt x="17145" y="28575"/>
                    <a:pt x="22860" y="16193"/>
                    <a:pt x="22860" y="16193"/>
                  </a:cubicBezTo>
                  <a:cubicBezTo>
                    <a:pt x="22860" y="16193"/>
                    <a:pt x="35243" y="49530"/>
                    <a:pt x="41910" y="49530"/>
                  </a:cubicBezTo>
                  <a:cubicBezTo>
                    <a:pt x="52387" y="49530"/>
                    <a:pt x="58103" y="0"/>
                    <a:pt x="58103" y="0"/>
                  </a:cubicBezTo>
                  <a:cubicBezTo>
                    <a:pt x="58103" y="0"/>
                    <a:pt x="66675" y="32385"/>
                    <a:pt x="73342" y="50483"/>
                  </a:cubicBezTo>
                  <a:cubicBezTo>
                    <a:pt x="79058" y="66675"/>
                    <a:pt x="83820" y="65723"/>
                    <a:pt x="83820" y="84773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B68485E-A046-4E76-83FA-DCDAD531EE6D}"/>
                </a:ext>
              </a:extLst>
            </p:cNvPr>
            <p:cNvSpPr/>
            <p:nvPr/>
          </p:nvSpPr>
          <p:spPr>
            <a:xfrm>
              <a:off x="1626419" y="-676876"/>
              <a:ext cx="19050" cy="47625"/>
            </a:xfrm>
            <a:custGeom>
              <a:avLst/>
              <a:gdLst/>
              <a:ahLst/>
              <a:cxnLst/>
              <a:rect l="0" t="0" r="0" b="0"/>
              <a:pathLst>
                <a:path w="19050" h="47625">
                  <a:moveTo>
                    <a:pt x="26670" y="34290"/>
                  </a:moveTo>
                  <a:cubicBezTo>
                    <a:pt x="26670" y="41910"/>
                    <a:pt x="20003" y="48578"/>
                    <a:pt x="12383" y="47625"/>
                  </a:cubicBezTo>
                  <a:cubicBezTo>
                    <a:pt x="4763" y="46673"/>
                    <a:pt x="0" y="40958"/>
                    <a:pt x="0" y="33337"/>
                  </a:cubicBezTo>
                  <a:cubicBezTo>
                    <a:pt x="0" y="25718"/>
                    <a:pt x="20955" y="0"/>
                    <a:pt x="20955" y="0"/>
                  </a:cubicBezTo>
                  <a:cubicBezTo>
                    <a:pt x="20955" y="0"/>
                    <a:pt x="26670" y="26670"/>
                    <a:pt x="26670" y="34290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807DA70-89A1-4CC0-9E07-5629A1BADDF0}"/>
              </a:ext>
            </a:extLst>
          </p:cNvPr>
          <p:cNvSpPr/>
          <p:nvPr/>
        </p:nvSpPr>
        <p:spPr>
          <a:xfrm>
            <a:off x="3551404" y="2082858"/>
            <a:ext cx="366848" cy="794839"/>
          </a:xfrm>
          <a:custGeom>
            <a:avLst/>
            <a:gdLst/>
            <a:ahLst/>
            <a:cxnLst/>
            <a:rect l="0" t="0" r="0" b="0"/>
            <a:pathLst>
              <a:path w="228600" h="495300">
                <a:moveTo>
                  <a:pt x="100965" y="176213"/>
                </a:moveTo>
                <a:cubicBezTo>
                  <a:pt x="60007" y="176213"/>
                  <a:pt x="27622" y="142875"/>
                  <a:pt x="27622" y="102870"/>
                </a:cubicBezTo>
                <a:lnTo>
                  <a:pt x="27622" y="0"/>
                </a:lnTo>
                <a:lnTo>
                  <a:pt x="27622" y="0"/>
                </a:lnTo>
                <a:cubicBezTo>
                  <a:pt x="9525" y="19050"/>
                  <a:pt x="0" y="43815"/>
                  <a:pt x="0" y="69533"/>
                </a:cubicBezTo>
                <a:lnTo>
                  <a:pt x="0" y="101918"/>
                </a:lnTo>
                <a:cubicBezTo>
                  <a:pt x="0" y="158115"/>
                  <a:pt x="45720" y="202883"/>
                  <a:pt x="100965" y="202883"/>
                </a:cubicBezTo>
                <a:cubicBezTo>
                  <a:pt x="100965" y="202883"/>
                  <a:pt x="100965" y="202883"/>
                  <a:pt x="100965" y="202883"/>
                </a:cubicBezTo>
                <a:lnTo>
                  <a:pt x="100965" y="500063"/>
                </a:lnTo>
                <a:lnTo>
                  <a:pt x="128588" y="500063"/>
                </a:lnTo>
                <a:lnTo>
                  <a:pt x="128588" y="203835"/>
                </a:lnTo>
                <a:lnTo>
                  <a:pt x="128588" y="203835"/>
                </a:lnTo>
                <a:cubicBezTo>
                  <a:pt x="184785" y="203835"/>
                  <a:pt x="229552" y="158115"/>
                  <a:pt x="229552" y="102870"/>
                </a:cubicBezTo>
                <a:lnTo>
                  <a:pt x="229552" y="70485"/>
                </a:lnTo>
                <a:cubicBezTo>
                  <a:pt x="229552" y="44768"/>
                  <a:pt x="220027" y="19050"/>
                  <a:pt x="201930" y="953"/>
                </a:cubicBezTo>
                <a:lnTo>
                  <a:pt x="201930" y="953"/>
                </a:lnTo>
                <a:lnTo>
                  <a:pt x="201930" y="103823"/>
                </a:lnTo>
                <a:cubicBezTo>
                  <a:pt x="201930" y="144780"/>
                  <a:pt x="168592" y="177165"/>
                  <a:pt x="128588" y="177165"/>
                </a:cubicBezTo>
                <a:lnTo>
                  <a:pt x="128588" y="177165"/>
                </a:lnTo>
                <a:lnTo>
                  <a:pt x="128588" y="90488"/>
                </a:lnTo>
                <a:cubicBezTo>
                  <a:pt x="128588" y="60008"/>
                  <a:pt x="123825" y="30480"/>
                  <a:pt x="114300" y="1905"/>
                </a:cubicBezTo>
                <a:lnTo>
                  <a:pt x="114300" y="1905"/>
                </a:lnTo>
                <a:lnTo>
                  <a:pt x="114300" y="1905"/>
                </a:lnTo>
                <a:cubicBezTo>
                  <a:pt x="104775" y="30480"/>
                  <a:pt x="100013" y="60960"/>
                  <a:pt x="100013" y="90488"/>
                </a:cubicBezTo>
                <a:lnTo>
                  <a:pt x="100965" y="176213"/>
                </a:lnTo>
                <a:cubicBezTo>
                  <a:pt x="100965" y="176213"/>
                  <a:pt x="100965" y="176213"/>
                  <a:pt x="100965" y="176213"/>
                </a:cubicBezTo>
                <a:close/>
              </a:path>
            </a:pathLst>
          </a:custGeom>
          <a:gradFill>
            <a:gsLst>
              <a:gs pos="10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Title 8">
            <a:extLst>
              <a:ext uri="{FF2B5EF4-FFF2-40B4-BE49-F238E27FC236}">
                <a16:creationId xmlns:a16="http://schemas.microsoft.com/office/drawing/2014/main" id="{22E0E80A-24DF-4683-A91D-F20853A9BE79}"/>
              </a:ext>
            </a:extLst>
          </p:cNvPr>
          <p:cNvSpPr txBox="1">
            <a:spLocks/>
          </p:cNvSpPr>
          <p:nvPr/>
        </p:nvSpPr>
        <p:spPr>
          <a:xfrm>
            <a:off x="351950" y="2640601"/>
            <a:ext cx="2147969" cy="140814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Four layers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Two teams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An attitude</a:t>
            </a:r>
          </a:p>
        </p:txBody>
      </p:sp>
      <p:sp>
        <p:nvSpPr>
          <p:cNvPr id="68" name="Title 8">
            <a:extLst>
              <a:ext uri="{FF2B5EF4-FFF2-40B4-BE49-F238E27FC236}">
                <a16:creationId xmlns:a16="http://schemas.microsoft.com/office/drawing/2014/main" id="{FEBB965E-9FF6-41D1-9859-7540C9D40026}"/>
              </a:ext>
            </a:extLst>
          </p:cNvPr>
          <p:cNvSpPr txBox="1">
            <a:spLocks/>
          </p:cNvSpPr>
          <p:nvPr/>
        </p:nvSpPr>
        <p:spPr>
          <a:xfrm>
            <a:off x="336789" y="1337449"/>
            <a:ext cx="3295759" cy="140814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Chaos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754168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20988E-6 L -4.44444E-6 0.04969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44444E-6 4.44444E-6 L -4.44444E-6 0.04969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-2.46914E-7 L -4.44444E-6 0.04969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9.87654E-7 L -4.44444E-6 0.04969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0.03507 4.81481E-6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7778E-7 4.81481E-6 L 0.0349 4.81481E-6 " pathEditMode="relative" rAng="0" ptsTypes="AA">
                                      <p:cBhvr>
                                        <p:cTn id="35" dur="5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4.81481E-6 L 0.03507 4.81481E-6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5679E-6 L 0.03507 -4.5679E-6 " pathEditMode="relative" rAng="0" ptsTypes="AA">
                                      <p:cBhvr>
                                        <p:cTn id="45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38889E-6 -4.5679E-6 L 0.03489 -4.5679E-6 " pathEditMode="relative" rAng="0" ptsTypes="AA">
                                      <p:cBhvr>
                                        <p:cTn id="50" dur="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-4.5679E-6 L 0.03507 -4.5679E-6 " pathEditMode="relative" rAng="0" ptsTypes="AA">
                                      <p:cBhvr>
                                        <p:cTn id="55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9.87654E-7 L -4.44444E-6 0.04969 " pathEditMode="relative" rAng="0" ptsTypes="AA">
                                      <p:cBhvr>
                                        <p:cTn id="61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9.87654E-7 L -4.44444E-6 0.04969 " pathEditMode="relative" rAng="0" ptsTypes="AA">
                                      <p:cBhvr>
                                        <p:cTn id="66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9.87654E-7 L -4.44444E-6 0.04969 " pathEditMode="relative" rAng="0" ptsTypes="AA">
                                      <p:cBhvr>
                                        <p:cTn id="71" dur="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9.87654E-7 L -4.44444E-6 0.04969 " pathEditMode="relative" rAng="0" ptsTypes="AA">
                                      <p:cBhvr>
                                        <p:cTn id="76" dur="5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6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8" grpId="0" animBg="1"/>
      <p:bldP spid="28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60" grpId="0" animBg="1"/>
      <p:bldP spid="6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8">
            <a:extLst>
              <a:ext uri="{FF2B5EF4-FFF2-40B4-BE49-F238E27FC236}">
                <a16:creationId xmlns:a16="http://schemas.microsoft.com/office/drawing/2014/main" id="{F8C33F3A-61E4-4B8A-8B89-3BBBBE322231}"/>
              </a:ext>
            </a:extLst>
          </p:cNvPr>
          <p:cNvSpPr txBox="1">
            <a:spLocks/>
          </p:cNvSpPr>
          <p:nvPr/>
        </p:nvSpPr>
        <p:spPr>
          <a:xfrm>
            <a:off x="10195560" y="1901409"/>
            <a:ext cx="23317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Skills</a:t>
            </a:r>
          </a:p>
        </p:txBody>
      </p:sp>
      <p:sp>
        <p:nvSpPr>
          <p:cNvPr id="48" name="Title 8">
            <a:extLst>
              <a:ext uri="{FF2B5EF4-FFF2-40B4-BE49-F238E27FC236}">
                <a16:creationId xmlns:a16="http://schemas.microsoft.com/office/drawing/2014/main" id="{33C138BB-73D9-4166-85C2-448242C42246}"/>
              </a:ext>
            </a:extLst>
          </p:cNvPr>
          <p:cNvSpPr txBox="1">
            <a:spLocks/>
          </p:cNvSpPr>
          <p:nvPr/>
        </p:nvSpPr>
        <p:spPr>
          <a:xfrm>
            <a:off x="12435839" y="1901409"/>
            <a:ext cx="2331719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Organization</a:t>
            </a:r>
          </a:p>
        </p:txBody>
      </p:sp>
      <p:sp>
        <p:nvSpPr>
          <p:cNvPr id="49" name="Title 8">
            <a:extLst>
              <a:ext uri="{FF2B5EF4-FFF2-40B4-BE49-F238E27FC236}">
                <a16:creationId xmlns:a16="http://schemas.microsoft.com/office/drawing/2014/main" id="{EE956BA6-857F-4F17-B39B-9F76D35C16D1}"/>
              </a:ext>
            </a:extLst>
          </p:cNvPr>
          <p:cNvSpPr txBox="1">
            <a:spLocks/>
          </p:cNvSpPr>
          <p:nvPr/>
        </p:nvSpPr>
        <p:spPr>
          <a:xfrm>
            <a:off x="14767557" y="1901409"/>
            <a:ext cx="226631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Finance</a:t>
            </a:r>
          </a:p>
        </p:txBody>
      </p:sp>
      <p:sp>
        <p:nvSpPr>
          <p:cNvPr id="50" name="Mask_right">
            <a:extLst>
              <a:ext uri="{FF2B5EF4-FFF2-40B4-BE49-F238E27FC236}">
                <a16:creationId xmlns:a16="http://schemas.microsoft.com/office/drawing/2014/main" id="{BC47BCF2-CC22-4FE9-938D-8D26C82C13D1}"/>
              </a:ext>
            </a:extLst>
          </p:cNvPr>
          <p:cNvSpPr/>
          <p:nvPr/>
        </p:nvSpPr>
        <p:spPr>
          <a:xfrm>
            <a:off x="14741757" y="2438400"/>
            <a:ext cx="2357524" cy="2705100"/>
          </a:xfrm>
          <a:prstGeom prst="rect">
            <a:avLst/>
          </a:prstGeom>
          <a:gradFill>
            <a:gsLst>
              <a:gs pos="0">
                <a:schemeClr val="tx2">
                  <a:lumMod val="25000"/>
                </a:schemeClr>
              </a:gs>
              <a:gs pos="100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Arrow: Pentagon 50">
            <a:extLst>
              <a:ext uri="{FF2B5EF4-FFF2-40B4-BE49-F238E27FC236}">
                <a16:creationId xmlns:a16="http://schemas.microsoft.com/office/drawing/2014/main" id="{8C79C14B-4DD1-4A9F-8B22-851BEB711B9F}"/>
              </a:ext>
            </a:extLst>
          </p:cNvPr>
          <p:cNvSpPr/>
          <p:nvPr/>
        </p:nvSpPr>
        <p:spPr>
          <a:xfrm>
            <a:off x="11476481" y="2438400"/>
            <a:ext cx="3641264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78679A89-549A-4663-BC4C-660D1326DE79}"/>
              </a:ext>
            </a:extLst>
          </p:cNvPr>
          <p:cNvSpPr/>
          <p:nvPr/>
        </p:nvSpPr>
        <p:spPr>
          <a:xfrm>
            <a:off x="9201133" y="2438400"/>
            <a:ext cx="3641264" cy="2705100"/>
          </a:xfrm>
          <a:prstGeom prst="homePlate">
            <a:avLst>
              <a:gd name="adj" fmla="val 1156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1975A5E-1B28-4840-9C28-ABE075DC4A71}"/>
              </a:ext>
            </a:extLst>
          </p:cNvPr>
          <p:cNvSpPr/>
          <p:nvPr/>
        </p:nvSpPr>
        <p:spPr>
          <a:xfrm>
            <a:off x="1063817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and Compensation</a:t>
            </a:r>
          </a:p>
        </p:txBody>
      </p:sp>
      <p:sp>
        <p:nvSpPr>
          <p:cNvPr id="56" name="Freeform 11">
            <a:extLst>
              <a:ext uri="{FF2B5EF4-FFF2-40B4-BE49-F238E27FC236}">
                <a16:creationId xmlns:a16="http://schemas.microsoft.com/office/drawing/2014/main" id="{BB4FD952-519E-4EDB-B675-A694D1BA7930}"/>
              </a:ext>
            </a:extLst>
          </p:cNvPr>
          <p:cNvSpPr>
            <a:spLocks noEditPoints="1"/>
          </p:cNvSpPr>
          <p:nvPr/>
        </p:nvSpPr>
        <p:spPr bwMode="auto">
          <a:xfrm>
            <a:off x="11273534" y="2897524"/>
            <a:ext cx="609790" cy="970580"/>
          </a:xfrm>
          <a:custGeom>
            <a:avLst/>
            <a:gdLst>
              <a:gd name="T0" fmla="*/ 603 w 1286"/>
              <a:gd name="T1" fmla="*/ 1237 h 2050"/>
              <a:gd name="T2" fmla="*/ 367 w 1286"/>
              <a:gd name="T3" fmla="*/ 1555 h 2050"/>
              <a:gd name="T4" fmla="*/ 45 w 1286"/>
              <a:gd name="T5" fmla="*/ 1530 h 2050"/>
              <a:gd name="T6" fmla="*/ 266 w 1286"/>
              <a:gd name="T7" fmla="*/ 1111 h 2050"/>
              <a:gd name="T8" fmla="*/ 306 w 1286"/>
              <a:gd name="T9" fmla="*/ 1227 h 2050"/>
              <a:gd name="T10" fmla="*/ 432 w 1286"/>
              <a:gd name="T11" fmla="*/ 1197 h 2050"/>
              <a:gd name="T12" fmla="*/ 507 w 1286"/>
              <a:gd name="T13" fmla="*/ 1298 h 2050"/>
              <a:gd name="T14" fmla="*/ 985 w 1286"/>
              <a:gd name="T15" fmla="*/ 1116 h 2050"/>
              <a:gd name="T16" fmla="*/ 934 w 1286"/>
              <a:gd name="T17" fmla="*/ 1202 h 2050"/>
              <a:gd name="T18" fmla="*/ 814 w 1286"/>
              <a:gd name="T19" fmla="*/ 1202 h 2050"/>
              <a:gd name="T20" fmla="*/ 744 w 1286"/>
              <a:gd name="T21" fmla="*/ 1272 h 2050"/>
              <a:gd name="T22" fmla="*/ 643 w 1286"/>
              <a:gd name="T23" fmla="*/ 1247 h 2050"/>
              <a:gd name="T24" fmla="*/ 955 w 1286"/>
              <a:gd name="T25" fmla="*/ 1727 h 2050"/>
              <a:gd name="T26" fmla="*/ 1171 w 1286"/>
              <a:gd name="T27" fmla="*/ 626 h 2050"/>
              <a:gd name="T28" fmla="*/ 1236 w 1286"/>
              <a:gd name="T29" fmla="*/ 727 h 2050"/>
              <a:gd name="T30" fmla="*/ 1156 w 1286"/>
              <a:gd name="T31" fmla="*/ 838 h 2050"/>
              <a:gd name="T32" fmla="*/ 1065 w 1286"/>
              <a:gd name="T33" fmla="*/ 954 h 2050"/>
              <a:gd name="T34" fmla="*/ 980 w 1286"/>
              <a:gd name="T35" fmla="*/ 1076 h 2050"/>
              <a:gd name="T36" fmla="*/ 899 w 1286"/>
              <a:gd name="T37" fmla="*/ 1187 h 2050"/>
              <a:gd name="T38" fmla="*/ 764 w 1286"/>
              <a:gd name="T39" fmla="*/ 1187 h 2050"/>
              <a:gd name="T40" fmla="*/ 618 w 1286"/>
              <a:gd name="T41" fmla="*/ 1182 h 2050"/>
              <a:gd name="T42" fmla="*/ 467 w 1286"/>
              <a:gd name="T43" fmla="*/ 1182 h 2050"/>
              <a:gd name="T44" fmla="*/ 331 w 1286"/>
              <a:gd name="T45" fmla="*/ 1182 h 2050"/>
              <a:gd name="T46" fmla="*/ 251 w 1286"/>
              <a:gd name="T47" fmla="*/ 1070 h 2050"/>
              <a:gd name="T48" fmla="*/ 171 w 1286"/>
              <a:gd name="T49" fmla="*/ 949 h 2050"/>
              <a:gd name="T50" fmla="*/ 80 w 1286"/>
              <a:gd name="T51" fmla="*/ 828 h 2050"/>
              <a:gd name="T52" fmla="*/ 0 w 1286"/>
              <a:gd name="T53" fmla="*/ 717 h 2050"/>
              <a:gd name="T54" fmla="*/ 45 w 1286"/>
              <a:gd name="T55" fmla="*/ 586 h 2050"/>
              <a:gd name="T56" fmla="*/ 95 w 1286"/>
              <a:gd name="T57" fmla="*/ 444 h 2050"/>
              <a:gd name="T58" fmla="*/ 135 w 1286"/>
              <a:gd name="T59" fmla="*/ 308 h 2050"/>
              <a:gd name="T60" fmla="*/ 181 w 1286"/>
              <a:gd name="T61" fmla="*/ 177 h 2050"/>
              <a:gd name="T62" fmla="*/ 311 w 1286"/>
              <a:gd name="T63" fmla="*/ 131 h 2050"/>
              <a:gd name="T64" fmla="*/ 452 w 1286"/>
              <a:gd name="T65" fmla="*/ 91 h 2050"/>
              <a:gd name="T66" fmla="*/ 588 w 1286"/>
              <a:gd name="T67" fmla="*/ 45 h 2050"/>
              <a:gd name="T68" fmla="*/ 718 w 1286"/>
              <a:gd name="T69" fmla="*/ 0 h 2050"/>
              <a:gd name="T70" fmla="*/ 834 w 1286"/>
              <a:gd name="T71" fmla="*/ 81 h 2050"/>
              <a:gd name="T72" fmla="*/ 945 w 1286"/>
              <a:gd name="T73" fmla="*/ 172 h 2050"/>
              <a:gd name="T74" fmla="*/ 1065 w 1286"/>
              <a:gd name="T75" fmla="*/ 258 h 2050"/>
              <a:gd name="T76" fmla="*/ 1176 w 1286"/>
              <a:gd name="T77" fmla="*/ 338 h 2050"/>
              <a:gd name="T78" fmla="*/ 1176 w 1286"/>
              <a:gd name="T79" fmla="*/ 480 h 2050"/>
              <a:gd name="T80" fmla="*/ 1171 w 1286"/>
              <a:gd name="T81" fmla="*/ 626 h 2050"/>
              <a:gd name="T82" fmla="*/ 613 w 1286"/>
              <a:gd name="T83" fmla="*/ 182 h 2050"/>
              <a:gd name="T84" fmla="*/ 241 w 1286"/>
              <a:gd name="T85" fmla="*/ 621 h 2050"/>
              <a:gd name="T86" fmla="*/ 613 w 1286"/>
              <a:gd name="T87" fmla="*/ 24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6" h="2050">
                <a:moveTo>
                  <a:pt x="537" y="1277"/>
                </a:moveTo>
                <a:cubicBezTo>
                  <a:pt x="537" y="1277"/>
                  <a:pt x="537" y="1277"/>
                  <a:pt x="537" y="127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558" y="1530"/>
                  <a:pt x="512" y="1687"/>
                  <a:pt x="487" y="1762"/>
                </a:cubicBezTo>
                <a:cubicBezTo>
                  <a:pt x="487" y="1762"/>
                  <a:pt x="487" y="1762"/>
                  <a:pt x="367" y="1555"/>
                </a:cubicBezTo>
                <a:cubicBezTo>
                  <a:pt x="367" y="1555"/>
                  <a:pt x="367" y="1555"/>
                  <a:pt x="357" y="1540"/>
                </a:cubicBezTo>
                <a:cubicBezTo>
                  <a:pt x="357" y="1540"/>
                  <a:pt x="357" y="1540"/>
                  <a:pt x="331" y="1540"/>
                </a:cubicBezTo>
                <a:cubicBezTo>
                  <a:pt x="331" y="1540"/>
                  <a:pt x="331" y="1540"/>
                  <a:pt x="45" y="1530"/>
                </a:cubicBezTo>
                <a:cubicBezTo>
                  <a:pt x="125" y="1409"/>
                  <a:pt x="186" y="1257"/>
                  <a:pt x="231" y="1111"/>
                </a:cubicBezTo>
                <a:cubicBezTo>
                  <a:pt x="231" y="1111"/>
                  <a:pt x="231" y="1111"/>
                  <a:pt x="251" y="1111"/>
                </a:cubicBezTo>
                <a:cubicBezTo>
                  <a:pt x="251" y="1111"/>
                  <a:pt x="251" y="1111"/>
                  <a:pt x="266" y="1111"/>
                </a:cubicBezTo>
                <a:cubicBezTo>
                  <a:pt x="266" y="1111"/>
                  <a:pt x="266" y="1111"/>
                  <a:pt x="271" y="1126"/>
                </a:cubicBezTo>
                <a:cubicBezTo>
                  <a:pt x="271" y="1126"/>
                  <a:pt x="271" y="1126"/>
                  <a:pt x="296" y="1197"/>
                </a:cubicBezTo>
                <a:cubicBezTo>
                  <a:pt x="296" y="1197"/>
                  <a:pt x="296" y="1197"/>
                  <a:pt x="306" y="1227"/>
                </a:cubicBezTo>
                <a:cubicBezTo>
                  <a:pt x="306" y="1227"/>
                  <a:pt x="306" y="1227"/>
                  <a:pt x="341" y="1222"/>
                </a:cubicBezTo>
                <a:cubicBezTo>
                  <a:pt x="341" y="1222"/>
                  <a:pt x="341" y="1222"/>
                  <a:pt x="417" y="1202"/>
                </a:cubicBezTo>
                <a:cubicBezTo>
                  <a:pt x="417" y="1202"/>
                  <a:pt x="417" y="1202"/>
                  <a:pt x="432" y="1197"/>
                </a:cubicBezTo>
                <a:cubicBezTo>
                  <a:pt x="432" y="1197"/>
                  <a:pt x="432" y="1197"/>
                  <a:pt x="442" y="1212"/>
                </a:cubicBezTo>
                <a:cubicBezTo>
                  <a:pt x="442" y="1212"/>
                  <a:pt x="442" y="1212"/>
                  <a:pt x="487" y="1267"/>
                </a:cubicBezTo>
                <a:cubicBezTo>
                  <a:pt x="487" y="1267"/>
                  <a:pt x="487" y="1267"/>
                  <a:pt x="507" y="1298"/>
                </a:cubicBezTo>
                <a:cubicBezTo>
                  <a:pt x="507" y="1298"/>
                  <a:pt x="507" y="1298"/>
                  <a:pt x="537" y="1277"/>
                </a:cubicBezTo>
                <a:close/>
                <a:moveTo>
                  <a:pt x="1005" y="1116"/>
                </a:moveTo>
                <a:cubicBezTo>
                  <a:pt x="985" y="1116"/>
                  <a:pt x="985" y="1116"/>
                  <a:pt x="985" y="1116"/>
                </a:cubicBezTo>
                <a:cubicBezTo>
                  <a:pt x="970" y="1116"/>
                  <a:pt x="970" y="1116"/>
                  <a:pt x="970" y="1116"/>
                </a:cubicBezTo>
                <a:cubicBezTo>
                  <a:pt x="965" y="1131"/>
                  <a:pt x="965" y="1131"/>
                  <a:pt x="965" y="1131"/>
                </a:cubicBezTo>
                <a:cubicBezTo>
                  <a:pt x="934" y="1202"/>
                  <a:pt x="934" y="1202"/>
                  <a:pt x="934" y="1202"/>
                </a:cubicBezTo>
                <a:cubicBezTo>
                  <a:pt x="924" y="1232"/>
                  <a:pt x="924" y="1232"/>
                  <a:pt x="924" y="1232"/>
                </a:cubicBezTo>
                <a:cubicBezTo>
                  <a:pt x="889" y="1222"/>
                  <a:pt x="889" y="1222"/>
                  <a:pt x="889" y="1222"/>
                </a:cubicBezTo>
                <a:cubicBezTo>
                  <a:pt x="814" y="1202"/>
                  <a:pt x="814" y="1202"/>
                  <a:pt x="814" y="1202"/>
                </a:cubicBezTo>
                <a:cubicBezTo>
                  <a:pt x="799" y="1202"/>
                  <a:pt x="799" y="1202"/>
                  <a:pt x="799" y="1202"/>
                </a:cubicBezTo>
                <a:cubicBezTo>
                  <a:pt x="789" y="1212"/>
                  <a:pt x="789" y="1212"/>
                  <a:pt x="789" y="1212"/>
                </a:cubicBezTo>
                <a:cubicBezTo>
                  <a:pt x="744" y="1272"/>
                  <a:pt x="744" y="1272"/>
                  <a:pt x="744" y="1272"/>
                </a:cubicBezTo>
                <a:cubicBezTo>
                  <a:pt x="718" y="1298"/>
                  <a:pt x="718" y="1298"/>
                  <a:pt x="718" y="1298"/>
                </a:cubicBezTo>
                <a:cubicBezTo>
                  <a:pt x="693" y="1277"/>
                  <a:pt x="693" y="1277"/>
                  <a:pt x="693" y="1277"/>
                </a:cubicBezTo>
                <a:cubicBezTo>
                  <a:pt x="643" y="1247"/>
                  <a:pt x="643" y="1247"/>
                  <a:pt x="643" y="1247"/>
                </a:cubicBezTo>
                <a:cubicBezTo>
                  <a:pt x="633" y="1288"/>
                  <a:pt x="628" y="1323"/>
                  <a:pt x="623" y="1358"/>
                </a:cubicBezTo>
                <a:cubicBezTo>
                  <a:pt x="759" y="1929"/>
                  <a:pt x="844" y="2050"/>
                  <a:pt x="844" y="2050"/>
                </a:cubicBezTo>
                <a:cubicBezTo>
                  <a:pt x="955" y="1727"/>
                  <a:pt x="955" y="1727"/>
                  <a:pt x="955" y="1727"/>
                </a:cubicBezTo>
                <a:cubicBezTo>
                  <a:pt x="1286" y="1676"/>
                  <a:pt x="1286" y="1676"/>
                  <a:pt x="1286" y="1676"/>
                </a:cubicBezTo>
                <a:cubicBezTo>
                  <a:pt x="1171" y="1530"/>
                  <a:pt x="1075" y="1318"/>
                  <a:pt x="1005" y="1116"/>
                </a:cubicBezTo>
                <a:close/>
                <a:moveTo>
                  <a:pt x="1171" y="626"/>
                </a:moveTo>
                <a:cubicBezTo>
                  <a:pt x="1171" y="626"/>
                  <a:pt x="1171" y="626"/>
                  <a:pt x="1171" y="626"/>
                </a:cubicBezTo>
                <a:cubicBezTo>
                  <a:pt x="1196" y="662"/>
                  <a:pt x="1196" y="662"/>
                  <a:pt x="1196" y="662"/>
                </a:cubicBezTo>
                <a:cubicBezTo>
                  <a:pt x="1196" y="662"/>
                  <a:pt x="1196" y="662"/>
                  <a:pt x="1236" y="727"/>
                </a:cubicBezTo>
                <a:cubicBezTo>
                  <a:pt x="1236" y="727"/>
                  <a:pt x="1236" y="727"/>
                  <a:pt x="1176" y="773"/>
                </a:cubicBezTo>
                <a:cubicBezTo>
                  <a:pt x="1176" y="773"/>
                  <a:pt x="1176" y="773"/>
                  <a:pt x="1146" y="798"/>
                </a:cubicBezTo>
                <a:cubicBezTo>
                  <a:pt x="1146" y="798"/>
                  <a:pt x="1146" y="798"/>
                  <a:pt x="1156" y="838"/>
                </a:cubicBezTo>
                <a:cubicBezTo>
                  <a:pt x="1156" y="838"/>
                  <a:pt x="1156" y="838"/>
                  <a:pt x="1176" y="914"/>
                </a:cubicBezTo>
                <a:cubicBezTo>
                  <a:pt x="1176" y="914"/>
                  <a:pt x="1176" y="914"/>
                  <a:pt x="1100" y="939"/>
                </a:cubicBezTo>
                <a:cubicBezTo>
                  <a:pt x="1100" y="939"/>
                  <a:pt x="1100" y="939"/>
                  <a:pt x="1065" y="954"/>
                </a:cubicBezTo>
                <a:cubicBezTo>
                  <a:pt x="1065" y="954"/>
                  <a:pt x="1065" y="954"/>
                  <a:pt x="1065" y="995"/>
                </a:cubicBezTo>
                <a:cubicBezTo>
                  <a:pt x="1065" y="995"/>
                  <a:pt x="1065" y="995"/>
                  <a:pt x="1060" y="1070"/>
                </a:cubicBezTo>
                <a:cubicBezTo>
                  <a:pt x="1060" y="1070"/>
                  <a:pt x="1060" y="1070"/>
                  <a:pt x="980" y="1076"/>
                </a:cubicBezTo>
                <a:cubicBezTo>
                  <a:pt x="980" y="1076"/>
                  <a:pt x="980" y="1076"/>
                  <a:pt x="940" y="1076"/>
                </a:cubicBezTo>
                <a:cubicBezTo>
                  <a:pt x="940" y="1076"/>
                  <a:pt x="940" y="1076"/>
                  <a:pt x="929" y="1116"/>
                </a:cubicBezTo>
                <a:cubicBezTo>
                  <a:pt x="929" y="1116"/>
                  <a:pt x="929" y="1116"/>
                  <a:pt x="899" y="1187"/>
                </a:cubicBezTo>
                <a:cubicBezTo>
                  <a:pt x="899" y="1187"/>
                  <a:pt x="899" y="1187"/>
                  <a:pt x="824" y="1166"/>
                </a:cubicBezTo>
                <a:cubicBezTo>
                  <a:pt x="824" y="1166"/>
                  <a:pt x="824" y="1166"/>
                  <a:pt x="789" y="1156"/>
                </a:cubicBezTo>
                <a:cubicBezTo>
                  <a:pt x="789" y="1156"/>
                  <a:pt x="789" y="1156"/>
                  <a:pt x="764" y="1187"/>
                </a:cubicBezTo>
                <a:cubicBezTo>
                  <a:pt x="764" y="1187"/>
                  <a:pt x="764" y="1187"/>
                  <a:pt x="713" y="1242"/>
                </a:cubicBezTo>
                <a:cubicBezTo>
                  <a:pt x="713" y="1242"/>
                  <a:pt x="713" y="1242"/>
                  <a:pt x="648" y="1202"/>
                </a:cubicBezTo>
                <a:cubicBezTo>
                  <a:pt x="648" y="1202"/>
                  <a:pt x="648" y="1202"/>
                  <a:pt x="618" y="1182"/>
                </a:cubicBezTo>
                <a:cubicBezTo>
                  <a:pt x="618" y="1182"/>
                  <a:pt x="618" y="1182"/>
                  <a:pt x="583" y="1202"/>
                </a:cubicBezTo>
                <a:cubicBezTo>
                  <a:pt x="583" y="1202"/>
                  <a:pt x="583" y="1202"/>
                  <a:pt x="517" y="1242"/>
                </a:cubicBezTo>
                <a:cubicBezTo>
                  <a:pt x="517" y="1242"/>
                  <a:pt x="517" y="1242"/>
                  <a:pt x="467" y="1182"/>
                </a:cubicBezTo>
                <a:cubicBezTo>
                  <a:pt x="467" y="1182"/>
                  <a:pt x="467" y="1182"/>
                  <a:pt x="447" y="1151"/>
                </a:cubicBezTo>
                <a:cubicBezTo>
                  <a:pt x="447" y="1151"/>
                  <a:pt x="447" y="1151"/>
                  <a:pt x="407" y="1161"/>
                </a:cubicBezTo>
                <a:cubicBezTo>
                  <a:pt x="407" y="1161"/>
                  <a:pt x="407" y="1161"/>
                  <a:pt x="331" y="1182"/>
                </a:cubicBezTo>
                <a:cubicBezTo>
                  <a:pt x="331" y="1182"/>
                  <a:pt x="331" y="1182"/>
                  <a:pt x="306" y="1111"/>
                </a:cubicBezTo>
                <a:cubicBezTo>
                  <a:pt x="306" y="1111"/>
                  <a:pt x="306" y="1111"/>
                  <a:pt x="291" y="1070"/>
                </a:cubicBezTo>
                <a:cubicBezTo>
                  <a:pt x="291" y="1070"/>
                  <a:pt x="291" y="1070"/>
                  <a:pt x="251" y="1070"/>
                </a:cubicBezTo>
                <a:cubicBezTo>
                  <a:pt x="251" y="1070"/>
                  <a:pt x="251" y="1070"/>
                  <a:pt x="176" y="1065"/>
                </a:cubicBezTo>
                <a:cubicBezTo>
                  <a:pt x="176" y="1065"/>
                  <a:pt x="176" y="1065"/>
                  <a:pt x="171" y="990"/>
                </a:cubicBezTo>
                <a:cubicBezTo>
                  <a:pt x="171" y="990"/>
                  <a:pt x="171" y="990"/>
                  <a:pt x="171" y="949"/>
                </a:cubicBezTo>
                <a:cubicBezTo>
                  <a:pt x="171" y="949"/>
                  <a:pt x="171" y="949"/>
                  <a:pt x="130" y="934"/>
                </a:cubicBezTo>
                <a:cubicBezTo>
                  <a:pt x="130" y="934"/>
                  <a:pt x="130" y="934"/>
                  <a:pt x="60" y="904"/>
                </a:cubicBezTo>
                <a:cubicBezTo>
                  <a:pt x="60" y="904"/>
                  <a:pt x="60" y="904"/>
                  <a:pt x="80" y="828"/>
                </a:cubicBezTo>
                <a:cubicBezTo>
                  <a:pt x="80" y="828"/>
                  <a:pt x="80" y="828"/>
                  <a:pt x="90" y="793"/>
                </a:cubicBezTo>
                <a:cubicBezTo>
                  <a:pt x="90" y="793"/>
                  <a:pt x="90" y="793"/>
                  <a:pt x="60" y="767"/>
                </a:cubicBezTo>
                <a:cubicBezTo>
                  <a:pt x="60" y="767"/>
                  <a:pt x="60" y="767"/>
                  <a:pt x="0" y="717"/>
                </a:cubicBezTo>
                <a:cubicBezTo>
                  <a:pt x="0" y="717"/>
                  <a:pt x="0" y="717"/>
                  <a:pt x="45" y="651"/>
                </a:cubicBezTo>
                <a:cubicBezTo>
                  <a:pt x="45" y="651"/>
                  <a:pt x="45" y="651"/>
                  <a:pt x="65" y="621"/>
                </a:cubicBezTo>
                <a:cubicBezTo>
                  <a:pt x="65" y="621"/>
                  <a:pt x="65" y="621"/>
                  <a:pt x="45" y="586"/>
                </a:cubicBezTo>
                <a:cubicBezTo>
                  <a:pt x="45" y="586"/>
                  <a:pt x="45" y="586"/>
                  <a:pt x="5" y="520"/>
                </a:cubicBezTo>
                <a:cubicBezTo>
                  <a:pt x="5" y="520"/>
                  <a:pt x="5" y="520"/>
                  <a:pt x="65" y="475"/>
                </a:cubicBezTo>
                <a:cubicBezTo>
                  <a:pt x="65" y="475"/>
                  <a:pt x="65" y="475"/>
                  <a:pt x="95" y="444"/>
                </a:cubicBezTo>
                <a:cubicBezTo>
                  <a:pt x="95" y="444"/>
                  <a:pt x="95" y="444"/>
                  <a:pt x="85" y="409"/>
                </a:cubicBezTo>
                <a:cubicBezTo>
                  <a:pt x="85" y="409"/>
                  <a:pt x="85" y="409"/>
                  <a:pt x="65" y="333"/>
                </a:cubicBezTo>
                <a:cubicBezTo>
                  <a:pt x="65" y="333"/>
                  <a:pt x="65" y="333"/>
                  <a:pt x="135" y="308"/>
                </a:cubicBezTo>
                <a:cubicBezTo>
                  <a:pt x="135" y="308"/>
                  <a:pt x="135" y="308"/>
                  <a:pt x="176" y="293"/>
                </a:cubicBezTo>
                <a:cubicBezTo>
                  <a:pt x="176" y="293"/>
                  <a:pt x="176" y="293"/>
                  <a:pt x="176" y="252"/>
                </a:cubicBezTo>
                <a:cubicBezTo>
                  <a:pt x="176" y="252"/>
                  <a:pt x="176" y="252"/>
                  <a:pt x="181" y="177"/>
                </a:cubicBezTo>
                <a:cubicBezTo>
                  <a:pt x="181" y="177"/>
                  <a:pt x="181" y="177"/>
                  <a:pt x="256" y="172"/>
                </a:cubicBezTo>
                <a:cubicBezTo>
                  <a:pt x="256" y="172"/>
                  <a:pt x="256" y="172"/>
                  <a:pt x="296" y="172"/>
                </a:cubicBezTo>
                <a:cubicBezTo>
                  <a:pt x="296" y="172"/>
                  <a:pt x="296" y="172"/>
                  <a:pt x="311" y="131"/>
                </a:cubicBezTo>
                <a:cubicBezTo>
                  <a:pt x="311" y="131"/>
                  <a:pt x="311" y="131"/>
                  <a:pt x="341" y="61"/>
                </a:cubicBezTo>
                <a:cubicBezTo>
                  <a:pt x="341" y="61"/>
                  <a:pt x="341" y="61"/>
                  <a:pt x="412" y="81"/>
                </a:cubicBezTo>
                <a:cubicBezTo>
                  <a:pt x="412" y="81"/>
                  <a:pt x="412" y="81"/>
                  <a:pt x="452" y="91"/>
                </a:cubicBezTo>
                <a:cubicBezTo>
                  <a:pt x="452" y="91"/>
                  <a:pt x="452" y="91"/>
                  <a:pt x="477" y="61"/>
                </a:cubicBezTo>
                <a:cubicBezTo>
                  <a:pt x="477" y="61"/>
                  <a:pt x="477" y="61"/>
                  <a:pt x="527" y="0"/>
                </a:cubicBezTo>
                <a:cubicBezTo>
                  <a:pt x="527" y="0"/>
                  <a:pt x="527" y="0"/>
                  <a:pt x="588" y="45"/>
                </a:cubicBezTo>
                <a:cubicBezTo>
                  <a:pt x="588" y="45"/>
                  <a:pt x="588" y="45"/>
                  <a:pt x="623" y="66"/>
                </a:cubicBezTo>
                <a:cubicBezTo>
                  <a:pt x="623" y="66"/>
                  <a:pt x="623" y="66"/>
                  <a:pt x="658" y="45"/>
                </a:cubicBezTo>
                <a:cubicBezTo>
                  <a:pt x="658" y="45"/>
                  <a:pt x="658" y="45"/>
                  <a:pt x="718" y="0"/>
                </a:cubicBezTo>
                <a:cubicBezTo>
                  <a:pt x="718" y="0"/>
                  <a:pt x="718" y="0"/>
                  <a:pt x="769" y="61"/>
                </a:cubicBezTo>
                <a:cubicBezTo>
                  <a:pt x="769" y="61"/>
                  <a:pt x="769" y="61"/>
                  <a:pt x="794" y="91"/>
                </a:cubicBezTo>
                <a:cubicBezTo>
                  <a:pt x="794" y="91"/>
                  <a:pt x="794" y="91"/>
                  <a:pt x="834" y="81"/>
                </a:cubicBezTo>
                <a:cubicBezTo>
                  <a:pt x="834" y="81"/>
                  <a:pt x="834" y="81"/>
                  <a:pt x="904" y="66"/>
                </a:cubicBezTo>
                <a:cubicBezTo>
                  <a:pt x="904" y="66"/>
                  <a:pt x="904" y="66"/>
                  <a:pt x="934" y="136"/>
                </a:cubicBezTo>
                <a:cubicBezTo>
                  <a:pt x="934" y="136"/>
                  <a:pt x="934" y="136"/>
                  <a:pt x="945" y="172"/>
                </a:cubicBezTo>
                <a:cubicBezTo>
                  <a:pt x="945" y="172"/>
                  <a:pt x="945" y="172"/>
                  <a:pt x="990" y="177"/>
                </a:cubicBezTo>
                <a:cubicBezTo>
                  <a:pt x="990" y="177"/>
                  <a:pt x="990" y="177"/>
                  <a:pt x="1065" y="182"/>
                </a:cubicBezTo>
                <a:cubicBezTo>
                  <a:pt x="1065" y="182"/>
                  <a:pt x="1065" y="182"/>
                  <a:pt x="1065" y="258"/>
                </a:cubicBezTo>
                <a:cubicBezTo>
                  <a:pt x="1065" y="258"/>
                  <a:pt x="1065" y="258"/>
                  <a:pt x="1070" y="298"/>
                </a:cubicBezTo>
                <a:cubicBezTo>
                  <a:pt x="1070" y="298"/>
                  <a:pt x="1070" y="298"/>
                  <a:pt x="1105" y="313"/>
                </a:cubicBezTo>
                <a:cubicBezTo>
                  <a:pt x="1105" y="313"/>
                  <a:pt x="1105" y="313"/>
                  <a:pt x="1176" y="338"/>
                </a:cubicBezTo>
                <a:cubicBezTo>
                  <a:pt x="1176" y="338"/>
                  <a:pt x="1176" y="338"/>
                  <a:pt x="1156" y="414"/>
                </a:cubicBezTo>
                <a:cubicBezTo>
                  <a:pt x="1156" y="414"/>
                  <a:pt x="1156" y="414"/>
                  <a:pt x="1146" y="454"/>
                </a:cubicBezTo>
                <a:cubicBezTo>
                  <a:pt x="1146" y="454"/>
                  <a:pt x="1146" y="454"/>
                  <a:pt x="1176" y="480"/>
                </a:cubicBezTo>
                <a:cubicBezTo>
                  <a:pt x="1176" y="480"/>
                  <a:pt x="1176" y="480"/>
                  <a:pt x="1236" y="530"/>
                </a:cubicBezTo>
                <a:cubicBezTo>
                  <a:pt x="1236" y="530"/>
                  <a:pt x="1236" y="530"/>
                  <a:pt x="1196" y="591"/>
                </a:cubicBezTo>
                <a:cubicBezTo>
                  <a:pt x="1196" y="591"/>
                  <a:pt x="1196" y="591"/>
                  <a:pt x="1171" y="626"/>
                </a:cubicBezTo>
                <a:close/>
                <a:moveTo>
                  <a:pt x="613" y="1055"/>
                </a:moveTo>
                <a:cubicBezTo>
                  <a:pt x="849" y="1055"/>
                  <a:pt x="1040" y="858"/>
                  <a:pt x="1040" y="621"/>
                </a:cubicBezTo>
                <a:cubicBezTo>
                  <a:pt x="1040" y="379"/>
                  <a:pt x="849" y="182"/>
                  <a:pt x="613" y="182"/>
                </a:cubicBezTo>
                <a:cubicBezTo>
                  <a:pt x="372" y="182"/>
                  <a:pt x="181" y="379"/>
                  <a:pt x="181" y="621"/>
                </a:cubicBezTo>
                <a:cubicBezTo>
                  <a:pt x="181" y="858"/>
                  <a:pt x="372" y="1055"/>
                  <a:pt x="613" y="1055"/>
                </a:cubicBezTo>
                <a:close/>
                <a:moveTo>
                  <a:pt x="241" y="621"/>
                </a:moveTo>
                <a:cubicBezTo>
                  <a:pt x="241" y="823"/>
                  <a:pt x="407" y="990"/>
                  <a:pt x="613" y="990"/>
                </a:cubicBezTo>
                <a:cubicBezTo>
                  <a:pt x="814" y="990"/>
                  <a:pt x="980" y="823"/>
                  <a:pt x="980" y="621"/>
                </a:cubicBezTo>
                <a:cubicBezTo>
                  <a:pt x="980" y="414"/>
                  <a:pt x="814" y="247"/>
                  <a:pt x="613" y="247"/>
                </a:cubicBezTo>
                <a:cubicBezTo>
                  <a:pt x="407" y="247"/>
                  <a:pt x="241" y="414"/>
                  <a:pt x="241" y="621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326E5E-C03A-413F-A73F-FA142F6EFE60}"/>
              </a:ext>
            </a:extLst>
          </p:cNvPr>
          <p:cNvSpPr/>
          <p:nvPr/>
        </p:nvSpPr>
        <p:spPr>
          <a:xfrm>
            <a:off x="12922906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Silos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to Product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7817CB-D980-46ED-90A6-B48236098158}"/>
              </a:ext>
            </a:extLst>
          </p:cNvPr>
          <p:cNvGrpSpPr/>
          <p:nvPr/>
        </p:nvGrpSpPr>
        <p:grpSpPr>
          <a:xfrm>
            <a:off x="13411271" y="2993618"/>
            <a:ext cx="843788" cy="778391"/>
            <a:chOff x="4221704" y="1791782"/>
            <a:chExt cx="700593" cy="646294"/>
          </a:xfrm>
        </p:grpSpPr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54DDCDB3-F375-46DC-945F-F54FF9072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088" y="2191249"/>
              <a:ext cx="450441" cy="246827"/>
            </a:xfrm>
            <a:custGeom>
              <a:avLst/>
              <a:gdLst>
                <a:gd name="T0" fmla="*/ 0 w 1626"/>
                <a:gd name="T1" fmla="*/ 38 h 891"/>
                <a:gd name="T2" fmla="*/ 0 w 1626"/>
                <a:gd name="T3" fmla="*/ 351 h 891"/>
                <a:gd name="T4" fmla="*/ 810 w 1626"/>
                <a:gd name="T5" fmla="*/ 891 h 891"/>
                <a:gd name="T6" fmla="*/ 1626 w 1626"/>
                <a:gd name="T7" fmla="*/ 351 h 891"/>
                <a:gd name="T8" fmla="*/ 1626 w 1626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6" h="891">
                  <a:moveTo>
                    <a:pt x="0" y="38"/>
                  </a:moveTo>
                  <a:lnTo>
                    <a:pt x="0" y="351"/>
                  </a:lnTo>
                  <a:lnTo>
                    <a:pt x="810" y="891"/>
                  </a:lnTo>
                  <a:lnTo>
                    <a:pt x="1626" y="351"/>
                  </a:lnTo>
                  <a:lnTo>
                    <a:pt x="1626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Line 26">
              <a:extLst>
                <a:ext uri="{FF2B5EF4-FFF2-40B4-BE49-F238E27FC236}">
                  <a16:creationId xmlns:a16="http://schemas.microsoft.com/office/drawing/2014/main" id="{1F3E9B1D-4A71-4ACC-89CB-924A0B81DE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815" y="2176289"/>
              <a:ext cx="1662" cy="261787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1BB48EEE-54DD-4F23-9FA4-D91C53858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1708 w 2529"/>
                <a:gd name="T1" fmla="*/ 0 h 1685"/>
                <a:gd name="T2" fmla="*/ 0 w 2529"/>
                <a:gd name="T3" fmla="*/ 1134 h 1685"/>
                <a:gd name="T4" fmla="*/ 805 w 2529"/>
                <a:gd name="T5" fmla="*/ 1685 h 1685"/>
                <a:gd name="T6" fmla="*/ 1253 w 2529"/>
                <a:gd name="T7" fmla="*/ 1388 h 1685"/>
                <a:gd name="T8" fmla="*/ 2529 w 2529"/>
                <a:gd name="T9" fmla="*/ 540 h 1685"/>
                <a:gd name="T10" fmla="*/ 1708 w 2529"/>
                <a:gd name="T11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9" h="1685">
                  <a:moveTo>
                    <a:pt x="1708" y="0"/>
                  </a:moveTo>
                  <a:lnTo>
                    <a:pt x="0" y="1134"/>
                  </a:lnTo>
                  <a:lnTo>
                    <a:pt x="805" y="1685"/>
                  </a:lnTo>
                  <a:lnTo>
                    <a:pt x="1253" y="1388"/>
                  </a:lnTo>
                  <a:lnTo>
                    <a:pt x="2529" y="540"/>
                  </a:lnTo>
                  <a:lnTo>
                    <a:pt x="1708" y="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1D2C3241-76FF-4D50-90CF-F7D93F799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0 w 2529"/>
                <a:gd name="T1" fmla="*/ 551 h 1685"/>
                <a:gd name="T2" fmla="*/ 1692 w 2529"/>
                <a:gd name="T3" fmla="*/ 1685 h 1685"/>
                <a:gd name="T4" fmla="*/ 2529 w 2529"/>
                <a:gd name="T5" fmla="*/ 1151 h 1685"/>
                <a:gd name="T6" fmla="*/ 811 w 2529"/>
                <a:gd name="T7" fmla="*/ 0 h 1685"/>
                <a:gd name="T8" fmla="*/ 0 w 2529"/>
                <a:gd name="T9" fmla="*/ 551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9" h="1685">
                  <a:moveTo>
                    <a:pt x="0" y="551"/>
                  </a:moveTo>
                  <a:lnTo>
                    <a:pt x="1692" y="1685"/>
                  </a:lnTo>
                  <a:lnTo>
                    <a:pt x="2529" y="1151"/>
                  </a:lnTo>
                  <a:lnTo>
                    <a:pt x="811" y="0"/>
                  </a:lnTo>
                  <a:lnTo>
                    <a:pt x="0" y="551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7E490B37-7CDF-4FD6-93C5-6822D5CB5D46}"/>
              </a:ext>
            </a:extLst>
          </p:cNvPr>
          <p:cNvSpPr/>
          <p:nvPr/>
        </p:nvSpPr>
        <p:spPr>
          <a:xfrm>
            <a:off x="15093263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Capex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Versus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Opex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65" name="Group 42">
            <a:extLst>
              <a:ext uri="{FF2B5EF4-FFF2-40B4-BE49-F238E27FC236}">
                <a16:creationId xmlns:a16="http://schemas.microsoft.com/office/drawing/2014/main" id="{FA43CC74-8643-469E-A4FE-770D9504F6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564325" y="3027434"/>
            <a:ext cx="1055117" cy="726211"/>
            <a:chOff x="4740" y="1768"/>
            <a:chExt cx="725" cy="499"/>
          </a:xfrm>
          <a:noFill/>
        </p:grpSpPr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C3593B1A-28B4-4247-AF46-C32C4E410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" y="1768"/>
              <a:ext cx="499" cy="459"/>
            </a:xfrm>
            <a:custGeom>
              <a:avLst/>
              <a:gdLst>
                <a:gd name="T0" fmla="*/ 339 w 499"/>
                <a:gd name="T1" fmla="*/ 24 h 459"/>
                <a:gd name="T2" fmla="*/ 0 w 499"/>
                <a:gd name="T3" fmla="*/ 459 h 459"/>
                <a:gd name="T4" fmla="*/ 499 w 499"/>
                <a:gd name="T5" fmla="*/ 249 h 459"/>
                <a:gd name="T6" fmla="*/ 394 w 499"/>
                <a:gd name="T7" fmla="*/ 0 h 459"/>
                <a:gd name="T8" fmla="*/ 339 w 499"/>
                <a:gd name="T9" fmla="*/ 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59">
                  <a:moveTo>
                    <a:pt x="339" y="24"/>
                  </a:moveTo>
                  <a:lnTo>
                    <a:pt x="0" y="459"/>
                  </a:lnTo>
                  <a:lnTo>
                    <a:pt x="499" y="249"/>
                  </a:lnTo>
                  <a:lnTo>
                    <a:pt x="394" y="0"/>
                  </a:lnTo>
                  <a:lnTo>
                    <a:pt x="339" y="24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A59E17C1-F880-47F3-8266-790E762C7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768"/>
              <a:ext cx="78" cy="68"/>
            </a:xfrm>
            <a:custGeom>
              <a:avLst/>
              <a:gdLst>
                <a:gd name="T0" fmla="*/ 0 w 37"/>
                <a:gd name="T1" fmla="*/ 11 h 32"/>
                <a:gd name="T2" fmla="*/ 15 w 37"/>
                <a:gd name="T3" fmla="*/ 29 h 32"/>
                <a:gd name="T4" fmla="*/ 37 w 37"/>
                <a:gd name="T5" fmla="*/ 26 h 32"/>
                <a:gd name="T6" fmla="*/ 26 w 37"/>
                <a:gd name="T7" fmla="*/ 0 h 32"/>
                <a:gd name="T8" fmla="*/ 0 w 3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11"/>
                  </a:moveTo>
                  <a:cubicBezTo>
                    <a:pt x="2" y="18"/>
                    <a:pt x="7" y="26"/>
                    <a:pt x="15" y="29"/>
                  </a:cubicBezTo>
                  <a:cubicBezTo>
                    <a:pt x="22" y="32"/>
                    <a:pt x="31" y="31"/>
                    <a:pt x="37" y="2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0F07EB75-C0C5-497C-BBC8-7980B2337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1962"/>
              <a:ext cx="67" cy="78"/>
            </a:xfrm>
            <a:custGeom>
              <a:avLst/>
              <a:gdLst>
                <a:gd name="T0" fmla="*/ 6 w 32"/>
                <a:gd name="T1" fmla="*/ 37 h 37"/>
                <a:gd name="T2" fmla="*/ 3 w 32"/>
                <a:gd name="T3" fmla="*/ 14 h 37"/>
                <a:gd name="T4" fmla="*/ 21 w 32"/>
                <a:gd name="T5" fmla="*/ 0 h 37"/>
                <a:gd name="T6" fmla="*/ 32 w 32"/>
                <a:gd name="T7" fmla="*/ 26 h 37"/>
                <a:gd name="T8" fmla="*/ 6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6" y="37"/>
                  </a:moveTo>
                  <a:cubicBezTo>
                    <a:pt x="2" y="31"/>
                    <a:pt x="0" y="21"/>
                    <a:pt x="3" y="14"/>
                  </a:cubicBezTo>
                  <a:cubicBezTo>
                    <a:pt x="6" y="6"/>
                    <a:pt x="13" y="1"/>
                    <a:pt x="21" y="0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6" y="3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62A25FFD-5D38-4A09-99BA-3FBFFD2EF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" y="1941"/>
              <a:ext cx="151" cy="162"/>
            </a:xfrm>
            <a:custGeom>
              <a:avLst/>
              <a:gdLst>
                <a:gd name="T0" fmla="*/ 0 w 72"/>
                <a:gd name="T1" fmla="*/ 65 h 77"/>
                <a:gd name="T2" fmla="*/ 41 w 72"/>
                <a:gd name="T3" fmla="*/ 71 h 77"/>
                <a:gd name="T4" fmla="*/ 63 w 72"/>
                <a:gd name="T5" fmla="*/ 17 h 77"/>
                <a:gd name="T6" fmla="*/ 50 w 72"/>
                <a:gd name="T7" fmla="*/ 0 h 77"/>
                <a:gd name="T8" fmla="*/ 0 w 72"/>
                <a:gd name="T9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65"/>
                  </a:moveTo>
                  <a:cubicBezTo>
                    <a:pt x="11" y="74"/>
                    <a:pt x="27" y="77"/>
                    <a:pt x="41" y="71"/>
                  </a:cubicBezTo>
                  <a:cubicBezTo>
                    <a:pt x="62" y="62"/>
                    <a:pt x="72" y="38"/>
                    <a:pt x="63" y="17"/>
                  </a:cubicBezTo>
                  <a:cubicBezTo>
                    <a:pt x="60" y="10"/>
                    <a:pt x="56" y="4"/>
                    <a:pt x="50" y="0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5F535D87-762E-453A-840C-6DD8E7D34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785"/>
              <a:ext cx="484" cy="482"/>
            </a:xfrm>
            <a:custGeom>
              <a:avLst/>
              <a:gdLst>
                <a:gd name="T0" fmla="*/ 174 w 484"/>
                <a:gd name="T1" fmla="*/ 457 h 482"/>
                <a:gd name="T2" fmla="*/ 484 w 484"/>
                <a:gd name="T3" fmla="*/ 0 h 482"/>
                <a:gd name="T4" fmla="*/ 0 w 484"/>
                <a:gd name="T5" fmla="*/ 242 h 482"/>
                <a:gd name="T6" fmla="*/ 119 w 484"/>
                <a:gd name="T7" fmla="*/ 482 h 482"/>
                <a:gd name="T8" fmla="*/ 174 w 484"/>
                <a:gd name="T9" fmla="*/ 4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482">
                  <a:moveTo>
                    <a:pt x="174" y="457"/>
                  </a:moveTo>
                  <a:lnTo>
                    <a:pt x="484" y="0"/>
                  </a:lnTo>
                  <a:lnTo>
                    <a:pt x="0" y="242"/>
                  </a:lnTo>
                  <a:lnTo>
                    <a:pt x="119" y="482"/>
                  </a:lnTo>
                  <a:lnTo>
                    <a:pt x="174" y="45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DF898878-5C8A-402D-ACB6-F839CE165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2200"/>
              <a:ext cx="78" cy="67"/>
            </a:xfrm>
            <a:custGeom>
              <a:avLst/>
              <a:gdLst>
                <a:gd name="T0" fmla="*/ 37 w 37"/>
                <a:gd name="T1" fmla="*/ 20 h 32"/>
                <a:gd name="T2" fmla="*/ 22 w 37"/>
                <a:gd name="T3" fmla="*/ 3 h 32"/>
                <a:gd name="T4" fmla="*/ 0 w 37"/>
                <a:gd name="T5" fmla="*/ 7 h 32"/>
                <a:gd name="T6" fmla="*/ 12 w 37"/>
                <a:gd name="T7" fmla="*/ 32 h 32"/>
                <a:gd name="T8" fmla="*/ 37 w 3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7" y="20"/>
                  </a:moveTo>
                  <a:cubicBezTo>
                    <a:pt x="36" y="13"/>
                    <a:pt x="29" y="5"/>
                    <a:pt x="22" y="3"/>
                  </a:cubicBezTo>
                  <a:cubicBezTo>
                    <a:pt x="14" y="0"/>
                    <a:pt x="6" y="2"/>
                    <a:pt x="0" y="7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37" y="2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04637628-AFB8-40D0-AE67-63B995D67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2000"/>
              <a:ext cx="67" cy="80"/>
            </a:xfrm>
            <a:custGeom>
              <a:avLst/>
              <a:gdLst>
                <a:gd name="T0" fmla="*/ 25 w 32"/>
                <a:gd name="T1" fmla="*/ 0 h 38"/>
                <a:gd name="T2" fmla="*/ 30 w 32"/>
                <a:gd name="T3" fmla="*/ 23 h 38"/>
                <a:gd name="T4" fmla="*/ 13 w 32"/>
                <a:gd name="T5" fmla="*/ 38 h 38"/>
                <a:gd name="T6" fmla="*/ 0 w 32"/>
                <a:gd name="T7" fmla="*/ 13 h 38"/>
                <a:gd name="T8" fmla="*/ 25 w 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8">
                  <a:moveTo>
                    <a:pt x="25" y="0"/>
                  </a:moveTo>
                  <a:cubicBezTo>
                    <a:pt x="30" y="6"/>
                    <a:pt x="32" y="15"/>
                    <a:pt x="30" y="23"/>
                  </a:cubicBezTo>
                  <a:cubicBezTo>
                    <a:pt x="27" y="31"/>
                    <a:pt x="20" y="36"/>
                    <a:pt x="13" y="38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CC5368D8-E239-4308-BCFB-BD025E212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920"/>
              <a:ext cx="147" cy="164"/>
            </a:xfrm>
            <a:custGeom>
              <a:avLst/>
              <a:gdLst>
                <a:gd name="T0" fmla="*/ 70 w 70"/>
                <a:gd name="T1" fmla="*/ 10 h 78"/>
                <a:gd name="T2" fmla="*/ 28 w 70"/>
                <a:gd name="T3" fmla="*/ 7 h 78"/>
                <a:gd name="T4" fmla="*/ 10 w 70"/>
                <a:gd name="T5" fmla="*/ 62 h 78"/>
                <a:gd name="T6" fmla="*/ 24 w 70"/>
                <a:gd name="T7" fmla="*/ 78 h 78"/>
                <a:gd name="T8" fmla="*/ 70 w 70"/>
                <a:gd name="T9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70" y="10"/>
                  </a:moveTo>
                  <a:cubicBezTo>
                    <a:pt x="58" y="2"/>
                    <a:pt x="42" y="0"/>
                    <a:pt x="28" y="7"/>
                  </a:cubicBezTo>
                  <a:cubicBezTo>
                    <a:pt x="8" y="17"/>
                    <a:pt x="0" y="42"/>
                    <a:pt x="10" y="62"/>
                  </a:cubicBezTo>
                  <a:cubicBezTo>
                    <a:pt x="13" y="69"/>
                    <a:pt x="18" y="74"/>
                    <a:pt x="24" y="78"/>
                  </a:cubicBezTo>
                  <a:lnTo>
                    <a:pt x="70" y="1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4" name="Arrow: Pentagon 73">
            <a:extLst>
              <a:ext uri="{FF2B5EF4-FFF2-40B4-BE49-F238E27FC236}">
                <a16:creationId xmlns:a16="http://schemas.microsoft.com/office/drawing/2014/main" id="{30FD1131-DC62-4C33-A169-484FA457FFA6}"/>
              </a:ext>
            </a:extLst>
          </p:cNvPr>
          <p:cNvSpPr/>
          <p:nvPr/>
        </p:nvSpPr>
        <p:spPr>
          <a:xfrm>
            <a:off x="-1" y="0"/>
            <a:ext cx="9859378" cy="51435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F1605D"/>
              </a:gs>
              <a:gs pos="100000">
                <a:srgbClr val="E84A44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610788-1873-467E-89A6-B5CFCF31772B}"/>
              </a:ext>
            </a:extLst>
          </p:cNvPr>
          <p:cNvGrpSpPr/>
          <p:nvPr/>
        </p:nvGrpSpPr>
        <p:grpSpPr>
          <a:xfrm>
            <a:off x="537440" y="423947"/>
            <a:ext cx="712708" cy="849445"/>
            <a:chOff x="2897012" y="2317750"/>
            <a:chExt cx="581499" cy="693063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F1E75F84-93F5-4215-A5C3-B6426A4DB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62" y="2317750"/>
              <a:ext cx="537049" cy="661314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23DCE2-F419-4B94-B2DB-95FBF3A617B8}"/>
                </a:ext>
              </a:extLst>
            </p:cNvPr>
            <p:cNvSpPr/>
            <p:nvPr/>
          </p:nvSpPr>
          <p:spPr>
            <a:xfrm>
              <a:off x="3036094" y="2533076"/>
              <a:ext cx="88106" cy="88106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BE9AD95-795C-4E18-9A26-5A9403A9EBC0}"/>
                </a:ext>
              </a:extLst>
            </p:cNvPr>
            <p:cNvSpPr/>
            <p:nvPr/>
          </p:nvSpPr>
          <p:spPr>
            <a:xfrm>
              <a:off x="3161109" y="2533076"/>
              <a:ext cx="88106" cy="8810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DC4941A-978B-49F7-ADC7-6DD878BABE75}"/>
                </a:ext>
              </a:extLst>
            </p:cNvPr>
            <p:cNvSpPr/>
            <p:nvPr/>
          </p:nvSpPr>
          <p:spPr>
            <a:xfrm>
              <a:off x="3286125" y="2533076"/>
              <a:ext cx="88106" cy="88106"/>
            </a:xfrm>
            <a:prstGeom prst="triangl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F4416533-7ABE-4DE2-91B1-26322E30CA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97012" y="2699780"/>
              <a:ext cx="252588" cy="311033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solidFill>
              <a:srgbClr val="EE5853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Title 8">
            <a:extLst>
              <a:ext uri="{FF2B5EF4-FFF2-40B4-BE49-F238E27FC236}">
                <a16:creationId xmlns:a16="http://schemas.microsoft.com/office/drawing/2014/main" id="{0D5E3576-A49B-C345-905E-6692311BD710}"/>
              </a:ext>
            </a:extLst>
          </p:cNvPr>
          <p:cNvSpPr txBox="1">
            <a:spLocks/>
          </p:cNvSpPr>
          <p:nvPr/>
        </p:nvSpPr>
        <p:spPr>
          <a:xfrm>
            <a:off x="1473408" y="1798320"/>
            <a:ext cx="6004773" cy="30431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Centralized slow decision making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Lack of trust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Inflexible policies and processes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5" name="Title 8">
            <a:extLst>
              <a:ext uri="{FF2B5EF4-FFF2-40B4-BE49-F238E27FC236}">
                <a16:creationId xmlns:a16="http://schemas.microsoft.com/office/drawing/2014/main" id="{EA2DC75C-E953-472F-AC09-DBADF4F60602}"/>
              </a:ext>
            </a:extLst>
          </p:cNvPr>
          <p:cNvSpPr txBox="1">
            <a:spLocks/>
          </p:cNvSpPr>
          <p:nvPr/>
        </p:nvSpPr>
        <p:spPr>
          <a:xfrm>
            <a:off x="313924" y="-2377002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Blockers for Innovation</a:t>
            </a:r>
          </a:p>
        </p:txBody>
      </p:sp>
      <p:sp>
        <p:nvSpPr>
          <p:cNvPr id="46" name="Title 8">
            <a:extLst>
              <a:ext uri="{FF2B5EF4-FFF2-40B4-BE49-F238E27FC236}">
                <a16:creationId xmlns:a16="http://schemas.microsoft.com/office/drawing/2014/main" id="{91C3298D-9D5B-476B-9575-AF327DF9B889}"/>
              </a:ext>
            </a:extLst>
          </p:cNvPr>
          <p:cNvSpPr txBox="1">
            <a:spLocks/>
          </p:cNvSpPr>
          <p:nvPr/>
        </p:nvSpPr>
        <p:spPr>
          <a:xfrm>
            <a:off x="0" y="-780831"/>
            <a:ext cx="224028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5256F52-FE04-4514-89F7-052F0BC5F0D8}"/>
              </a:ext>
            </a:extLst>
          </p:cNvPr>
          <p:cNvSpPr/>
          <p:nvPr/>
        </p:nvSpPr>
        <p:spPr>
          <a:xfrm>
            <a:off x="1506521" y="-55587"/>
            <a:ext cx="4985719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Leadership Systems and Feedback</a:t>
            </a:r>
          </a:p>
        </p:txBody>
      </p:sp>
    </p:spTree>
    <p:extLst>
      <p:ext uri="{BB962C8B-B14F-4D97-AF65-F5344CB8AC3E}">
        <p14:creationId xmlns:p14="http://schemas.microsoft.com/office/powerpoint/2010/main" val="2801507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3E8C58F-F8BB-4E8D-A267-F16A02288D2F}"/>
              </a:ext>
            </a:extLst>
          </p:cNvPr>
          <p:cNvSpPr/>
          <p:nvPr/>
        </p:nvSpPr>
        <p:spPr>
          <a:xfrm>
            <a:off x="4325275" y="2124696"/>
            <a:ext cx="2697480" cy="509799"/>
          </a:xfrm>
          <a:prstGeom prst="rect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30A1CFB-2AEB-42FB-B819-35A6A92CA877}"/>
              </a:ext>
            </a:extLst>
          </p:cNvPr>
          <p:cNvGrpSpPr/>
          <p:nvPr/>
        </p:nvGrpSpPr>
        <p:grpSpPr>
          <a:xfrm>
            <a:off x="4325275" y="3338299"/>
            <a:ext cx="2697480" cy="509799"/>
            <a:chOff x="3223260" y="3338299"/>
            <a:chExt cx="2697480" cy="5097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BC319C0-2E37-4CB2-BB3D-31EA758298DA}"/>
                </a:ext>
              </a:extLst>
            </p:cNvPr>
            <p:cNvSpPr/>
            <p:nvPr/>
          </p:nvSpPr>
          <p:spPr>
            <a:xfrm>
              <a:off x="3223260" y="3338299"/>
              <a:ext cx="2697480" cy="50979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0E39796-54ED-4A46-8479-62EB37E65C11}"/>
                </a:ext>
              </a:extLst>
            </p:cNvPr>
            <p:cNvSpPr txBox="1"/>
            <p:nvPr/>
          </p:nvSpPr>
          <p:spPr>
            <a:xfrm>
              <a:off x="3760720" y="3408532"/>
              <a:ext cx="1622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Infrastructure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AF63E10-CB8B-4F55-A550-254877C8DF71}"/>
              </a:ext>
            </a:extLst>
          </p:cNvPr>
          <p:cNvSpPr/>
          <p:nvPr/>
        </p:nvSpPr>
        <p:spPr>
          <a:xfrm>
            <a:off x="4325275" y="1524000"/>
            <a:ext cx="2697480" cy="509799"/>
          </a:xfrm>
          <a:prstGeom prst="rect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68C1F8F-9C8F-4290-A8CB-55E30E8E43BC}"/>
              </a:ext>
            </a:extLst>
          </p:cNvPr>
          <p:cNvGrpSpPr/>
          <p:nvPr/>
        </p:nvGrpSpPr>
        <p:grpSpPr>
          <a:xfrm>
            <a:off x="4325275" y="2731498"/>
            <a:ext cx="2697480" cy="509799"/>
            <a:chOff x="3223260" y="2731498"/>
            <a:chExt cx="2697480" cy="50979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9FDBB8E-EBBD-4163-ABA9-961EFDC0F0CD}"/>
                </a:ext>
              </a:extLst>
            </p:cNvPr>
            <p:cNvSpPr/>
            <p:nvPr/>
          </p:nvSpPr>
          <p:spPr>
            <a:xfrm>
              <a:off x="3223260" y="2731498"/>
              <a:ext cx="2697480" cy="50979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A242C95-3E71-4A01-A286-4ECADA7C86B2}"/>
                </a:ext>
              </a:extLst>
            </p:cNvPr>
            <p:cNvSpPr txBox="1"/>
            <p:nvPr/>
          </p:nvSpPr>
          <p:spPr>
            <a:xfrm>
              <a:off x="3965102" y="2801731"/>
              <a:ext cx="12137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Switching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E4F4047-F775-4778-BB36-E8646472B5D4}"/>
              </a:ext>
            </a:extLst>
          </p:cNvPr>
          <p:cNvSpPr txBox="1"/>
          <p:nvPr/>
        </p:nvSpPr>
        <p:spPr>
          <a:xfrm>
            <a:off x="4986166" y="2194929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Application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5FB0A9E-3998-4074-B07A-44473C691D80}"/>
              </a:ext>
            </a:extLst>
          </p:cNvPr>
          <p:cNvSpPr txBox="1"/>
          <p:nvPr/>
        </p:nvSpPr>
        <p:spPr>
          <a:xfrm>
            <a:off x="5222610" y="1594233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People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770E64-4974-44C3-99D2-A37604383E4F}"/>
              </a:ext>
            </a:extLst>
          </p:cNvPr>
          <p:cNvGrpSpPr/>
          <p:nvPr/>
        </p:nvGrpSpPr>
        <p:grpSpPr>
          <a:xfrm>
            <a:off x="2281893" y="2082461"/>
            <a:ext cx="1094478" cy="606480"/>
            <a:chOff x="992297" y="2181136"/>
            <a:chExt cx="1469639" cy="92298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6ACE4DC-51E8-4AE8-88B4-D40DD6DD1CE4}"/>
                </a:ext>
              </a:extLst>
            </p:cNvPr>
            <p:cNvSpPr/>
            <p:nvPr/>
          </p:nvSpPr>
          <p:spPr>
            <a:xfrm>
              <a:off x="992297" y="2181136"/>
              <a:ext cx="729954" cy="794839"/>
            </a:xfrm>
            <a:custGeom>
              <a:avLst/>
              <a:gdLst/>
              <a:ahLst/>
              <a:cxnLst/>
              <a:rect l="0" t="0" r="0" b="0"/>
              <a:pathLst>
                <a:path w="428625" h="466725">
                  <a:moveTo>
                    <a:pt x="327660" y="292418"/>
                  </a:moveTo>
                  <a:lnTo>
                    <a:pt x="286703" y="292418"/>
                  </a:lnTo>
                  <a:cubicBezTo>
                    <a:pt x="284798" y="268605"/>
                    <a:pt x="286703" y="244793"/>
                    <a:pt x="287655" y="220980"/>
                  </a:cubicBezTo>
                  <a:cubicBezTo>
                    <a:pt x="311468" y="183833"/>
                    <a:pt x="311468" y="126683"/>
                    <a:pt x="311468" y="94298"/>
                  </a:cubicBezTo>
                  <a:cubicBezTo>
                    <a:pt x="311468" y="41910"/>
                    <a:pt x="269558" y="0"/>
                    <a:pt x="217170" y="0"/>
                  </a:cubicBezTo>
                  <a:cubicBezTo>
                    <a:pt x="164783" y="0"/>
                    <a:pt x="122873" y="41910"/>
                    <a:pt x="122873" y="94298"/>
                  </a:cubicBezTo>
                  <a:cubicBezTo>
                    <a:pt x="122873" y="127635"/>
                    <a:pt x="122873" y="183833"/>
                    <a:pt x="146685" y="220980"/>
                  </a:cubicBezTo>
                  <a:cubicBezTo>
                    <a:pt x="147638" y="244793"/>
                    <a:pt x="149543" y="268605"/>
                    <a:pt x="147638" y="292418"/>
                  </a:cubicBezTo>
                  <a:lnTo>
                    <a:pt x="106680" y="292418"/>
                  </a:lnTo>
                  <a:cubicBezTo>
                    <a:pt x="47625" y="292418"/>
                    <a:pt x="0" y="340043"/>
                    <a:pt x="0" y="399098"/>
                  </a:cubicBezTo>
                  <a:lnTo>
                    <a:pt x="0" y="469583"/>
                  </a:lnTo>
                  <a:lnTo>
                    <a:pt x="434340" y="469583"/>
                  </a:lnTo>
                  <a:lnTo>
                    <a:pt x="434340" y="399098"/>
                  </a:lnTo>
                  <a:cubicBezTo>
                    <a:pt x="434340" y="340043"/>
                    <a:pt x="386715" y="292418"/>
                    <a:pt x="327660" y="292418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18C81D4-992A-4420-ABD0-8BAF629591AE}"/>
                </a:ext>
              </a:extLst>
            </p:cNvPr>
            <p:cNvSpPr/>
            <p:nvPr/>
          </p:nvSpPr>
          <p:spPr>
            <a:xfrm>
              <a:off x="1731982" y="2181136"/>
              <a:ext cx="729954" cy="794839"/>
            </a:xfrm>
            <a:custGeom>
              <a:avLst/>
              <a:gdLst/>
              <a:ahLst/>
              <a:cxnLst/>
              <a:rect l="0" t="0" r="0" b="0"/>
              <a:pathLst>
                <a:path w="428625" h="466725">
                  <a:moveTo>
                    <a:pt x="327660" y="292418"/>
                  </a:moveTo>
                  <a:lnTo>
                    <a:pt x="286703" y="292418"/>
                  </a:lnTo>
                  <a:cubicBezTo>
                    <a:pt x="284798" y="268605"/>
                    <a:pt x="286703" y="244793"/>
                    <a:pt x="287655" y="220980"/>
                  </a:cubicBezTo>
                  <a:cubicBezTo>
                    <a:pt x="311468" y="183833"/>
                    <a:pt x="311468" y="126683"/>
                    <a:pt x="311468" y="94298"/>
                  </a:cubicBezTo>
                  <a:cubicBezTo>
                    <a:pt x="311468" y="41910"/>
                    <a:pt x="269558" y="0"/>
                    <a:pt x="217170" y="0"/>
                  </a:cubicBezTo>
                  <a:cubicBezTo>
                    <a:pt x="164783" y="0"/>
                    <a:pt x="122873" y="41910"/>
                    <a:pt x="122873" y="94298"/>
                  </a:cubicBezTo>
                  <a:cubicBezTo>
                    <a:pt x="122873" y="127635"/>
                    <a:pt x="122873" y="183833"/>
                    <a:pt x="146685" y="220980"/>
                  </a:cubicBezTo>
                  <a:cubicBezTo>
                    <a:pt x="147638" y="244793"/>
                    <a:pt x="149543" y="268605"/>
                    <a:pt x="147638" y="292418"/>
                  </a:cubicBezTo>
                  <a:lnTo>
                    <a:pt x="106680" y="292418"/>
                  </a:lnTo>
                  <a:cubicBezTo>
                    <a:pt x="47625" y="292418"/>
                    <a:pt x="0" y="340043"/>
                    <a:pt x="0" y="399098"/>
                  </a:cubicBezTo>
                  <a:lnTo>
                    <a:pt x="0" y="469583"/>
                  </a:lnTo>
                  <a:lnTo>
                    <a:pt x="434340" y="469583"/>
                  </a:lnTo>
                  <a:lnTo>
                    <a:pt x="434340" y="399098"/>
                  </a:lnTo>
                  <a:cubicBezTo>
                    <a:pt x="434340" y="340043"/>
                    <a:pt x="386715" y="292418"/>
                    <a:pt x="327660" y="292418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AE42396-9999-40B5-9AF2-D988446E610E}"/>
                </a:ext>
              </a:extLst>
            </p:cNvPr>
            <p:cNvSpPr/>
            <p:nvPr/>
          </p:nvSpPr>
          <p:spPr>
            <a:xfrm>
              <a:off x="1362139" y="2309284"/>
              <a:ext cx="729954" cy="794839"/>
            </a:xfrm>
            <a:custGeom>
              <a:avLst/>
              <a:gdLst/>
              <a:ahLst/>
              <a:cxnLst/>
              <a:rect l="0" t="0" r="0" b="0"/>
              <a:pathLst>
                <a:path w="428625" h="466725">
                  <a:moveTo>
                    <a:pt x="327660" y="293370"/>
                  </a:moveTo>
                  <a:lnTo>
                    <a:pt x="286703" y="293370"/>
                  </a:lnTo>
                  <a:cubicBezTo>
                    <a:pt x="284798" y="269558"/>
                    <a:pt x="286703" y="245745"/>
                    <a:pt x="287655" y="221933"/>
                  </a:cubicBezTo>
                  <a:cubicBezTo>
                    <a:pt x="311468" y="183833"/>
                    <a:pt x="311468" y="127635"/>
                    <a:pt x="311468" y="94298"/>
                  </a:cubicBezTo>
                  <a:cubicBezTo>
                    <a:pt x="311468" y="41910"/>
                    <a:pt x="269558" y="0"/>
                    <a:pt x="217170" y="0"/>
                  </a:cubicBezTo>
                  <a:cubicBezTo>
                    <a:pt x="164783" y="0"/>
                    <a:pt x="122873" y="41910"/>
                    <a:pt x="122873" y="94298"/>
                  </a:cubicBezTo>
                  <a:cubicBezTo>
                    <a:pt x="122873" y="127635"/>
                    <a:pt x="122873" y="183833"/>
                    <a:pt x="146685" y="220980"/>
                  </a:cubicBezTo>
                  <a:cubicBezTo>
                    <a:pt x="147638" y="244793"/>
                    <a:pt x="149543" y="268605"/>
                    <a:pt x="147638" y="292418"/>
                  </a:cubicBezTo>
                  <a:lnTo>
                    <a:pt x="106680" y="292418"/>
                  </a:lnTo>
                  <a:cubicBezTo>
                    <a:pt x="47625" y="292418"/>
                    <a:pt x="0" y="340043"/>
                    <a:pt x="0" y="399098"/>
                  </a:cubicBezTo>
                  <a:lnTo>
                    <a:pt x="0" y="469583"/>
                  </a:lnTo>
                  <a:lnTo>
                    <a:pt x="434340" y="469583"/>
                  </a:lnTo>
                  <a:lnTo>
                    <a:pt x="434340" y="399098"/>
                  </a:lnTo>
                  <a:cubicBezTo>
                    <a:pt x="434340" y="340995"/>
                    <a:pt x="386715" y="293370"/>
                    <a:pt x="327660" y="293370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0803CE5-51D3-4BA1-801F-73399A6C55FE}"/>
              </a:ext>
            </a:extLst>
          </p:cNvPr>
          <p:cNvSpPr txBox="1"/>
          <p:nvPr/>
        </p:nvSpPr>
        <p:spPr>
          <a:xfrm>
            <a:off x="2108421" y="2854534"/>
            <a:ext cx="14414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Chaos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Engineering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Team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6" y="1524000"/>
            <a:ext cx="1549400" cy="232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09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3E8C58F-F8BB-4E8D-A267-F16A02288D2F}"/>
              </a:ext>
            </a:extLst>
          </p:cNvPr>
          <p:cNvSpPr/>
          <p:nvPr/>
        </p:nvSpPr>
        <p:spPr>
          <a:xfrm>
            <a:off x="5061865" y="2366159"/>
            <a:ext cx="2175672" cy="411182"/>
          </a:xfrm>
          <a:prstGeom prst="rect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30A1CFB-2AEB-42FB-B819-35A6A92CA877}"/>
              </a:ext>
            </a:extLst>
          </p:cNvPr>
          <p:cNvGrpSpPr/>
          <p:nvPr/>
        </p:nvGrpSpPr>
        <p:grpSpPr>
          <a:xfrm>
            <a:off x="5061865" y="3344999"/>
            <a:ext cx="2175672" cy="411182"/>
            <a:chOff x="3223260" y="3338299"/>
            <a:chExt cx="2697480" cy="5097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BC319C0-2E37-4CB2-BB3D-31EA758298DA}"/>
                </a:ext>
              </a:extLst>
            </p:cNvPr>
            <p:cNvSpPr/>
            <p:nvPr/>
          </p:nvSpPr>
          <p:spPr>
            <a:xfrm>
              <a:off x="3223260" y="3338299"/>
              <a:ext cx="2697480" cy="50979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0E39796-54ED-4A46-8479-62EB37E65C11}"/>
                </a:ext>
              </a:extLst>
            </p:cNvPr>
            <p:cNvSpPr txBox="1"/>
            <p:nvPr/>
          </p:nvSpPr>
          <p:spPr>
            <a:xfrm>
              <a:off x="3764892" y="3408532"/>
              <a:ext cx="1614218" cy="381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Infrastructure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FAF63E10-CB8B-4F55-A550-254877C8DF71}"/>
              </a:ext>
            </a:extLst>
          </p:cNvPr>
          <p:cNvSpPr/>
          <p:nvPr/>
        </p:nvSpPr>
        <p:spPr>
          <a:xfrm>
            <a:off x="5061865" y="1881663"/>
            <a:ext cx="2175672" cy="411182"/>
          </a:xfrm>
          <a:prstGeom prst="rect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68C1F8F-9C8F-4290-A8CB-55E30E8E43BC}"/>
              </a:ext>
            </a:extLst>
          </p:cNvPr>
          <p:cNvGrpSpPr/>
          <p:nvPr/>
        </p:nvGrpSpPr>
        <p:grpSpPr>
          <a:xfrm>
            <a:off x="5061865" y="2855579"/>
            <a:ext cx="2175672" cy="411182"/>
            <a:chOff x="3223260" y="2731498"/>
            <a:chExt cx="2697480" cy="509799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9FDBB8E-EBBD-4163-ABA9-961EFDC0F0CD}"/>
                </a:ext>
              </a:extLst>
            </p:cNvPr>
            <p:cNvSpPr/>
            <p:nvPr/>
          </p:nvSpPr>
          <p:spPr>
            <a:xfrm>
              <a:off x="3223260" y="2731498"/>
              <a:ext cx="2697480" cy="509799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A242C95-3E71-4A01-A286-4ECADA7C86B2}"/>
                </a:ext>
              </a:extLst>
            </p:cNvPr>
            <p:cNvSpPr txBox="1"/>
            <p:nvPr/>
          </p:nvSpPr>
          <p:spPr>
            <a:xfrm>
              <a:off x="3960656" y="2801731"/>
              <a:ext cx="1222687" cy="381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rPr>
                <a:t>Switching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E4F4047-F775-4778-BB36-E8646472B5D4}"/>
              </a:ext>
            </a:extLst>
          </p:cNvPr>
          <p:cNvSpPr txBox="1"/>
          <p:nvPr/>
        </p:nvSpPr>
        <p:spPr>
          <a:xfrm>
            <a:off x="5593298" y="2422806"/>
            <a:ext cx="1112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Application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5FB0A9E-3998-4074-B07A-44473C691D80}"/>
              </a:ext>
            </a:extLst>
          </p:cNvPr>
          <p:cNvSpPr txBox="1"/>
          <p:nvPr/>
        </p:nvSpPr>
        <p:spPr>
          <a:xfrm>
            <a:off x="5778446" y="1938310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People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770E64-4974-44C3-99D2-A37604383E4F}"/>
              </a:ext>
            </a:extLst>
          </p:cNvPr>
          <p:cNvGrpSpPr/>
          <p:nvPr/>
        </p:nvGrpSpPr>
        <p:grpSpPr>
          <a:xfrm>
            <a:off x="3499287" y="2491351"/>
            <a:ext cx="711706" cy="394376"/>
            <a:chOff x="992297" y="2181136"/>
            <a:chExt cx="1469639" cy="92298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6ACE4DC-51E8-4AE8-88B4-D40DD6DD1CE4}"/>
                </a:ext>
              </a:extLst>
            </p:cNvPr>
            <p:cNvSpPr/>
            <p:nvPr/>
          </p:nvSpPr>
          <p:spPr>
            <a:xfrm>
              <a:off x="992297" y="2181136"/>
              <a:ext cx="729954" cy="794839"/>
            </a:xfrm>
            <a:custGeom>
              <a:avLst/>
              <a:gdLst/>
              <a:ahLst/>
              <a:cxnLst/>
              <a:rect l="0" t="0" r="0" b="0"/>
              <a:pathLst>
                <a:path w="428625" h="466725">
                  <a:moveTo>
                    <a:pt x="327660" y="292418"/>
                  </a:moveTo>
                  <a:lnTo>
                    <a:pt x="286703" y="292418"/>
                  </a:lnTo>
                  <a:cubicBezTo>
                    <a:pt x="284798" y="268605"/>
                    <a:pt x="286703" y="244793"/>
                    <a:pt x="287655" y="220980"/>
                  </a:cubicBezTo>
                  <a:cubicBezTo>
                    <a:pt x="311468" y="183833"/>
                    <a:pt x="311468" y="126683"/>
                    <a:pt x="311468" y="94298"/>
                  </a:cubicBezTo>
                  <a:cubicBezTo>
                    <a:pt x="311468" y="41910"/>
                    <a:pt x="269558" y="0"/>
                    <a:pt x="217170" y="0"/>
                  </a:cubicBezTo>
                  <a:cubicBezTo>
                    <a:pt x="164783" y="0"/>
                    <a:pt x="122873" y="41910"/>
                    <a:pt x="122873" y="94298"/>
                  </a:cubicBezTo>
                  <a:cubicBezTo>
                    <a:pt x="122873" y="127635"/>
                    <a:pt x="122873" y="183833"/>
                    <a:pt x="146685" y="220980"/>
                  </a:cubicBezTo>
                  <a:cubicBezTo>
                    <a:pt x="147638" y="244793"/>
                    <a:pt x="149543" y="268605"/>
                    <a:pt x="147638" y="292418"/>
                  </a:cubicBezTo>
                  <a:lnTo>
                    <a:pt x="106680" y="292418"/>
                  </a:lnTo>
                  <a:cubicBezTo>
                    <a:pt x="47625" y="292418"/>
                    <a:pt x="0" y="340043"/>
                    <a:pt x="0" y="399098"/>
                  </a:cubicBezTo>
                  <a:lnTo>
                    <a:pt x="0" y="469583"/>
                  </a:lnTo>
                  <a:lnTo>
                    <a:pt x="434340" y="469583"/>
                  </a:lnTo>
                  <a:lnTo>
                    <a:pt x="434340" y="399098"/>
                  </a:lnTo>
                  <a:cubicBezTo>
                    <a:pt x="434340" y="340043"/>
                    <a:pt x="386715" y="292418"/>
                    <a:pt x="327660" y="292418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18C81D4-992A-4420-ABD0-8BAF629591AE}"/>
                </a:ext>
              </a:extLst>
            </p:cNvPr>
            <p:cNvSpPr/>
            <p:nvPr/>
          </p:nvSpPr>
          <p:spPr>
            <a:xfrm>
              <a:off x="1731982" y="2181136"/>
              <a:ext cx="729954" cy="794839"/>
            </a:xfrm>
            <a:custGeom>
              <a:avLst/>
              <a:gdLst/>
              <a:ahLst/>
              <a:cxnLst/>
              <a:rect l="0" t="0" r="0" b="0"/>
              <a:pathLst>
                <a:path w="428625" h="466725">
                  <a:moveTo>
                    <a:pt x="327660" y="292418"/>
                  </a:moveTo>
                  <a:lnTo>
                    <a:pt x="286703" y="292418"/>
                  </a:lnTo>
                  <a:cubicBezTo>
                    <a:pt x="284798" y="268605"/>
                    <a:pt x="286703" y="244793"/>
                    <a:pt x="287655" y="220980"/>
                  </a:cubicBezTo>
                  <a:cubicBezTo>
                    <a:pt x="311468" y="183833"/>
                    <a:pt x="311468" y="126683"/>
                    <a:pt x="311468" y="94298"/>
                  </a:cubicBezTo>
                  <a:cubicBezTo>
                    <a:pt x="311468" y="41910"/>
                    <a:pt x="269558" y="0"/>
                    <a:pt x="217170" y="0"/>
                  </a:cubicBezTo>
                  <a:cubicBezTo>
                    <a:pt x="164783" y="0"/>
                    <a:pt x="122873" y="41910"/>
                    <a:pt x="122873" y="94298"/>
                  </a:cubicBezTo>
                  <a:cubicBezTo>
                    <a:pt x="122873" y="127635"/>
                    <a:pt x="122873" y="183833"/>
                    <a:pt x="146685" y="220980"/>
                  </a:cubicBezTo>
                  <a:cubicBezTo>
                    <a:pt x="147638" y="244793"/>
                    <a:pt x="149543" y="268605"/>
                    <a:pt x="147638" y="292418"/>
                  </a:cubicBezTo>
                  <a:lnTo>
                    <a:pt x="106680" y="292418"/>
                  </a:lnTo>
                  <a:cubicBezTo>
                    <a:pt x="47625" y="292418"/>
                    <a:pt x="0" y="340043"/>
                    <a:pt x="0" y="399098"/>
                  </a:cubicBezTo>
                  <a:lnTo>
                    <a:pt x="0" y="469583"/>
                  </a:lnTo>
                  <a:lnTo>
                    <a:pt x="434340" y="469583"/>
                  </a:lnTo>
                  <a:lnTo>
                    <a:pt x="434340" y="399098"/>
                  </a:lnTo>
                  <a:cubicBezTo>
                    <a:pt x="434340" y="340043"/>
                    <a:pt x="386715" y="292418"/>
                    <a:pt x="327660" y="292418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AE42396-9999-40B5-9AF2-D988446E610E}"/>
                </a:ext>
              </a:extLst>
            </p:cNvPr>
            <p:cNvSpPr/>
            <p:nvPr/>
          </p:nvSpPr>
          <p:spPr>
            <a:xfrm>
              <a:off x="1362139" y="2309284"/>
              <a:ext cx="729954" cy="794839"/>
            </a:xfrm>
            <a:custGeom>
              <a:avLst/>
              <a:gdLst/>
              <a:ahLst/>
              <a:cxnLst/>
              <a:rect l="0" t="0" r="0" b="0"/>
              <a:pathLst>
                <a:path w="428625" h="466725">
                  <a:moveTo>
                    <a:pt x="327660" y="293370"/>
                  </a:moveTo>
                  <a:lnTo>
                    <a:pt x="286703" y="293370"/>
                  </a:lnTo>
                  <a:cubicBezTo>
                    <a:pt x="284798" y="269558"/>
                    <a:pt x="286703" y="245745"/>
                    <a:pt x="287655" y="221933"/>
                  </a:cubicBezTo>
                  <a:cubicBezTo>
                    <a:pt x="311468" y="183833"/>
                    <a:pt x="311468" y="127635"/>
                    <a:pt x="311468" y="94298"/>
                  </a:cubicBezTo>
                  <a:cubicBezTo>
                    <a:pt x="311468" y="41910"/>
                    <a:pt x="269558" y="0"/>
                    <a:pt x="217170" y="0"/>
                  </a:cubicBezTo>
                  <a:cubicBezTo>
                    <a:pt x="164783" y="0"/>
                    <a:pt x="122873" y="41910"/>
                    <a:pt x="122873" y="94298"/>
                  </a:cubicBezTo>
                  <a:cubicBezTo>
                    <a:pt x="122873" y="127635"/>
                    <a:pt x="122873" y="183833"/>
                    <a:pt x="146685" y="220980"/>
                  </a:cubicBezTo>
                  <a:cubicBezTo>
                    <a:pt x="147638" y="244793"/>
                    <a:pt x="149543" y="268605"/>
                    <a:pt x="147638" y="292418"/>
                  </a:cubicBezTo>
                  <a:lnTo>
                    <a:pt x="106680" y="292418"/>
                  </a:lnTo>
                  <a:cubicBezTo>
                    <a:pt x="47625" y="292418"/>
                    <a:pt x="0" y="340043"/>
                    <a:pt x="0" y="399098"/>
                  </a:cubicBezTo>
                  <a:lnTo>
                    <a:pt x="0" y="469583"/>
                  </a:lnTo>
                  <a:lnTo>
                    <a:pt x="434340" y="469583"/>
                  </a:lnTo>
                  <a:lnTo>
                    <a:pt x="434340" y="399098"/>
                  </a:lnTo>
                  <a:cubicBezTo>
                    <a:pt x="434340" y="340995"/>
                    <a:pt x="386715" y="293370"/>
                    <a:pt x="327660" y="293370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5A24A1E-BC5D-4904-8108-99D8CEF8DD5F}"/>
              </a:ext>
            </a:extLst>
          </p:cNvPr>
          <p:cNvSpPr/>
          <p:nvPr/>
        </p:nvSpPr>
        <p:spPr>
          <a:xfrm>
            <a:off x="4539538" y="1881663"/>
            <a:ext cx="269971" cy="1874518"/>
          </a:xfrm>
          <a:prstGeom prst="rect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721C7D5-4D1C-4761-9811-287687DBE435}"/>
              </a:ext>
            </a:extLst>
          </p:cNvPr>
          <p:cNvCxnSpPr>
            <a:cxnSpLocks/>
          </p:cNvCxnSpPr>
          <p:nvPr/>
        </p:nvCxnSpPr>
        <p:spPr>
          <a:xfrm>
            <a:off x="4809509" y="2087254"/>
            <a:ext cx="2126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31FFDDF-9C5B-426E-BDEC-9E1264EC1CC6}"/>
              </a:ext>
            </a:extLst>
          </p:cNvPr>
          <p:cNvCxnSpPr>
            <a:cxnSpLocks/>
          </p:cNvCxnSpPr>
          <p:nvPr/>
        </p:nvCxnSpPr>
        <p:spPr>
          <a:xfrm>
            <a:off x="4809509" y="2576674"/>
            <a:ext cx="2126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674B44E-5C5B-4726-A472-1D52DCFB5B60}"/>
              </a:ext>
            </a:extLst>
          </p:cNvPr>
          <p:cNvCxnSpPr>
            <a:cxnSpLocks/>
          </p:cNvCxnSpPr>
          <p:nvPr/>
        </p:nvCxnSpPr>
        <p:spPr>
          <a:xfrm>
            <a:off x="4809509" y="3057077"/>
            <a:ext cx="2126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FDAF0EB-6450-48D6-8F21-18A77533535C}"/>
              </a:ext>
            </a:extLst>
          </p:cNvPr>
          <p:cNvCxnSpPr>
            <a:cxnSpLocks/>
          </p:cNvCxnSpPr>
          <p:nvPr/>
        </p:nvCxnSpPr>
        <p:spPr>
          <a:xfrm>
            <a:off x="4809509" y="3546498"/>
            <a:ext cx="21265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0803CE5-51D3-4BA1-801F-73399A6C55FE}"/>
              </a:ext>
            </a:extLst>
          </p:cNvPr>
          <p:cNvSpPr txBox="1"/>
          <p:nvPr/>
        </p:nvSpPr>
        <p:spPr>
          <a:xfrm>
            <a:off x="3274692" y="2954815"/>
            <a:ext cx="11608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Chaos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Engineering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Team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258DE6-5954-431C-B869-75EE894E5264}"/>
              </a:ext>
            </a:extLst>
          </p:cNvPr>
          <p:cNvSpPr txBox="1"/>
          <p:nvPr/>
        </p:nvSpPr>
        <p:spPr>
          <a:xfrm rot="16200000">
            <a:off x="4325896" y="2649646"/>
            <a:ext cx="684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Tools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4EC7A6-6907-4C93-8AC7-474D06C28C42}"/>
              </a:ext>
            </a:extLst>
          </p:cNvPr>
          <p:cNvGrpSpPr/>
          <p:nvPr/>
        </p:nvGrpSpPr>
        <p:grpSpPr>
          <a:xfrm>
            <a:off x="8089394" y="2491351"/>
            <a:ext cx="711706" cy="394376"/>
            <a:chOff x="992297" y="2181136"/>
            <a:chExt cx="1469639" cy="922987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F0AB657-BC70-4081-972A-B6D94033BA8A}"/>
                </a:ext>
              </a:extLst>
            </p:cNvPr>
            <p:cNvSpPr/>
            <p:nvPr/>
          </p:nvSpPr>
          <p:spPr>
            <a:xfrm>
              <a:off x="992297" y="2181136"/>
              <a:ext cx="729954" cy="794839"/>
            </a:xfrm>
            <a:custGeom>
              <a:avLst/>
              <a:gdLst/>
              <a:ahLst/>
              <a:cxnLst/>
              <a:rect l="0" t="0" r="0" b="0"/>
              <a:pathLst>
                <a:path w="428625" h="466725">
                  <a:moveTo>
                    <a:pt x="327660" y="292418"/>
                  </a:moveTo>
                  <a:lnTo>
                    <a:pt x="286703" y="292418"/>
                  </a:lnTo>
                  <a:cubicBezTo>
                    <a:pt x="284798" y="268605"/>
                    <a:pt x="286703" y="244793"/>
                    <a:pt x="287655" y="220980"/>
                  </a:cubicBezTo>
                  <a:cubicBezTo>
                    <a:pt x="311468" y="183833"/>
                    <a:pt x="311468" y="126683"/>
                    <a:pt x="311468" y="94298"/>
                  </a:cubicBezTo>
                  <a:cubicBezTo>
                    <a:pt x="311468" y="41910"/>
                    <a:pt x="269558" y="0"/>
                    <a:pt x="217170" y="0"/>
                  </a:cubicBezTo>
                  <a:cubicBezTo>
                    <a:pt x="164783" y="0"/>
                    <a:pt x="122873" y="41910"/>
                    <a:pt x="122873" y="94298"/>
                  </a:cubicBezTo>
                  <a:cubicBezTo>
                    <a:pt x="122873" y="127635"/>
                    <a:pt x="122873" y="183833"/>
                    <a:pt x="146685" y="220980"/>
                  </a:cubicBezTo>
                  <a:cubicBezTo>
                    <a:pt x="147638" y="244793"/>
                    <a:pt x="149543" y="268605"/>
                    <a:pt x="147638" y="292418"/>
                  </a:cubicBezTo>
                  <a:lnTo>
                    <a:pt x="106680" y="292418"/>
                  </a:lnTo>
                  <a:cubicBezTo>
                    <a:pt x="47625" y="292418"/>
                    <a:pt x="0" y="340043"/>
                    <a:pt x="0" y="399098"/>
                  </a:cubicBezTo>
                  <a:lnTo>
                    <a:pt x="0" y="469583"/>
                  </a:lnTo>
                  <a:lnTo>
                    <a:pt x="434340" y="469583"/>
                  </a:lnTo>
                  <a:lnTo>
                    <a:pt x="434340" y="399098"/>
                  </a:lnTo>
                  <a:cubicBezTo>
                    <a:pt x="434340" y="340043"/>
                    <a:pt x="386715" y="292418"/>
                    <a:pt x="327660" y="292418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81A6AACA-961C-4381-86AE-292041D7FA87}"/>
                </a:ext>
              </a:extLst>
            </p:cNvPr>
            <p:cNvSpPr/>
            <p:nvPr/>
          </p:nvSpPr>
          <p:spPr>
            <a:xfrm>
              <a:off x="1731982" y="2181136"/>
              <a:ext cx="729954" cy="794839"/>
            </a:xfrm>
            <a:custGeom>
              <a:avLst/>
              <a:gdLst/>
              <a:ahLst/>
              <a:cxnLst/>
              <a:rect l="0" t="0" r="0" b="0"/>
              <a:pathLst>
                <a:path w="428625" h="466725">
                  <a:moveTo>
                    <a:pt x="327660" y="292418"/>
                  </a:moveTo>
                  <a:lnTo>
                    <a:pt x="286703" y="292418"/>
                  </a:lnTo>
                  <a:cubicBezTo>
                    <a:pt x="284798" y="268605"/>
                    <a:pt x="286703" y="244793"/>
                    <a:pt x="287655" y="220980"/>
                  </a:cubicBezTo>
                  <a:cubicBezTo>
                    <a:pt x="311468" y="183833"/>
                    <a:pt x="311468" y="126683"/>
                    <a:pt x="311468" y="94298"/>
                  </a:cubicBezTo>
                  <a:cubicBezTo>
                    <a:pt x="311468" y="41910"/>
                    <a:pt x="269558" y="0"/>
                    <a:pt x="217170" y="0"/>
                  </a:cubicBezTo>
                  <a:cubicBezTo>
                    <a:pt x="164783" y="0"/>
                    <a:pt x="122873" y="41910"/>
                    <a:pt x="122873" y="94298"/>
                  </a:cubicBezTo>
                  <a:cubicBezTo>
                    <a:pt x="122873" y="127635"/>
                    <a:pt x="122873" y="183833"/>
                    <a:pt x="146685" y="220980"/>
                  </a:cubicBezTo>
                  <a:cubicBezTo>
                    <a:pt x="147638" y="244793"/>
                    <a:pt x="149543" y="268605"/>
                    <a:pt x="147638" y="292418"/>
                  </a:cubicBezTo>
                  <a:lnTo>
                    <a:pt x="106680" y="292418"/>
                  </a:lnTo>
                  <a:cubicBezTo>
                    <a:pt x="47625" y="292418"/>
                    <a:pt x="0" y="340043"/>
                    <a:pt x="0" y="399098"/>
                  </a:cubicBezTo>
                  <a:lnTo>
                    <a:pt x="0" y="469583"/>
                  </a:lnTo>
                  <a:lnTo>
                    <a:pt x="434340" y="469583"/>
                  </a:lnTo>
                  <a:lnTo>
                    <a:pt x="434340" y="399098"/>
                  </a:lnTo>
                  <a:cubicBezTo>
                    <a:pt x="434340" y="340043"/>
                    <a:pt x="386715" y="292418"/>
                    <a:pt x="327660" y="292418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D55AFC9-B7CD-4BCF-83D5-4CAEAC6D0972}"/>
                </a:ext>
              </a:extLst>
            </p:cNvPr>
            <p:cNvSpPr/>
            <p:nvPr/>
          </p:nvSpPr>
          <p:spPr>
            <a:xfrm>
              <a:off x="1362139" y="2309284"/>
              <a:ext cx="729954" cy="794839"/>
            </a:xfrm>
            <a:custGeom>
              <a:avLst/>
              <a:gdLst/>
              <a:ahLst/>
              <a:cxnLst/>
              <a:rect l="0" t="0" r="0" b="0"/>
              <a:pathLst>
                <a:path w="428625" h="466725">
                  <a:moveTo>
                    <a:pt x="327660" y="293370"/>
                  </a:moveTo>
                  <a:lnTo>
                    <a:pt x="286703" y="293370"/>
                  </a:lnTo>
                  <a:cubicBezTo>
                    <a:pt x="284798" y="269558"/>
                    <a:pt x="286703" y="245745"/>
                    <a:pt x="287655" y="221933"/>
                  </a:cubicBezTo>
                  <a:cubicBezTo>
                    <a:pt x="311468" y="183833"/>
                    <a:pt x="311468" y="127635"/>
                    <a:pt x="311468" y="94298"/>
                  </a:cubicBezTo>
                  <a:cubicBezTo>
                    <a:pt x="311468" y="41910"/>
                    <a:pt x="269558" y="0"/>
                    <a:pt x="217170" y="0"/>
                  </a:cubicBezTo>
                  <a:cubicBezTo>
                    <a:pt x="164783" y="0"/>
                    <a:pt x="122873" y="41910"/>
                    <a:pt x="122873" y="94298"/>
                  </a:cubicBezTo>
                  <a:cubicBezTo>
                    <a:pt x="122873" y="127635"/>
                    <a:pt x="122873" y="183833"/>
                    <a:pt x="146685" y="220980"/>
                  </a:cubicBezTo>
                  <a:cubicBezTo>
                    <a:pt x="147638" y="244793"/>
                    <a:pt x="149543" y="268605"/>
                    <a:pt x="147638" y="292418"/>
                  </a:cubicBezTo>
                  <a:lnTo>
                    <a:pt x="106680" y="292418"/>
                  </a:lnTo>
                  <a:cubicBezTo>
                    <a:pt x="47625" y="292418"/>
                    <a:pt x="0" y="340043"/>
                    <a:pt x="0" y="399098"/>
                  </a:cubicBezTo>
                  <a:lnTo>
                    <a:pt x="0" y="469583"/>
                  </a:lnTo>
                  <a:lnTo>
                    <a:pt x="434340" y="469583"/>
                  </a:lnTo>
                  <a:lnTo>
                    <a:pt x="434340" y="399098"/>
                  </a:lnTo>
                  <a:cubicBezTo>
                    <a:pt x="434340" y="340995"/>
                    <a:pt x="386715" y="293370"/>
                    <a:pt x="327660" y="293370"/>
                  </a:cubicBez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8DDAEF1-045A-4C34-9017-0F60BFC00858}"/>
              </a:ext>
            </a:extLst>
          </p:cNvPr>
          <p:cNvGrpSpPr/>
          <p:nvPr/>
        </p:nvGrpSpPr>
        <p:grpSpPr>
          <a:xfrm>
            <a:off x="7284416" y="1881663"/>
            <a:ext cx="479988" cy="1874518"/>
            <a:chOff x="5978863" y="1524000"/>
            <a:chExt cx="595107" cy="2324098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35ACEDF-68C4-4CB9-BAE0-6A062FB1780B}"/>
                </a:ext>
              </a:extLst>
            </p:cNvPr>
            <p:cNvSpPr/>
            <p:nvPr/>
          </p:nvSpPr>
          <p:spPr>
            <a:xfrm>
              <a:off x="6241339" y="1524000"/>
              <a:ext cx="332631" cy="2324098"/>
            </a:xfrm>
            <a:prstGeom prst="rect">
              <a:avLst/>
            </a:prstGeom>
            <a:noFill/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D6CA707-E707-44B3-B1A1-2F89CB28709C}"/>
                </a:ext>
              </a:extLst>
            </p:cNvPr>
            <p:cNvGrpSpPr/>
            <p:nvPr/>
          </p:nvGrpSpPr>
          <p:grpSpPr>
            <a:xfrm>
              <a:off x="5978863" y="1778899"/>
              <a:ext cx="263655" cy="1809226"/>
              <a:chOff x="6072923" y="1778899"/>
              <a:chExt cx="263655" cy="1809226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D86DA8C4-ED5E-437B-AF77-D8BC4FB281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2923" y="1778899"/>
                <a:ext cx="26365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F09B1AD9-68EA-4CD1-9B66-419D92128FF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2923" y="2385701"/>
                <a:ext cx="26365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E9BEE83-5A08-478B-B30A-FAB2D39638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2923" y="2981323"/>
                <a:ext cx="26365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FEA91FBD-B2EE-4ED0-B5F8-9D5D9FEAE8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2923" y="3588125"/>
                <a:ext cx="263655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C0915F9D-BBAF-436F-AB00-DDC8EAC062FA}"/>
              </a:ext>
            </a:extLst>
          </p:cNvPr>
          <p:cNvSpPr txBox="1"/>
          <p:nvPr/>
        </p:nvSpPr>
        <p:spPr>
          <a:xfrm>
            <a:off x="8027663" y="2954815"/>
            <a:ext cx="8418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Security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Red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Team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06F7AC-04BC-4589-8BA8-6BF26E001285}"/>
              </a:ext>
            </a:extLst>
          </p:cNvPr>
          <p:cNvSpPr txBox="1"/>
          <p:nvPr/>
        </p:nvSpPr>
        <p:spPr>
          <a:xfrm rot="5400000">
            <a:off x="7301072" y="2649646"/>
            <a:ext cx="684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Tools</a:t>
            </a:r>
          </a:p>
        </p:txBody>
      </p:sp>
      <p:sp>
        <p:nvSpPr>
          <p:cNvPr id="53" name="Title 8">
            <a:extLst>
              <a:ext uri="{FF2B5EF4-FFF2-40B4-BE49-F238E27FC236}">
                <a16:creationId xmlns:a16="http://schemas.microsoft.com/office/drawing/2014/main" id="{A71D723D-30C6-4E18-8D2B-36A1E8C5E08A}"/>
              </a:ext>
            </a:extLst>
          </p:cNvPr>
          <p:cNvSpPr txBox="1">
            <a:spLocks/>
          </p:cNvSpPr>
          <p:nvPr/>
        </p:nvSpPr>
        <p:spPr>
          <a:xfrm>
            <a:off x="351950" y="2733997"/>
            <a:ext cx="2784848" cy="140814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Four layers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Two teams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An attitude—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Find the weakest link</a:t>
            </a:r>
          </a:p>
        </p:txBody>
      </p:sp>
      <p:sp>
        <p:nvSpPr>
          <p:cNvPr id="62" name="Title 8">
            <a:extLst>
              <a:ext uri="{FF2B5EF4-FFF2-40B4-BE49-F238E27FC236}">
                <a16:creationId xmlns:a16="http://schemas.microsoft.com/office/drawing/2014/main" id="{EB5E5223-9719-4795-A1CA-E214E2CAC44F}"/>
              </a:ext>
            </a:extLst>
          </p:cNvPr>
          <p:cNvSpPr txBox="1">
            <a:spLocks/>
          </p:cNvSpPr>
          <p:nvPr/>
        </p:nvSpPr>
        <p:spPr>
          <a:xfrm>
            <a:off x="336789" y="1430845"/>
            <a:ext cx="3295759" cy="140814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j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Chaos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architecture</a:t>
            </a:r>
          </a:p>
        </p:txBody>
      </p:sp>
    </p:spTree>
    <p:extLst>
      <p:ext uri="{BB962C8B-B14F-4D97-AF65-F5344CB8AC3E}">
        <p14:creationId xmlns:p14="http://schemas.microsoft.com/office/powerpoint/2010/main" val="196895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4513">
              <a:srgbClr val="C00000"/>
            </a:gs>
            <a:gs pos="0">
              <a:srgbClr val="76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13B4288E-46A6-4476-B2A7-BE83272558C5}"/>
              </a:ext>
            </a:extLst>
          </p:cNvPr>
          <p:cNvSpPr/>
          <p:nvPr/>
        </p:nvSpPr>
        <p:spPr>
          <a:xfrm>
            <a:off x="3549932" y="1372575"/>
            <a:ext cx="2099456" cy="575144"/>
          </a:xfrm>
          <a:prstGeom prst="ellipse">
            <a:avLst/>
          </a:prstGeom>
          <a:noFill/>
          <a:ln w="19050" cap="rnd">
            <a:solidFill>
              <a:schemeClr val="tx1">
                <a:alpha val="20000"/>
              </a:schemeClr>
            </a:solidFill>
            <a:prstDash val="solid"/>
            <a:round/>
            <a:headEnd type="none" w="med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C3DDD12-EF0A-4E35-B949-8518C4369084}"/>
              </a:ext>
            </a:extLst>
          </p:cNvPr>
          <p:cNvSpPr/>
          <p:nvPr/>
        </p:nvSpPr>
        <p:spPr>
          <a:xfrm>
            <a:off x="3848446" y="1433909"/>
            <a:ext cx="1502428" cy="411589"/>
          </a:xfrm>
          <a:prstGeom prst="ellipse">
            <a:avLst/>
          </a:prstGeom>
          <a:noFill/>
          <a:ln w="19050" cap="rnd">
            <a:solidFill>
              <a:schemeClr val="tx1">
                <a:alpha val="50000"/>
              </a:schemeClr>
            </a:solidFill>
            <a:prstDash val="solid"/>
            <a:round/>
            <a:headEnd type="none" w="med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A63C233-BBA7-4416-BA45-E64E618B2973}"/>
              </a:ext>
            </a:extLst>
          </p:cNvPr>
          <p:cNvSpPr/>
          <p:nvPr/>
        </p:nvSpPr>
        <p:spPr>
          <a:xfrm>
            <a:off x="4100249" y="1501261"/>
            <a:ext cx="998822" cy="249624"/>
          </a:xfrm>
          <a:prstGeom prst="ellipse">
            <a:avLst/>
          </a:prstGeom>
          <a:noFill/>
          <a:ln w="19050" cap="rnd">
            <a:solidFill>
              <a:schemeClr val="tx1">
                <a:alpha val="70000"/>
              </a:schemeClr>
            </a:solidFill>
            <a:prstDash val="solid"/>
            <a:round/>
            <a:headEnd type="none" w="med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B860BE-2F19-4F90-B189-577F55E29849}"/>
              </a:ext>
            </a:extLst>
          </p:cNvPr>
          <p:cNvSpPr/>
          <p:nvPr/>
        </p:nvSpPr>
        <p:spPr>
          <a:xfrm>
            <a:off x="4236728" y="1547724"/>
            <a:ext cx="725864" cy="129438"/>
          </a:xfrm>
          <a:prstGeom prst="ellipse">
            <a:avLst/>
          </a:prstGeom>
          <a:noFill/>
          <a:ln w="19050" cap="rnd">
            <a:solidFill>
              <a:schemeClr val="tx1"/>
            </a:solidFill>
            <a:prstDash val="solid"/>
            <a:round/>
            <a:headEnd type="none" w="med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0E4326-7CD8-4B6A-87B1-11D64B235F40}"/>
              </a:ext>
            </a:extLst>
          </p:cNvPr>
          <p:cNvSpPr txBox="1"/>
          <p:nvPr/>
        </p:nvSpPr>
        <p:spPr>
          <a:xfrm>
            <a:off x="582892" y="3312018"/>
            <a:ext cx="7978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You can only be as strong as your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weakest link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A71388-0877-4274-B583-2E13F3B5DEDA}"/>
              </a:ext>
            </a:extLst>
          </p:cNvPr>
          <p:cNvGrpSpPr/>
          <p:nvPr/>
        </p:nvGrpSpPr>
        <p:grpSpPr>
          <a:xfrm>
            <a:off x="4305157" y="715777"/>
            <a:ext cx="589006" cy="877353"/>
            <a:chOff x="4291915" y="715777"/>
            <a:chExt cx="589006" cy="877353"/>
          </a:xfrm>
        </p:grpSpPr>
        <p:sp useBgFill="1">
          <p:nvSpPr>
            <p:cNvPr id="41" name="Oval 1">
              <a:extLst>
                <a:ext uri="{FF2B5EF4-FFF2-40B4-BE49-F238E27FC236}">
                  <a16:creationId xmlns:a16="http://schemas.microsoft.com/office/drawing/2014/main" id="{EFBBA147-1D88-4203-9C24-6BCD7449D66F}"/>
                </a:ext>
              </a:extLst>
            </p:cNvPr>
            <p:cNvSpPr/>
            <p:nvPr/>
          </p:nvSpPr>
          <p:spPr>
            <a:xfrm>
              <a:off x="4291915" y="715777"/>
              <a:ext cx="589006" cy="877353"/>
            </a:xfrm>
            <a:custGeom>
              <a:avLst/>
              <a:gdLst>
                <a:gd name="connsiteX0" fmla="*/ 0 w 589005"/>
                <a:gd name="connsiteY0" fmla="*/ 294503 h 589005"/>
                <a:gd name="connsiteX1" fmla="*/ 294503 w 589005"/>
                <a:gd name="connsiteY1" fmla="*/ 0 h 589005"/>
                <a:gd name="connsiteX2" fmla="*/ 589006 w 589005"/>
                <a:gd name="connsiteY2" fmla="*/ 294503 h 589005"/>
                <a:gd name="connsiteX3" fmla="*/ 294503 w 589005"/>
                <a:gd name="connsiteY3" fmla="*/ 589006 h 589005"/>
                <a:gd name="connsiteX4" fmla="*/ 0 w 589005"/>
                <a:gd name="connsiteY4" fmla="*/ 294503 h 589005"/>
                <a:gd name="connsiteX0" fmla="*/ 0 w 589006"/>
                <a:gd name="connsiteY0" fmla="*/ 702276 h 996779"/>
                <a:gd name="connsiteX1" fmla="*/ 294503 w 589006"/>
                <a:gd name="connsiteY1" fmla="*/ 0 h 996779"/>
                <a:gd name="connsiteX2" fmla="*/ 589006 w 589006"/>
                <a:gd name="connsiteY2" fmla="*/ 702276 h 996779"/>
                <a:gd name="connsiteX3" fmla="*/ 294503 w 589006"/>
                <a:gd name="connsiteY3" fmla="*/ 996779 h 996779"/>
                <a:gd name="connsiteX4" fmla="*/ 0 w 589006"/>
                <a:gd name="connsiteY4" fmla="*/ 702276 h 996779"/>
                <a:gd name="connsiteX0" fmla="*/ 0 w 589006"/>
                <a:gd name="connsiteY0" fmla="*/ 702299 h 996802"/>
                <a:gd name="connsiteX1" fmla="*/ 294503 w 589006"/>
                <a:gd name="connsiteY1" fmla="*/ 23 h 996802"/>
                <a:gd name="connsiteX2" fmla="*/ 589006 w 589006"/>
                <a:gd name="connsiteY2" fmla="*/ 702299 h 996802"/>
                <a:gd name="connsiteX3" fmla="*/ 294503 w 589006"/>
                <a:gd name="connsiteY3" fmla="*/ 996802 h 996802"/>
                <a:gd name="connsiteX4" fmla="*/ 0 w 589006"/>
                <a:gd name="connsiteY4" fmla="*/ 702299 h 996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9006" h="996802">
                  <a:moveTo>
                    <a:pt x="0" y="702299"/>
                  </a:moveTo>
                  <a:cubicBezTo>
                    <a:pt x="0" y="536169"/>
                    <a:pt x="304847" y="4142"/>
                    <a:pt x="294503" y="23"/>
                  </a:cubicBezTo>
                  <a:cubicBezTo>
                    <a:pt x="284159" y="-4096"/>
                    <a:pt x="589006" y="539649"/>
                    <a:pt x="589006" y="702299"/>
                  </a:cubicBezTo>
                  <a:cubicBezTo>
                    <a:pt x="589006" y="864949"/>
                    <a:pt x="457153" y="996802"/>
                    <a:pt x="294503" y="996802"/>
                  </a:cubicBezTo>
                  <a:cubicBezTo>
                    <a:pt x="131853" y="996802"/>
                    <a:pt x="0" y="868429"/>
                    <a:pt x="0" y="702299"/>
                  </a:cubicBezTo>
                  <a:close/>
                </a:path>
              </a:pathLst>
            </a:custGeom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0367701-23D1-4BA5-8CFF-794064AC89FF}"/>
                </a:ext>
              </a:extLst>
            </p:cNvPr>
            <p:cNvGrpSpPr/>
            <p:nvPr/>
          </p:nvGrpSpPr>
          <p:grpSpPr>
            <a:xfrm>
              <a:off x="4558936" y="954428"/>
              <a:ext cx="54964" cy="528283"/>
              <a:chOff x="4549654" y="1142964"/>
              <a:chExt cx="54964" cy="528283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16AFDFC-925A-4068-9883-D8C979B64077}"/>
                  </a:ext>
                </a:extLst>
              </p:cNvPr>
              <p:cNvSpPr/>
              <p:nvPr/>
            </p:nvSpPr>
            <p:spPr>
              <a:xfrm>
                <a:off x="4549654" y="1616283"/>
                <a:ext cx="54964" cy="54964"/>
              </a:xfrm>
              <a:prstGeom prst="ellipse">
                <a:avLst/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48870289-071A-4D4C-942C-B94ABD3831D5}"/>
                  </a:ext>
                </a:extLst>
              </p:cNvPr>
              <p:cNvSpPr/>
              <p:nvPr/>
            </p:nvSpPr>
            <p:spPr>
              <a:xfrm>
                <a:off x="4554277" y="1142964"/>
                <a:ext cx="45719" cy="418331"/>
              </a:xfrm>
              <a:prstGeom prst="roundRect">
                <a:avLst>
                  <a:gd name="adj" fmla="val 50000"/>
                </a:avLst>
              </a:prstGeom>
              <a:noFill/>
              <a:ln w="19050" cap="rnd">
                <a:solidFill>
                  <a:schemeClr val="tx1"/>
                </a:solidFill>
                <a:prstDash val="solid"/>
                <a:round/>
                <a:headEnd type="none" w="med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9A33964-6718-424B-BC19-0F77E824F58E}"/>
              </a:ext>
            </a:extLst>
          </p:cNvPr>
          <p:cNvGrpSpPr/>
          <p:nvPr/>
        </p:nvGrpSpPr>
        <p:grpSpPr>
          <a:xfrm>
            <a:off x="7895807" y="2388682"/>
            <a:ext cx="1569706" cy="452226"/>
            <a:chOff x="1633415" y="1884012"/>
            <a:chExt cx="1569706" cy="452226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6384AD4-BC64-4608-8A4A-33AC538131D2}"/>
                </a:ext>
              </a:extLst>
            </p:cNvPr>
            <p:cNvSpPr/>
            <p:nvPr/>
          </p:nvSpPr>
          <p:spPr>
            <a:xfrm>
              <a:off x="1633415" y="1884012"/>
              <a:ext cx="914401" cy="452226"/>
            </a:xfrm>
            <a:custGeom>
              <a:avLst/>
              <a:gdLst>
                <a:gd name="connsiteX0" fmla="*/ 226113 w 914401"/>
                <a:gd name="connsiteY0" fmla="*/ 0 h 452226"/>
                <a:gd name="connsiteX1" fmla="*/ 688288 w 914401"/>
                <a:gd name="connsiteY1" fmla="*/ 0 h 452226"/>
                <a:gd name="connsiteX2" fmla="*/ 914401 w 914401"/>
                <a:gd name="connsiteY2" fmla="*/ 226113 h 452226"/>
                <a:gd name="connsiteX3" fmla="*/ 914400 w 914401"/>
                <a:gd name="connsiteY3" fmla="*/ 226113 h 452226"/>
                <a:gd name="connsiteX4" fmla="*/ 688287 w 914401"/>
                <a:gd name="connsiteY4" fmla="*/ 452226 h 452226"/>
                <a:gd name="connsiteX5" fmla="*/ 226113 w 914401"/>
                <a:gd name="connsiteY5" fmla="*/ 452225 h 452226"/>
                <a:gd name="connsiteX6" fmla="*/ 4594 w 914401"/>
                <a:gd name="connsiteY6" fmla="*/ 271682 h 452226"/>
                <a:gd name="connsiteX7" fmla="*/ 0 w 914401"/>
                <a:gd name="connsiteY7" fmla="*/ 226113 h 452226"/>
                <a:gd name="connsiteX8" fmla="*/ 4594 w 914401"/>
                <a:gd name="connsiteY8" fmla="*/ 180543 h 452226"/>
                <a:gd name="connsiteX9" fmla="*/ 226113 w 914401"/>
                <a:gd name="connsiteY9" fmla="*/ 0 h 452226"/>
                <a:gd name="connsiteX10" fmla="*/ 241660 w 914401"/>
                <a:gd name="connsiteY10" fmla="*/ 62954 h 452226"/>
                <a:gd name="connsiteX11" fmla="*/ 91323 w 914401"/>
                <a:gd name="connsiteY11" fmla="*/ 162604 h 452226"/>
                <a:gd name="connsiteX12" fmla="*/ 78501 w 914401"/>
                <a:gd name="connsiteY12" fmla="*/ 226113 h 452226"/>
                <a:gd name="connsiteX13" fmla="*/ 78501 w 914401"/>
                <a:gd name="connsiteY13" fmla="*/ 226112 h 452226"/>
                <a:gd name="connsiteX14" fmla="*/ 78501 w 914401"/>
                <a:gd name="connsiteY14" fmla="*/ 226113 h 452226"/>
                <a:gd name="connsiteX15" fmla="*/ 78501 w 914401"/>
                <a:gd name="connsiteY15" fmla="*/ 226113 h 452226"/>
                <a:gd name="connsiteX16" fmla="*/ 91323 w 914401"/>
                <a:gd name="connsiteY16" fmla="*/ 289621 h 452226"/>
                <a:gd name="connsiteX17" fmla="*/ 241660 w 914401"/>
                <a:gd name="connsiteY17" fmla="*/ 389271 h 452226"/>
                <a:gd name="connsiteX18" fmla="*/ 672741 w 914401"/>
                <a:gd name="connsiteY18" fmla="*/ 389272 h 452226"/>
                <a:gd name="connsiteX19" fmla="*/ 835900 w 914401"/>
                <a:gd name="connsiteY19" fmla="*/ 226113 h 452226"/>
                <a:gd name="connsiteX20" fmla="*/ 835901 w 914401"/>
                <a:gd name="connsiteY20" fmla="*/ 226113 h 452226"/>
                <a:gd name="connsiteX21" fmla="*/ 672742 w 914401"/>
                <a:gd name="connsiteY21" fmla="*/ 62954 h 452226"/>
                <a:gd name="connsiteX22" fmla="*/ 241660 w 914401"/>
                <a:gd name="connsiteY22" fmla="*/ 62954 h 45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4401" h="452226">
                  <a:moveTo>
                    <a:pt x="226113" y="0"/>
                  </a:moveTo>
                  <a:lnTo>
                    <a:pt x="688288" y="0"/>
                  </a:lnTo>
                  <a:cubicBezTo>
                    <a:pt x="813167" y="0"/>
                    <a:pt x="914401" y="101234"/>
                    <a:pt x="914401" y="226113"/>
                  </a:cubicBezTo>
                  <a:lnTo>
                    <a:pt x="914400" y="226113"/>
                  </a:lnTo>
                  <a:cubicBezTo>
                    <a:pt x="914400" y="350992"/>
                    <a:pt x="813166" y="452226"/>
                    <a:pt x="688287" y="452226"/>
                  </a:cubicBezTo>
                  <a:lnTo>
                    <a:pt x="226113" y="452225"/>
                  </a:lnTo>
                  <a:cubicBezTo>
                    <a:pt x="116844" y="452225"/>
                    <a:pt x="25678" y="374718"/>
                    <a:pt x="4594" y="271682"/>
                  </a:cubicBezTo>
                  <a:lnTo>
                    <a:pt x="0" y="226113"/>
                  </a:lnTo>
                  <a:lnTo>
                    <a:pt x="4594" y="180543"/>
                  </a:lnTo>
                  <a:cubicBezTo>
                    <a:pt x="25678" y="77507"/>
                    <a:pt x="116844" y="0"/>
                    <a:pt x="226113" y="0"/>
                  </a:cubicBezTo>
                  <a:close/>
                  <a:moveTo>
                    <a:pt x="241660" y="62954"/>
                  </a:moveTo>
                  <a:cubicBezTo>
                    <a:pt x="174078" y="62954"/>
                    <a:pt x="116092" y="104044"/>
                    <a:pt x="91323" y="162604"/>
                  </a:cubicBezTo>
                  <a:lnTo>
                    <a:pt x="78501" y="226113"/>
                  </a:lnTo>
                  <a:lnTo>
                    <a:pt x="78501" y="226112"/>
                  </a:lnTo>
                  <a:lnTo>
                    <a:pt x="78501" y="226113"/>
                  </a:lnTo>
                  <a:lnTo>
                    <a:pt x="78501" y="226113"/>
                  </a:lnTo>
                  <a:lnTo>
                    <a:pt x="91323" y="289621"/>
                  </a:lnTo>
                  <a:cubicBezTo>
                    <a:pt x="116092" y="348181"/>
                    <a:pt x="174078" y="389271"/>
                    <a:pt x="241660" y="389271"/>
                  </a:cubicBezTo>
                  <a:lnTo>
                    <a:pt x="672741" y="389272"/>
                  </a:lnTo>
                  <a:cubicBezTo>
                    <a:pt x="762851" y="389272"/>
                    <a:pt x="835900" y="316223"/>
                    <a:pt x="835900" y="226113"/>
                  </a:cubicBezTo>
                  <a:lnTo>
                    <a:pt x="835901" y="226113"/>
                  </a:lnTo>
                  <a:cubicBezTo>
                    <a:pt x="835901" y="136003"/>
                    <a:pt x="762852" y="62954"/>
                    <a:pt x="672742" y="62954"/>
                  </a:cubicBezTo>
                  <a:lnTo>
                    <a:pt x="241660" y="62954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55" name="Rectangle 54">
              <a:extLst>
                <a:ext uri="{FF2B5EF4-FFF2-40B4-BE49-F238E27FC236}">
                  <a16:creationId xmlns:a16="http://schemas.microsoft.com/office/drawing/2014/main" id="{84A45193-D75C-4378-8E74-156F5DBD9824}"/>
                </a:ext>
              </a:extLst>
            </p:cNvPr>
            <p:cNvSpPr/>
            <p:nvPr/>
          </p:nvSpPr>
          <p:spPr>
            <a:xfrm>
              <a:off x="2355047" y="2014953"/>
              <a:ext cx="848074" cy="190344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2EBE35A9-3E41-4347-BB37-89DEA615361B}"/>
                </a:ext>
              </a:extLst>
            </p:cNvPr>
            <p:cNvSpPr/>
            <p:nvPr/>
          </p:nvSpPr>
          <p:spPr>
            <a:xfrm>
              <a:off x="2377440" y="2061606"/>
              <a:ext cx="735252" cy="97038"/>
            </a:xfrm>
            <a:prstGeom prst="roundRect">
              <a:avLst>
                <a:gd name="adj" fmla="val 50000"/>
              </a:avLst>
            </a:prstGeom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C12CD65-6B5E-458E-BA93-2C4AD838182D}"/>
              </a:ext>
            </a:extLst>
          </p:cNvPr>
          <p:cNvGrpSpPr/>
          <p:nvPr/>
        </p:nvGrpSpPr>
        <p:grpSpPr>
          <a:xfrm>
            <a:off x="6636162" y="2388682"/>
            <a:ext cx="1569706" cy="452226"/>
            <a:chOff x="1633415" y="1884012"/>
            <a:chExt cx="1569706" cy="452226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5A42F9F-2B04-4824-AD5B-B92FAB619619}"/>
                </a:ext>
              </a:extLst>
            </p:cNvPr>
            <p:cNvSpPr/>
            <p:nvPr/>
          </p:nvSpPr>
          <p:spPr>
            <a:xfrm>
              <a:off x="1633415" y="1884012"/>
              <a:ext cx="914401" cy="452226"/>
            </a:xfrm>
            <a:custGeom>
              <a:avLst/>
              <a:gdLst>
                <a:gd name="connsiteX0" fmla="*/ 226113 w 914401"/>
                <a:gd name="connsiteY0" fmla="*/ 0 h 452226"/>
                <a:gd name="connsiteX1" fmla="*/ 688288 w 914401"/>
                <a:gd name="connsiteY1" fmla="*/ 0 h 452226"/>
                <a:gd name="connsiteX2" fmla="*/ 914401 w 914401"/>
                <a:gd name="connsiteY2" fmla="*/ 226113 h 452226"/>
                <a:gd name="connsiteX3" fmla="*/ 914400 w 914401"/>
                <a:gd name="connsiteY3" fmla="*/ 226113 h 452226"/>
                <a:gd name="connsiteX4" fmla="*/ 688287 w 914401"/>
                <a:gd name="connsiteY4" fmla="*/ 452226 h 452226"/>
                <a:gd name="connsiteX5" fmla="*/ 226113 w 914401"/>
                <a:gd name="connsiteY5" fmla="*/ 452225 h 452226"/>
                <a:gd name="connsiteX6" fmla="*/ 4594 w 914401"/>
                <a:gd name="connsiteY6" fmla="*/ 271682 h 452226"/>
                <a:gd name="connsiteX7" fmla="*/ 0 w 914401"/>
                <a:gd name="connsiteY7" fmla="*/ 226113 h 452226"/>
                <a:gd name="connsiteX8" fmla="*/ 4594 w 914401"/>
                <a:gd name="connsiteY8" fmla="*/ 180543 h 452226"/>
                <a:gd name="connsiteX9" fmla="*/ 226113 w 914401"/>
                <a:gd name="connsiteY9" fmla="*/ 0 h 452226"/>
                <a:gd name="connsiteX10" fmla="*/ 241660 w 914401"/>
                <a:gd name="connsiteY10" fmla="*/ 62954 h 452226"/>
                <a:gd name="connsiteX11" fmla="*/ 91323 w 914401"/>
                <a:gd name="connsiteY11" fmla="*/ 162604 h 452226"/>
                <a:gd name="connsiteX12" fmla="*/ 78501 w 914401"/>
                <a:gd name="connsiteY12" fmla="*/ 226113 h 452226"/>
                <a:gd name="connsiteX13" fmla="*/ 78501 w 914401"/>
                <a:gd name="connsiteY13" fmla="*/ 226112 h 452226"/>
                <a:gd name="connsiteX14" fmla="*/ 78501 w 914401"/>
                <a:gd name="connsiteY14" fmla="*/ 226113 h 452226"/>
                <a:gd name="connsiteX15" fmla="*/ 78501 w 914401"/>
                <a:gd name="connsiteY15" fmla="*/ 226113 h 452226"/>
                <a:gd name="connsiteX16" fmla="*/ 91323 w 914401"/>
                <a:gd name="connsiteY16" fmla="*/ 289621 h 452226"/>
                <a:gd name="connsiteX17" fmla="*/ 241660 w 914401"/>
                <a:gd name="connsiteY17" fmla="*/ 389271 h 452226"/>
                <a:gd name="connsiteX18" fmla="*/ 672741 w 914401"/>
                <a:gd name="connsiteY18" fmla="*/ 389272 h 452226"/>
                <a:gd name="connsiteX19" fmla="*/ 835900 w 914401"/>
                <a:gd name="connsiteY19" fmla="*/ 226113 h 452226"/>
                <a:gd name="connsiteX20" fmla="*/ 835901 w 914401"/>
                <a:gd name="connsiteY20" fmla="*/ 226113 h 452226"/>
                <a:gd name="connsiteX21" fmla="*/ 672742 w 914401"/>
                <a:gd name="connsiteY21" fmla="*/ 62954 h 452226"/>
                <a:gd name="connsiteX22" fmla="*/ 241660 w 914401"/>
                <a:gd name="connsiteY22" fmla="*/ 62954 h 45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4401" h="452226">
                  <a:moveTo>
                    <a:pt x="226113" y="0"/>
                  </a:moveTo>
                  <a:lnTo>
                    <a:pt x="688288" y="0"/>
                  </a:lnTo>
                  <a:cubicBezTo>
                    <a:pt x="813167" y="0"/>
                    <a:pt x="914401" y="101234"/>
                    <a:pt x="914401" y="226113"/>
                  </a:cubicBezTo>
                  <a:lnTo>
                    <a:pt x="914400" y="226113"/>
                  </a:lnTo>
                  <a:cubicBezTo>
                    <a:pt x="914400" y="350992"/>
                    <a:pt x="813166" y="452226"/>
                    <a:pt x="688287" y="452226"/>
                  </a:cubicBezTo>
                  <a:lnTo>
                    <a:pt x="226113" y="452225"/>
                  </a:lnTo>
                  <a:cubicBezTo>
                    <a:pt x="116844" y="452225"/>
                    <a:pt x="25678" y="374718"/>
                    <a:pt x="4594" y="271682"/>
                  </a:cubicBezTo>
                  <a:lnTo>
                    <a:pt x="0" y="226113"/>
                  </a:lnTo>
                  <a:lnTo>
                    <a:pt x="4594" y="180543"/>
                  </a:lnTo>
                  <a:cubicBezTo>
                    <a:pt x="25678" y="77507"/>
                    <a:pt x="116844" y="0"/>
                    <a:pt x="226113" y="0"/>
                  </a:cubicBezTo>
                  <a:close/>
                  <a:moveTo>
                    <a:pt x="241660" y="62954"/>
                  </a:moveTo>
                  <a:cubicBezTo>
                    <a:pt x="174078" y="62954"/>
                    <a:pt x="116092" y="104044"/>
                    <a:pt x="91323" y="162604"/>
                  </a:cubicBezTo>
                  <a:lnTo>
                    <a:pt x="78501" y="226113"/>
                  </a:lnTo>
                  <a:lnTo>
                    <a:pt x="78501" y="226112"/>
                  </a:lnTo>
                  <a:lnTo>
                    <a:pt x="78501" y="226113"/>
                  </a:lnTo>
                  <a:lnTo>
                    <a:pt x="78501" y="226113"/>
                  </a:lnTo>
                  <a:lnTo>
                    <a:pt x="91323" y="289621"/>
                  </a:lnTo>
                  <a:cubicBezTo>
                    <a:pt x="116092" y="348181"/>
                    <a:pt x="174078" y="389271"/>
                    <a:pt x="241660" y="389271"/>
                  </a:cubicBezTo>
                  <a:lnTo>
                    <a:pt x="672741" y="389272"/>
                  </a:lnTo>
                  <a:cubicBezTo>
                    <a:pt x="762851" y="389272"/>
                    <a:pt x="835900" y="316223"/>
                    <a:pt x="835900" y="226113"/>
                  </a:cubicBezTo>
                  <a:lnTo>
                    <a:pt x="835901" y="226113"/>
                  </a:lnTo>
                  <a:cubicBezTo>
                    <a:pt x="835901" y="136003"/>
                    <a:pt x="762852" y="62954"/>
                    <a:pt x="672742" y="62954"/>
                  </a:cubicBezTo>
                  <a:lnTo>
                    <a:pt x="241660" y="62954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49" name="Rectangle 48">
              <a:extLst>
                <a:ext uri="{FF2B5EF4-FFF2-40B4-BE49-F238E27FC236}">
                  <a16:creationId xmlns:a16="http://schemas.microsoft.com/office/drawing/2014/main" id="{4A16D26F-5C51-4A2C-9F18-46CF6B5F5CC8}"/>
                </a:ext>
              </a:extLst>
            </p:cNvPr>
            <p:cNvSpPr/>
            <p:nvPr/>
          </p:nvSpPr>
          <p:spPr>
            <a:xfrm>
              <a:off x="2355047" y="2014953"/>
              <a:ext cx="848074" cy="190344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77A2C5C1-A6F1-4D47-84D2-66C96193829C}"/>
                </a:ext>
              </a:extLst>
            </p:cNvPr>
            <p:cNvSpPr/>
            <p:nvPr/>
          </p:nvSpPr>
          <p:spPr>
            <a:xfrm>
              <a:off x="2377440" y="2061606"/>
              <a:ext cx="735252" cy="97038"/>
            </a:xfrm>
            <a:prstGeom prst="roundRect">
              <a:avLst>
                <a:gd name="adj" fmla="val 50000"/>
              </a:avLst>
            </a:prstGeom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CF80EC3-F53B-4033-B041-9249D6833DF5}"/>
              </a:ext>
            </a:extLst>
          </p:cNvPr>
          <p:cNvGrpSpPr/>
          <p:nvPr/>
        </p:nvGrpSpPr>
        <p:grpSpPr>
          <a:xfrm>
            <a:off x="5376520" y="2388682"/>
            <a:ext cx="1569706" cy="452226"/>
            <a:chOff x="1633415" y="1884012"/>
            <a:chExt cx="1569706" cy="452226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A6B2369-0D46-4CA1-A68D-FDFB6F20F165}"/>
                </a:ext>
              </a:extLst>
            </p:cNvPr>
            <p:cNvSpPr/>
            <p:nvPr/>
          </p:nvSpPr>
          <p:spPr>
            <a:xfrm>
              <a:off x="1633415" y="1884012"/>
              <a:ext cx="914401" cy="452226"/>
            </a:xfrm>
            <a:custGeom>
              <a:avLst/>
              <a:gdLst>
                <a:gd name="connsiteX0" fmla="*/ 226113 w 914401"/>
                <a:gd name="connsiteY0" fmla="*/ 0 h 452226"/>
                <a:gd name="connsiteX1" fmla="*/ 688288 w 914401"/>
                <a:gd name="connsiteY1" fmla="*/ 0 h 452226"/>
                <a:gd name="connsiteX2" fmla="*/ 914401 w 914401"/>
                <a:gd name="connsiteY2" fmla="*/ 226113 h 452226"/>
                <a:gd name="connsiteX3" fmla="*/ 914400 w 914401"/>
                <a:gd name="connsiteY3" fmla="*/ 226113 h 452226"/>
                <a:gd name="connsiteX4" fmla="*/ 688287 w 914401"/>
                <a:gd name="connsiteY4" fmla="*/ 452226 h 452226"/>
                <a:gd name="connsiteX5" fmla="*/ 226113 w 914401"/>
                <a:gd name="connsiteY5" fmla="*/ 452225 h 452226"/>
                <a:gd name="connsiteX6" fmla="*/ 4594 w 914401"/>
                <a:gd name="connsiteY6" fmla="*/ 271682 h 452226"/>
                <a:gd name="connsiteX7" fmla="*/ 0 w 914401"/>
                <a:gd name="connsiteY7" fmla="*/ 226113 h 452226"/>
                <a:gd name="connsiteX8" fmla="*/ 4594 w 914401"/>
                <a:gd name="connsiteY8" fmla="*/ 180543 h 452226"/>
                <a:gd name="connsiteX9" fmla="*/ 226113 w 914401"/>
                <a:gd name="connsiteY9" fmla="*/ 0 h 452226"/>
                <a:gd name="connsiteX10" fmla="*/ 241660 w 914401"/>
                <a:gd name="connsiteY10" fmla="*/ 62954 h 452226"/>
                <a:gd name="connsiteX11" fmla="*/ 91323 w 914401"/>
                <a:gd name="connsiteY11" fmla="*/ 162604 h 452226"/>
                <a:gd name="connsiteX12" fmla="*/ 78501 w 914401"/>
                <a:gd name="connsiteY12" fmla="*/ 226113 h 452226"/>
                <a:gd name="connsiteX13" fmla="*/ 78501 w 914401"/>
                <a:gd name="connsiteY13" fmla="*/ 226112 h 452226"/>
                <a:gd name="connsiteX14" fmla="*/ 78501 w 914401"/>
                <a:gd name="connsiteY14" fmla="*/ 226113 h 452226"/>
                <a:gd name="connsiteX15" fmla="*/ 78501 w 914401"/>
                <a:gd name="connsiteY15" fmla="*/ 226113 h 452226"/>
                <a:gd name="connsiteX16" fmla="*/ 91323 w 914401"/>
                <a:gd name="connsiteY16" fmla="*/ 289621 h 452226"/>
                <a:gd name="connsiteX17" fmla="*/ 241660 w 914401"/>
                <a:gd name="connsiteY17" fmla="*/ 389271 h 452226"/>
                <a:gd name="connsiteX18" fmla="*/ 672741 w 914401"/>
                <a:gd name="connsiteY18" fmla="*/ 389272 h 452226"/>
                <a:gd name="connsiteX19" fmla="*/ 835900 w 914401"/>
                <a:gd name="connsiteY19" fmla="*/ 226113 h 452226"/>
                <a:gd name="connsiteX20" fmla="*/ 835901 w 914401"/>
                <a:gd name="connsiteY20" fmla="*/ 226113 h 452226"/>
                <a:gd name="connsiteX21" fmla="*/ 672742 w 914401"/>
                <a:gd name="connsiteY21" fmla="*/ 62954 h 452226"/>
                <a:gd name="connsiteX22" fmla="*/ 241660 w 914401"/>
                <a:gd name="connsiteY22" fmla="*/ 62954 h 45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4401" h="452226">
                  <a:moveTo>
                    <a:pt x="226113" y="0"/>
                  </a:moveTo>
                  <a:lnTo>
                    <a:pt x="688288" y="0"/>
                  </a:lnTo>
                  <a:cubicBezTo>
                    <a:pt x="813167" y="0"/>
                    <a:pt x="914401" y="101234"/>
                    <a:pt x="914401" y="226113"/>
                  </a:cubicBezTo>
                  <a:lnTo>
                    <a:pt x="914400" y="226113"/>
                  </a:lnTo>
                  <a:cubicBezTo>
                    <a:pt x="914400" y="350992"/>
                    <a:pt x="813166" y="452226"/>
                    <a:pt x="688287" y="452226"/>
                  </a:cubicBezTo>
                  <a:lnTo>
                    <a:pt x="226113" y="452225"/>
                  </a:lnTo>
                  <a:cubicBezTo>
                    <a:pt x="116844" y="452225"/>
                    <a:pt x="25678" y="374718"/>
                    <a:pt x="4594" y="271682"/>
                  </a:cubicBezTo>
                  <a:lnTo>
                    <a:pt x="0" y="226113"/>
                  </a:lnTo>
                  <a:lnTo>
                    <a:pt x="4594" y="180543"/>
                  </a:lnTo>
                  <a:cubicBezTo>
                    <a:pt x="25678" y="77507"/>
                    <a:pt x="116844" y="0"/>
                    <a:pt x="226113" y="0"/>
                  </a:cubicBezTo>
                  <a:close/>
                  <a:moveTo>
                    <a:pt x="241660" y="62954"/>
                  </a:moveTo>
                  <a:cubicBezTo>
                    <a:pt x="174078" y="62954"/>
                    <a:pt x="116092" y="104044"/>
                    <a:pt x="91323" y="162604"/>
                  </a:cubicBezTo>
                  <a:lnTo>
                    <a:pt x="78501" y="226113"/>
                  </a:lnTo>
                  <a:lnTo>
                    <a:pt x="78501" y="226112"/>
                  </a:lnTo>
                  <a:lnTo>
                    <a:pt x="78501" y="226113"/>
                  </a:lnTo>
                  <a:lnTo>
                    <a:pt x="78501" y="226113"/>
                  </a:lnTo>
                  <a:lnTo>
                    <a:pt x="91323" y="289621"/>
                  </a:lnTo>
                  <a:cubicBezTo>
                    <a:pt x="116092" y="348181"/>
                    <a:pt x="174078" y="389271"/>
                    <a:pt x="241660" y="389271"/>
                  </a:cubicBezTo>
                  <a:lnTo>
                    <a:pt x="672741" y="389272"/>
                  </a:lnTo>
                  <a:cubicBezTo>
                    <a:pt x="762851" y="389272"/>
                    <a:pt x="835900" y="316223"/>
                    <a:pt x="835900" y="226113"/>
                  </a:cubicBezTo>
                  <a:lnTo>
                    <a:pt x="835901" y="226113"/>
                  </a:lnTo>
                  <a:cubicBezTo>
                    <a:pt x="835901" y="136003"/>
                    <a:pt x="762852" y="62954"/>
                    <a:pt x="672742" y="62954"/>
                  </a:cubicBezTo>
                  <a:lnTo>
                    <a:pt x="241660" y="62954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38" name="Rectangle 37">
              <a:extLst>
                <a:ext uri="{FF2B5EF4-FFF2-40B4-BE49-F238E27FC236}">
                  <a16:creationId xmlns:a16="http://schemas.microsoft.com/office/drawing/2014/main" id="{24960D85-8F88-470F-B653-A7C35587BD42}"/>
                </a:ext>
              </a:extLst>
            </p:cNvPr>
            <p:cNvSpPr/>
            <p:nvPr/>
          </p:nvSpPr>
          <p:spPr>
            <a:xfrm>
              <a:off x="2355047" y="2014953"/>
              <a:ext cx="848074" cy="190344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9207A2D-C30F-416B-B704-D09F9ACC707A}"/>
                </a:ext>
              </a:extLst>
            </p:cNvPr>
            <p:cNvSpPr/>
            <p:nvPr/>
          </p:nvSpPr>
          <p:spPr>
            <a:xfrm>
              <a:off x="2377440" y="2061606"/>
              <a:ext cx="735252" cy="97038"/>
            </a:xfrm>
            <a:prstGeom prst="roundRect">
              <a:avLst>
                <a:gd name="adj" fmla="val 50000"/>
              </a:avLst>
            </a:prstGeom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F6DB647-2E43-4C36-A078-C46F25EDBB30}"/>
              </a:ext>
            </a:extLst>
          </p:cNvPr>
          <p:cNvSpPr/>
          <p:nvPr/>
        </p:nvSpPr>
        <p:spPr>
          <a:xfrm>
            <a:off x="4116878" y="2388682"/>
            <a:ext cx="914401" cy="452226"/>
          </a:xfrm>
          <a:custGeom>
            <a:avLst/>
            <a:gdLst>
              <a:gd name="connsiteX0" fmla="*/ 226113 w 914401"/>
              <a:gd name="connsiteY0" fmla="*/ 0 h 452226"/>
              <a:gd name="connsiteX1" fmla="*/ 688288 w 914401"/>
              <a:gd name="connsiteY1" fmla="*/ 0 h 452226"/>
              <a:gd name="connsiteX2" fmla="*/ 914401 w 914401"/>
              <a:gd name="connsiteY2" fmla="*/ 226113 h 452226"/>
              <a:gd name="connsiteX3" fmla="*/ 914400 w 914401"/>
              <a:gd name="connsiteY3" fmla="*/ 226113 h 452226"/>
              <a:gd name="connsiteX4" fmla="*/ 688287 w 914401"/>
              <a:gd name="connsiteY4" fmla="*/ 452226 h 452226"/>
              <a:gd name="connsiteX5" fmla="*/ 226113 w 914401"/>
              <a:gd name="connsiteY5" fmla="*/ 452225 h 452226"/>
              <a:gd name="connsiteX6" fmla="*/ 4594 w 914401"/>
              <a:gd name="connsiteY6" fmla="*/ 271682 h 452226"/>
              <a:gd name="connsiteX7" fmla="*/ 0 w 914401"/>
              <a:gd name="connsiteY7" fmla="*/ 226113 h 452226"/>
              <a:gd name="connsiteX8" fmla="*/ 4594 w 914401"/>
              <a:gd name="connsiteY8" fmla="*/ 180543 h 452226"/>
              <a:gd name="connsiteX9" fmla="*/ 226113 w 914401"/>
              <a:gd name="connsiteY9" fmla="*/ 0 h 452226"/>
              <a:gd name="connsiteX10" fmla="*/ 241660 w 914401"/>
              <a:gd name="connsiteY10" fmla="*/ 62954 h 452226"/>
              <a:gd name="connsiteX11" fmla="*/ 91323 w 914401"/>
              <a:gd name="connsiteY11" fmla="*/ 162604 h 452226"/>
              <a:gd name="connsiteX12" fmla="*/ 78501 w 914401"/>
              <a:gd name="connsiteY12" fmla="*/ 226113 h 452226"/>
              <a:gd name="connsiteX13" fmla="*/ 78501 w 914401"/>
              <a:gd name="connsiteY13" fmla="*/ 226112 h 452226"/>
              <a:gd name="connsiteX14" fmla="*/ 78501 w 914401"/>
              <a:gd name="connsiteY14" fmla="*/ 226113 h 452226"/>
              <a:gd name="connsiteX15" fmla="*/ 78501 w 914401"/>
              <a:gd name="connsiteY15" fmla="*/ 226113 h 452226"/>
              <a:gd name="connsiteX16" fmla="*/ 91323 w 914401"/>
              <a:gd name="connsiteY16" fmla="*/ 289621 h 452226"/>
              <a:gd name="connsiteX17" fmla="*/ 241660 w 914401"/>
              <a:gd name="connsiteY17" fmla="*/ 389271 h 452226"/>
              <a:gd name="connsiteX18" fmla="*/ 672741 w 914401"/>
              <a:gd name="connsiteY18" fmla="*/ 389272 h 452226"/>
              <a:gd name="connsiteX19" fmla="*/ 835900 w 914401"/>
              <a:gd name="connsiteY19" fmla="*/ 226113 h 452226"/>
              <a:gd name="connsiteX20" fmla="*/ 835901 w 914401"/>
              <a:gd name="connsiteY20" fmla="*/ 226113 h 452226"/>
              <a:gd name="connsiteX21" fmla="*/ 672742 w 914401"/>
              <a:gd name="connsiteY21" fmla="*/ 62954 h 452226"/>
              <a:gd name="connsiteX22" fmla="*/ 241660 w 914401"/>
              <a:gd name="connsiteY22" fmla="*/ 62954 h 45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14401" h="452226">
                <a:moveTo>
                  <a:pt x="226113" y="0"/>
                </a:moveTo>
                <a:lnTo>
                  <a:pt x="688288" y="0"/>
                </a:lnTo>
                <a:cubicBezTo>
                  <a:pt x="813167" y="0"/>
                  <a:pt x="914401" y="101234"/>
                  <a:pt x="914401" y="226113"/>
                </a:cubicBezTo>
                <a:lnTo>
                  <a:pt x="914400" y="226113"/>
                </a:lnTo>
                <a:cubicBezTo>
                  <a:pt x="914400" y="350992"/>
                  <a:pt x="813166" y="452226"/>
                  <a:pt x="688287" y="452226"/>
                </a:cubicBezTo>
                <a:lnTo>
                  <a:pt x="226113" y="452225"/>
                </a:lnTo>
                <a:cubicBezTo>
                  <a:pt x="116844" y="452225"/>
                  <a:pt x="25678" y="374718"/>
                  <a:pt x="4594" y="271682"/>
                </a:cubicBezTo>
                <a:lnTo>
                  <a:pt x="0" y="226113"/>
                </a:lnTo>
                <a:lnTo>
                  <a:pt x="4594" y="180543"/>
                </a:lnTo>
                <a:cubicBezTo>
                  <a:pt x="25678" y="77507"/>
                  <a:pt x="116844" y="0"/>
                  <a:pt x="226113" y="0"/>
                </a:cubicBezTo>
                <a:close/>
                <a:moveTo>
                  <a:pt x="241660" y="62954"/>
                </a:moveTo>
                <a:cubicBezTo>
                  <a:pt x="174078" y="62954"/>
                  <a:pt x="116092" y="104044"/>
                  <a:pt x="91323" y="162604"/>
                </a:cubicBezTo>
                <a:lnTo>
                  <a:pt x="78501" y="226113"/>
                </a:lnTo>
                <a:lnTo>
                  <a:pt x="78501" y="226112"/>
                </a:lnTo>
                <a:lnTo>
                  <a:pt x="78501" y="226113"/>
                </a:lnTo>
                <a:lnTo>
                  <a:pt x="78501" y="226113"/>
                </a:lnTo>
                <a:lnTo>
                  <a:pt x="91323" y="289621"/>
                </a:lnTo>
                <a:cubicBezTo>
                  <a:pt x="116092" y="348181"/>
                  <a:pt x="174078" y="389271"/>
                  <a:pt x="241660" y="389271"/>
                </a:cubicBezTo>
                <a:lnTo>
                  <a:pt x="672741" y="389272"/>
                </a:lnTo>
                <a:cubicBezTo>
                  <a:pt x="762851" y="389272"/>
                  <a:pt x="835900" y="316223"/>
                  <a:pt x="835900" y="226113"/>
                </a:cubicBezTo>
                <a:lnTo>
                  <a:pt x="835901" y="226113"/>
                </a:lnTo>
                <a:cubicBezTo>
                  <a:pt x="835901" y="136003"/>
                  <a:pt x="762852" y="62954"/>
                  <a:pt x="672742" y="62954"/>
                </a:cubicBezTo>
                <a:lnTo>
                  <a:pt x="241660" y="62954"/>
                </a:lnTo>
                <a:close/>
              </a:path>
            </a:pathLst>
          </a:custGeom>
          <a:noFill/>
          <a:ln w="19050" cap="rnd">
            <a:solidFill>
              <a:schemeClr val="tx1"/>
            </a:solidFill>
            <a:prstDash val="solid"/>
            <a:round/>
            <a:headEnd type="none" w="med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62DEB04-C1D7-4DCB-A8EA-C00FFDCCF038}"/>
              </a:ext>
            </a:extLst>
          </p:cNvPr>
          <p:cNvSpPr/>
          <p:nvPr/>
        </p:nvSpPr>
        <p:spPr>
          <a:xfrm>
            <a:off x="2857236" y="2388682"/>
            <a:ext cx="914401" cy="452226"/>
          </a:xfrm>
          <a:custGeom>
            <a:avLst/>
            <a:gdLst>
              <a:gd name="connsiteX0" fmla="*/ 226113 w 914401"/>
              <a:gd name="connsiteY0" fmla="*/ 0 h 452226"/>
              <a:gd name="connsiteX1" fmla="*/ 688288 w 914401"/>
              <a:gd name="connsiteY1" fmla="*/ 0 h 452226"/>
              <a:gd name="connsiteX2" fmla="*/ 914401 w 914401"/>
              <a:gd name="connsiteY2" fmla="*/ 226113 h 452226"/>
              <a:gd name="connsiteX3" fmla="*/ 914400 w 914401"/>
              <a:gd name="connsiteY3" fmla="*/ 226113 h 452226"/>
              <a:gd name="connsiteX4" fmla="*/ 688287 w 914401"/>
              <a:gd name="connsiteY4" fmla="*/ 452226 h 452226"/>
              <a:gd name="connsiteX5" fmla="*/ 226113 w 914401"/>
              <a:gd name="connsiteY5" fmla="*/ 452225 h 452226"/>
              <a:gd name="connsiteX6" fmla="*/ 4594 w 914401"/>
              <a:gd name="connsiteY6" fmla="*/ 271682 h 452226"/>
              <a:gd name="connsiteX7" fmla="*/ 0 w 914401"/>
              <a:gd name="connsiteY7" fmla="*/ 226113 h 452226"/>
              <a:gd name="connsiteX8" fmla="*/ 4594 w 914401"/>
              <a:gd name="connsiteY8" fmla="*/ 180543 h 452226"/>
              <a:gd name="connsiteX9" fmla="*/ 226113 w 914401"/>
              <a:gd name="connsiteY9" fmla="*/ 0 h 452226"/>
              <a:gd name="connsiteX10" fmla="*/ 241660 w 914401"/>
              <a:gd name="connsiteY10" fmla="*/ 62954 h 452226"/>
              <a:gd name="connsiteX11" fmla="*/ 91323 w 914401"/>
              <a:gd name="connsiteY11" fmla="*/ 162604 h 452226"/>
              <a:gd name="connsiteX12" fmla="*/ 78501 w 914401"/>
              <a:gd name="connsiteY12" fmla="*/ 226113 h 452226"/>
              <a:gd name="connsiteX13" fmla="*/ 78501 w 914401"/>
              <a:gd name="connsiteY13" fmla="*/ 226112 h 452226"/>
              <a:gd name="connsiteX14" fmla="*/ 78501 w 914401"/>
              <a:gd name="connsiteY14" fmla="*/ 226113 h 452226"/>
              <a:gd name="connsiteX15" fmla="*/ 78501 w 914401"/>
              <a:gd name="connsiteY15" fmla="*/ 226113 h 452226"/>
              <a:gd name="connsiteX16" fmla="*/ 91323 w 914401"/>
              <a:gd name="connsiteY16" fmla="*/ 289621 h 452226"/>
              <a:gd name="connsiteX17" fmla="*/ 241660 w 914401"/>
              <a:gd name="connsiteY17" fmla="*/ 389271 h 452226"/>
              <a:gd name="connsiteX18" fmla="*/ 672741 w 914401"/>
              <a:gd name="connsiteY18" fmla="*/ 389272 h 452226"/>
              <a:gd name="connsiteX19" fmla="*/ 835900 w 914401"/>
              <a:gd name="connsiteY19" fmla="*/ 226113 h 452226"/>
              <a:gd name="connsiteX20" fmla="*/ 835901 w 914401"/>
              <a:gd name="connsiteY20" fmla="*/ 226113 h 452226"/>
              <a:gd name="connsiteX21" fmla="*/ 672742 w 914401"/>
              <a:gd name="connsiteY21" fmla="*/ 62954 h 452226"/>
              <a:gd name="connsiteX22" fmla="*/ 241660 w 914401"/>
              <a:gd name="connsiteY22" fmla="*/ 62954 h 45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14401" h="452226">
                <a:moveTo>
                  <a:pt x="226113" y="0"/>
                </a:moveTo>
                <a:lnTo>
                  <a:pt x="688288" y="0"/>
                </a:lnTo>
                <a:cubicBezTo>
                  <a:pt x="813167" y="0"/>
                  <a:pt x="914401" y="101234"/>
                  <a:pt x="914401" y="226113"/>
                </a:cubicBezTo>
                <a:lnTo>
                  <a:pt x="914400" y="226113"/>
                </a:lnTo>
                <a:cubicBezTo>
                  <a:pt x="914400" y="350992"/>
                  <a:pt x="813166" y="452226"/>
                  <a:pt x="688287" y="452226"/>
                </a:cubicBezTo>
                <a:lnTo>
                  <a:pt x="226113" y="452225"/>
                </a:lnTo>
                <a:cubicBezTo>
                  <a:pt x="116844" y="452225"/>
                  <a:pt x="25678" y="374718"/>
                  <a:pt x="4594" y="271682"/>
                </a:cubicBezTo>
                <a:lnTo>
                  <a:pt x="0" y="226113"/>
                </a:lnTo>
                <a:lnTo>
                  <a:pt x="4594" y="180543"/>
                </a:lnTo>
                <a:cubicBezTo>
                  <a:pt x="25678" y="77507"/>
                  <a:pt x="116844" y="0"/>
                  <a:pt x="226113" y="0"/>
                </a:cubicBezTo>
                <a:close/>
                <a:moveTo>
                  <a:pt x="241660" y="62954"/>
                </a:moveTo>
                <a:cubicBezTo>
                  <a:pt x="174078" y="62954"/>
                  <a:pt x="116092" y="104044"/>
                  <a:pt x="91323" y="162604"/>
                </a:cubicBezTo>
                <a:lnTo>
                  <a:pt x="78501" y="226113"/>
                </a:lnTo>
                <a:lnTo>
                  <a:pt x="78501" y="226112"/>
                </a:lnTo>
                <a:lnTo>
                  <a:pt x="78501" y="226113"/>
                </a:lnTo>
                <a:lnTo>
                  <a:pt x="78501" y="226113"/>
                </a:lnTo>
                <a:lnTo>
                  <a:pt x="91323" y="289621"/>
                </a:lnTo>
                <a:cubicBezTo>
                  <a:pt x="116092" y="348181"/>
                  <a:pt x="174078" y="389271"/>
                  <a:pt x="241660" y="389271"/>
                </a:cubicBezTo>
                <a:lnTo>
                  <a:pt x="672741" y="389272"/>
                </a:lnTo>
                <a:cubicBezTo>
                  <a:pt x="762851" y="389272"/>
                  <a:pt x="835900" y="316223"/>
                  <a:pt x="835900" y="226113"/>
                </a:cubicBezTo>
                <a:lnTo>
                  <a:pt x="835901" y="226113"/>
                </a:lnTo>
                <a:cubicBezTo>
                  <a:pt x="835901" y="136003"/>
                  <a:pt x="762852" y="62954"/>
                  <a:pt x="672742" y="62954"/>
                </a:cubicBezTo>
                <a:lnTo>
                  <a:pt x="241660" y="62954"/>
                </a:lnTo>
                <a:close/>
              </a:path>
            </a:pathLst>
          </a:custGeom>
          <a:noFill/>
          <a:ln w="19050" cap="rnd">
            <a:solidFill>
              <a:schemeClr val="tx1"/>
            </a:solidFill>
            <a:prstDash val="solid"/>
            <a:round/>
            <a:headEnd type="none" w="med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20EB0F-DA75-4E66-8C5F-B05D7E34769B}"/>
              </a:ext>
            </a:extLst>
          </p:cNvPr>
          <p:cNvGrpSpPr/>
          <p:nvPr/>
        </p:nvGrpSpPr>
        <p:grpSpPr>
          <a:xfrm>
            <a:off x="1597594" y="2388682"/>
            <a:ext cx="1569706" cy="452226"/>
            <a:chOff x="1633415" y="1884012"/>
            <a:chExt cx="1569706" cy="452226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BFB606B-31EB-4E60-8BFB-E587AADBDA26}"/>
                </a:ext>
              </a:extLst>
            </p:cNvPr>
            <p:cNvSpPr/>
            <p:nvPr/>
          </p:nvSpPr>
          <p:spPr>
            <a:xfrm>
              <a:off x="1633415" y="1884012"/>
              <a:ext cx="914401" cy="452226"/>
            </a:xfrm>
            <a:custGeom>
              <a:avLst/>
              <a:gdLst>
                <a:gd name="connsiteX0" fmla="*/ 226113 w 914401"/>
                <a:gd name="connsiteY0" fmla="*/ 0 h 452226"/>
                <a:gd name="connsiteX1" fmla="*/ 688288 w 914401"/>
                <a:gd name="connsiteY1" fmla="*/ 0 h 452226"/>
                <a:gd name="connsiteX2" fmla="*/ 914401 w 914401"/>
                <a:gd name="connsiteY2" fmla="*/ 226113 h 452226"/>
                <a:gd name="connsiteX3" fmla="*/ 914400 w 914401"/>
                <a:gd name="connsiteY3" fmla="*/ 226113 h 452226"/>
                <a:gd name="connsiteX4" fmla="*/ 688287 w 914401"/>
                <a:gd name="connsiteY4" fmla="*/ 452226 h 452226"/>
                <a:gd name="connsiteX5" fmla="*/ 226113 w 914401"/>
                <a:gd name="connsiteY5" fmla="*/ 452225 h 452226"/>
                <a:gd name="connsiteX6" fmla="*/ 4594 w 914401"/>
                <a:gd name="connsiteY6" fmla="*/ 271682 h 452226"/>
                <a:gd name="connsiteX7" fmla="*/ 0 w 914401"/>
                <a:gd name="connsiteY7" fmla="*/ 226113 h 452226"/>
                <a:gd name="connsiteX8" fmla="*/ 4594 w 914401"/>
                <a:gd name="connsiteY8" fmla="*/ 180543 h 452226"/>
                <a:gd name="connsiteX9" fmla="*/ 226113 w 914401"/>
                <a:gd name="connsiteY9" fmla="*/ 0 h 452226"/>
                <a:gd name="connsiteX10" fmla="*/ 241660 w 914401"/>
                <a:gd name="connsiteY10" fmla="*/ 62954 h 452226"/>
                <a:gd name="connsiteX11" fmla="*/ 91323 w 914401"/>
                <a:gd name="connsiteY11" fmla="*/ 162604 h 452226"/>
                <a:gd name="connsiteX12" fmla="*/ 78501 w 914401"/>
                <a:gd name="connsiteY12" fmla="*/ 226113 h 452226"/>
                <a:gd name="connsiteX13" fmla="*/ 78501 w 914401"/>
                <a:gd name="connsiteY13" fmla="*/ 226112 h 452226"/>
                <a:gd name="connsiteX14" fmla="*/ 78501 w 914401"/>
                <a:gd name="connsiteY14" fmla="*/ 226113 h 452226"/>
                <a:gd name="connsiteX15" fmla="*/ 78501 w 914401"/>
                <a:gd name="connsiteY15" fmla="*/ 226113 h 452226"/>
                <a:gd name="connsiteX16" fmla="*/ 91323 w 914401"/>
                <a:gd name="connsiteY16" fmla="*/ 289621 h 452226"/>
                <a:gd name="connsiteX17" fmla="*/ 241660 w 914401"/>
                <a:gd name="connsiteY17" fmla="*/ 389271 h 452226"/>
                <a:gd name="connsiteX18" fmla="*/ 672741 w 914401"/>
                <a:gd name="connsiteY18" fmla="*/ 389272 h 452226"/>
                <a:gd name="connsiteX19" fmla="*/ 835900 w 914401"/>
                <a:gd name="connsiteY19" fmla="*/ 226113 h 452226"/>
                <a:gd name="connsiteX20" fmla="*/ 835901 w 914401"/>
                <a:gd name="connsiteY20" fmla="*/ 226113 h 452226"/>
                <a:gd name="connsiteX21" fmla="*/ 672742 w 914401"/>
                <a:gd name="connsiteY21" fmla="*/ 62954 h 452226"/>
                <a:gd name="connsiteX22" fmla="*/ 241660 w 914401"/>
                <a:gd name="connsiteY22" fmla="*/ 62954 h 45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4401" h="452226">
                  <a:moveTo>
                    <a:pt x="226113" y="0"/>
                  </a:moveTo>
                  <a:lnTo>
                    <a:pt x="688288" y="0"/>
                  </a:lnTo>
                  <a:cubicBezTo>
                    <a:pt x="813167" y="0"/>
                    <a:pt x="914401" y="101234"/>
                    <a:pt x="914401" y="226113"/>
                  </a:cubicBezTo>
                  <a:lnTo>
                    <a:pt x="914400" y="226113"/>
                  </a:lnTo>
                  <a:cubicBezTo>
                    <a:pt x="914400" y="350992"/>
                    <a:pt x="813166" y="452226"/>
                    <a:pt x="688287" y="452226"/>
                  </a:cubicBezTo>
                  <a:lnTo>
                    <a:pt x="226113" y="452225"/>
                  </a:lnTo>
                  <a:cubicBezTo>
                    <a:pt x="116844" y="452225"/>
                    <a:pt x="25678" y="374718"/>
                    <a:pt x="4594" y="271682"/>
                  </a:cubicBezTo>
                  <a:lnTo>
                    <a:pt x="0" y="226113"/>
                  </a:lnTo>
                  <a:lnTo>
                    <a:pt x="4594" y="180543"/>
                  </a:lnTo>
                  <a:cubicBezTo>
                    <a:pt x="25678" y="77507"/>
                    <a:pt x="116844" y="0"/>
                    <a:pt x="226113" y="0"/>
                  </a:cubicBezTo>
                  <a:close/>
                  <a:moveTo>
                    <a:pt x="241660" y="62954"/>
                  </a:moveTo>
                  <a:cubicBezTo>
                    <a:pt x="174078" y="62954"/>
                    <a:pt x="116092" y="104044"/>
                    <a:pt x="91323" y="162604"/>
                  </a:cubicBezTo>
                  <a:lnTo>
                    <a:pt x="78501" y="226113"/>
                  </a:lnTo>
                  <a:lnTo>
                    <a:pt x="78501" y="226112"/>
                  </a:lnTo>
                  <a:lnTo>
                    <a:pt x="78501" y="226113"/>
                  </a:lnTo>
                  <a:lnTo>
                    <a:pt x="78501" y="226113"/>
                  </a:lnTo>
                  <a:lnTo>
                    <a:pt x="91323" y="289621"/>
                  </a:lnTo>
                  <a:cubicBezTo>
                    <a:pt x="116092" y="348181"/>
                    <a:pt x="174078" y="389271"/>
                    <a:pt x="241660" y="389271"/>
                  </a:cubicBezTo>
                  <a:lnTo>
                    <a:pt x="672741" y="389272"/>
                  </a:lnTo>
                  <a:cubicBezTo>
                    <a:pt x="762851" y="389272"/>
                    <a:pt x="835900" y="316223"/>
                    <a:pt x="835900" y="226113"/>
                  </a:cubicBezTo>
                  <a:lnTo>
                    <a:pt x="835901" y="226113"/>
                  </a:lnTo>
                  <a:cubicBezTo>
                    <a:pt x="835901" y="136003"/>
                    <a:pt x="762852" y="62954"/>
                    <a:pt x="672742" y="62954"/>
                  </a:cubicBezTo>
                  <a:lnTo>
                    <a:pt x="241660" y="62954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26" name="Rectangle 25">
              <a:extLst>
                <a:ext uri="{FF2B5EF4-FFF2-40B4-BE49-F238E27FC236}">
                  <a16:creationId xmlns:a16="http://schemas.microsoft.com/office/drawing/2014/main" id="{7E85F044-D160-4457-B514-B176F3E8B65E}"/>
                </a:ext>
              </a:extLst>
            </p:cNvPr>
            <p:cNvSpPr/>
            <p:nvPr/>
          </p:nvSpPr>
          <p:spPr>
            <a:xfrm>
              <a:off x="2355047" y="2014953"/>
              <a:ext cx="848074" cy="190344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3B4CA0E-6D56-4A13-B6DD-7A04DBA14F5A}"/>
                </a:ext>
              </a:extLst>
            </p:cNvPr>
            <p:cNvSpPr/>
            <p:nvPr/>
          </p:nvSpPr>
          <p:spPr>
            <a:xfrm>
              <a:off x="2377440" y="2061606"/>
              <a:ext cx="735252" cy="97038"/>
            </a:xfrm>
            <a:prstGeom prst="roundRect">
              <a:avLst>
                <a:gd name="adj" fmla="val 50000"/>
              </a:avLst>
            </a:prstGeom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2C8C9CB-5BA1-440F-9D0B-614546797FE8}"/>
              </a:ext>
            </a:extLst>
          </p:cNvPr>
          <p:cNvGrpSpPr/>
          <p:nvPr/>
        </p:nvGrpSpPr>
        <p:grpSpPr>
          <a:xfrm>
            <a:off x="337952" y="2388682"/>
            <a:ext cx="1569706" cy="452226"/>
            <a:chOff x="1633415" y="1884012"/>
            <a:chExt cx="1569706" cy="452226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3938D86-80CF-4DAE-A19A-305C697E18D5}"/>
                </a:ext>
              </a:extLst>
            </p:cNvPr>
            <p:cNvSpPr/>
            <p:nvPr/>
          </p:nvSpPr>
          <p:spPr>
            <a:xfrm>
              <a:off x="1633415" y="1884012"/>
              <a:ext cx="914401" cy="452226"/>
            </a:xfrm>
            <a:custGeom>
              <a:avLst/>
              <a:gdLst>
                <a:gd name="connsiteX0" fmla="*/ 226113 w 914401"/>
                <a:gd name="connsiteY0" fmla="*/ 0 h 452226"/>
                <a:gd name="connsiteX1" fmla="*/ 688288 w 914401"/>
                <a:gd name="connsiteY1" fmla="*/ 0 h 452226"/>
                <a:gd name="connsiteX2" fmla="*/ 914401 w 914401"/>
                <a:gd name="connsiteY2" fmla="*/ 226113 h 452226"/>
                <a:gd name="connsiteX3" fmla="*/ 914400 w 914401"/>
                <a:gd name="connsiteY3" fmla="*/ 226113 h 452226"/>
                <a:gd name="connsiteX4" fmla="*/ 688287 w 914401"/>
                <a:gd name="connsiteY4" fmla="*/ 452226 h 452226"/>
                <a:gd name="connsiteX5" fmla="*/ 226113 w 914401"/>
                <a:gd name="connsiteY5" fmla="*/ 452225 h 452226"/>
                <a:gd name="connsiteX6" fmla="*/ 4594 w 914401"/>
                <a:gd name="connsiteY6" fmla="*/ 271682 h 452226"/>
                <a:gd name="connsiteX7" fmla="*/ 0 w 914401"/>
                <a:gd name="connsiteY7" fmla="*/ 226113 h 452226"/>
                <a:gd name="connsiteX8" fmla="*/ 4594 w 914401"/>
                <a:gd name="connsiteY8" fmla="*/ 180543 h 452226"/>
                <a:gd name="connsiteX9" fmla="*/ 226113 w 914401"/>
                <a:gd name="connsiteY9" fmla="*/ 0 h 452226"/>
                <a:gd name="connsiteX10" fmla="*/ 241660 w 914401"/>
                <a:gd name="connsiteY10" fmla="*/ 62954 h 452226"/>
                <a:gd name="connsiteX11" fmla="*/ 91323 w 914401"/>
                <a:gd name="connsiteY11" fmla="*/ 162604 h 452226"/>
                <a:gd name="connsiteX12" fmla="*/ 78501 w 914401"/>
                <a:gd name="connsiteY12" fmla="*/ 226113 h 452226"/>
                <a:gd name="connsiteX13" fmla="*/ 78501 w 914401"/>
                <a:gd name="connsiteY13" fmla="*/ 226112 h 452226"/>
                <a:gd name="connsiteX14" fmla="*/ 78501 w 914401"/>
                <a:gd name="connsiteY14" fmla="*/ 226113 h 452226"/>
                <a:gd name="connsiteX15" fmla="*/ 78501 w 914401"/>
                <a:gd name="connsiteY15" fmla="*/ 226113 h 452226"/>
                <a:gd name="connsiteX16" fmla="*/ 91323 w 914401"/>
                <a:gd name="connsiteY16" fmla="*/ 289621 h 452226"/>
                <a:gd name="connsiteX17" fmla="*/ 241660 w 914401"/>
                <a:gd name="connsiteY17" fmla="*/ 389271 h 452226"/>
                <a:gd name="connsiteX18" fmla="*/ 672741 w 914401"/>
                <a:gd name="connsiteY18" fmla="*/ 389272 h 452226"/>
                <a:gd name="connsiteX19" fmla="*/ 835900 w 914401"/>
                <a:gd name="connsiteY19" fmla="*/ 226113 h 452226"/>
                <a:gd name="connsiteX20" fmla="*/ 835901 w 914401"/>
                <a:gd name="connsiteY20" fmla="*/ 226113 h 452226"/>
                <a:gd name="connsiteX21" fmla="*/ 672742 w 914401"/>
                <a:gd name="connsiteY21" fmla="*/ 62954 h 452226"/>
                <a:gd name="connsiteX22" fmla="*/ 241660 w 914401"/>
                <a:gd name="connsiteY22" fmla="*/ 62954 h 45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4401" h="452226">
                  <a:moveTo>
                    <a:pt x="226113" y="0"/>
                  </a:moveTo>
                  <a:lnTo>
                    <a:pt x="688288" y="0"/>
                  </a:lnTo>
                  <a:cubicBezTo>
                    <a:pt x="813167" y="0"/>
                    <a:pt x="914401" y="101234"/>
                    <a:pt x="914401" y="226113"/>
                  </a:cubicBezTo>
                  <a:lnTo>
                    <a:pt x="914400" y="226113"/>
                  </a:lnTo>
                  <a:cubicBezTo>
                    <a:pt x="914400" y="350992"/>
                    <a:pt x="813166" y="452226"/>
                    <a:pt x="688287" y="452226"/>
                  </a:cubicBezTo>
                  <a:lnTo>
                    <a:pt x="226113" y="452225"/>
                  </a:lnTo>
                  <a:cubicBezTo>
                    <a:pt x="116844" y="452225"/>
                    <a:pt x="25678" y="374718"/>
                    <a:pt x="4594" y="271682"/>
                  </a:cubicBezTo>
                  <a:lnTo>
                    <a:pt x="0" y="226113"/>
                  </a:lnTo>
                  <a:lnTo>
                    <a:pt x="4594" y="180543"/>
                  </a:lnTo>
                  <a:cubicBezTo>
                    <a:pt x="25678" y="77507"/>
                    <a:pt x="116844" y="0"/>
                    <a:pt x="226113" y="0"/>
                  </a:cubicBezTo>
                  <a:close/>
                  <a:moveTo>
                    <a:pt x="241660" y="62954"/>
                  </a:moveTo>
                  <a:cubicBezTo>
                    <a:pt x="174078" y="62954"/>
                    <a:pt x="116092" y="104044"/>
                    <a:pt x="91323" y="162604"/>
                  </a:cubicBezTo>
                  <a:lnTo>
                    <a:pt x="78501" y="226113"/>
                  </a:lnTo>
                  <a:lnTo>
                    <a:pt x="78501" y="226112"/>
                  </a:lnTo>
                  <a:lnTo>
                    <a:pt x="78501" y="226113"/>
                  </a:lnTo>
                  <a:lnTo>
                    <a:pt x="78501" y="226113"/>
                  </a:lnTo>
                  <a:lnTo>
                    <a:pt x="91323" y="289621"/>
                  </a:lnTo>
                  <a:cubicBezTo>
                    <a:pt x="116092" y="348181"/>
                    <a:pt x="174078" y="389271"/>
                    <a:pt x="241660" y="389271"/>
                  </a:cubicBezTo>
                  <a:lnTo>
                    <a:pt x="672741" y="389272"/>
                  </a:lnTo>
                  <a:cubicBezTo>
                    <a:pt x="762851" y="389272"/>
                    <a:pt x="835900" y="316223"/>
                    <a:pt x="835900" y="226113"/>
                  </a:cubicBezTo>
                  <a:lnTo>
                    <a:pt x="835901" y="226113"/>
                  </a:lnTo>
                  <a:cubicBezTo>
                    <a:pt x="835901" y="136003"/>
                    <a:pt x="762852" y="62954"/>
                    <a:pt x="672742" y="62954"/>
                  </a:cubicBezTo>
                  <a:lnTo>
                    <a:pt x="241660" y="62954"/>
                  </a:ln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59" name="Rectangle 58">
              <a:extLst>
                <a:ext uri="{FF2B5EF4-FFF2-40B4-BE49-F238E27FC236}">
                  <a16:creationId xmlns:a16="http://schemas.microsoft.com/office/drawing/2014/main" id="{350C5A3C-0099-443B-9318-007E3A7159DD}"/>
                </a:ext>
              </a:extLst>
            </p:cNvPr>
            <p:cNvSpPr/>
            <p:nvPr/>
          </p:nvSpPr>
          <p:spPr>
            <a:xfrm>
              <a:off x="2355047" y="2014953"/>
              <a:ext cx="848074" cy="190344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0E130A4E-C137-43FE-82BE-DB2F6B2E491A}"/>
                </a:ext>
              </a:extLst>
            </p:cNvPr>
            <p:cNvSpPr/>
            <p:nvPr/>
          </p:nvSpPr>
          <p:spPr>
            <a:xfrm>
              <a:off x="2377440" y="2061606"/>
              <a:ext cx="735252" cy="97038"/>
            </a:xfrm>
            <a:prstGeom prst="roundRect">
              <a:avLst>
                <a:gd name="adj" fmla="val 50000"/>
              </a:avLst>
            </a:prstGeom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3596A33-55E9-4025-A446-8EBA95546A79}"/>
              </a:ext>
            </a:extLst>
          </p:cNvPr>
          <p:cNvGrpSpPr/>
          <p:nvPr/>
        </p:nvGrpSpPr>
        <p:grpSpPr>
          <a:xfrm>
            <a:off x="-200058" y="2519623"/>
            <a:ext cx="848074" cy="190344"/>
            <a:chOff x="2355047" y="2014953"/>
            <a:chExt cx="848074" cy="190344"/>
          </a:xfrm>
        </p:grpSpPr>
        <p:sp useBgFill="1">
          <p:nvSpPr>
            <p:cNvPr id="63" name="Rectangle 62">
              <a:extLst>
                <a:ext uri="{FF2B5EF4-FFF2-40B4-BE49-F238E27FC236}">
                  <a16:creationId xmlns:a16="http://schemas.microsoft.com/office/drawing/2014/main" id="{54148BCA-4C8F-4279-B331-2FB3EE28E2D4}"/>
                </a:ext>
              </a:extLst>
            </p:cNvPr>
            <p:cNvSpPr/>
            <p:nvPr/>
          </p:nvSpPr>
          <p:spPr>
            <a:xfrm>
              <a:off x="2355047" y="2014953"/>
              <a:ext cx="848074" cy="190344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 useBgFill="1"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B9646EF8-7E73-4C1A-BC20-12647B4590FA}"/>
                </a:ext>
              </a:extLst>
            </p:cNvPr>
            <p:cNvSpPr/>
            <p:nvPr/>
          </p:nvSpPr>
          <p:spPr>
            <a:xfrm>
              <a:off x="2377440" y="2061606"/>
              <a:ext cx="735252" cy="97038"/>
            </a:xfrm>
            <a:prstGeom prst="roundRect">
              <a:avLst>
                <a:gd name="adj" fmla="val 50000"/>
              </a:avLst>
            </a:prstGeom>
            <a:ln w="19050" cap="rnd">
              <a:solidFill>
                <a:schemeClr val="tx1"/>
              </a:solidFill>
              <a:prstDash val="solid"/>
              <a:round/>
              <a:headEnd type="none" w="med" len="sm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</p:grp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C806463-D73F-41FB-A344-8ABACBA85CB1}"/>
              </a:ext>
            </a:extLst>
          </p:cNvPr>
          <p:cNvSpPr/>
          <p:nvPr/>
        </p:nvSpPr>
        <p:spPr>
          <a:xfrm>
            <a:off x="4116878" y="2388682"/>
            <a:ext cx="914401" cy="452226"/>
          </a:xfrm>
          <a:custGeom>
            <a:avLst/>
            <a:gdLst>
              <a:gd name="connsiteX0" fmla="*/ 226113 w 914401"/>
              <a:gd name="connsiteY0" fmla="*/ 0 h 452226"/>
              <a:gd name="connsiteX1" fmla="*/ 688288 w 914401"/>
              <a:gd name="connsiteY1" fmla="*/ 0 h 452226"/>
              <a:gd name="connsiteX2" fmla="*/ 914401 w 914401"/>
              <a:gd name="connsiteY2" fmla="*/ 226113 h 452226"/>
              <a:gd name="connsiteX3" fmla="*/ 914400 w 914401"/>
              <a:gd name="connsiteY3" fmla="*/ 226113 h 452226"/>
              <a:gd name="connsiteX4" fmla="*/ 688287 w 914401"/>
              <a:gd name="connsiteY4" fmla="*/ 452226 h 452226"/>
              <a:gd name="connsiteX5" fmla="*/ 226113 w 914401"/>
              <a:gd name="connsiteY5" fmla="*/ 452225 h 452226"/>
              <a:gd name="connsiteX6" fmla="*/ 4594 w 914401"/>
              <a:gd name="connsiteY6" fmla="*/ 271682 h 452226"/>
              <a:gd name="connsiteX7" fmla="*/ 0 w 914401"/>
              <a:gd name="connsiteY7" fmla="*/ 226113 h 452226"/>
              <a:gd name="connsiteX8" fmla="*/ 4594 w 914401"/>
              <a:gd name="connsiteY8" fmla="*/ 180543 h 452226"/>
              <a:gd name="connsiteX9" fmla="*/ 226113 w 914401"/>
              <a:gd name="connsiteY9" fmla="*/ 0 h 452226"/>
              <a:gd name="connsiteX10" fmla="*/ 241660 w 914401"/>
              <a:gd name="connsiteY10" fmla="*/ 62954 h 452226"/>
              <a:gd name="connsiteX11" fmla="*/ 91323 w 914401"/>
              <a:gd name="connsiteY11" fmla="*/ 162604 h 452226"/>
              <a:gd name="connsiteX12" fmla="*/ 78501 w 914401"/>
              <a:gd name="connsiteY12" fmla="*/ 226113 h 452226"/>
              <a:gd name="connsiteX13" fmla="*/ 78501 w 914401"/>
              <a:gd name="connsiteY13" fmla="*/ 226112 h 452226"/>
              <a:gd name="connsiteX14" fmla="*/ 78501 w 914401"/>
              <a:gd name="connsiteY14" fmla="*/ 226113 h 452226"/>
              <a:gd name="connsiteX15" fmla="*/ 78501 w 914401"/>
              <a:gd name="connsiteY15" fmla="*/ 226113 h 452226"/>
              <a:gd name="connsiteX16" fmla="*/ 91323 w 914401"/>
              <a:gd name="connsiteY16" fmla="*/ 289621 h 452226"/>
              <a:gd name="connsiteX17" fmla="*/ 241660 w 914401"/>
              <a:gd name="connsiteY17" fmla="*/ 389271 h 452226"/>
              <a:gd name="connsiteX18" fmla="*/ 672741 w 914401"/>
              <a:gd name="connsiteY18" fmla="*/ 389272 h 452226"/>
              <a:gd name="connsiteX19" fmla="*/ 835900 w 914401"/>
              <a:gd name="connsiteY19" fmla="*/ 226113 h 452226"/>
              <a:gd name="connsiteX20" fmla="*/ 835901 w 914401"/>
              <a:gd name="connsiteY20" fmla="*/ 226113 h 452226"/>
              <a:gd name="connsiteX21" fmla="*/ 672742 w 914401"/>
              <a:gd name="connsiteY21" fmla="*/ 62954 h 452226"/>
              <a:gd name="connsiteX22" fmla="*/ 241660 w 914401"/>
              <a:gd name="connsiteY22" fmla="*/ 62954 h 45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914401" h="452226">
                <a:moveTo>
                  <a:pt x="226113" y="0"/>
                </a:moveTo>
                <a:lnTo>
                  <a:pt x="688288" y="0"/>
                </a:lnTo>
                <a:cubicBezTo>
                  <a:pt x="813167" y="0"/>
                  <a:pt x="914401" y="101234"/>
                  <a:pt x="914401" y="226113"/>
                </a:cubicBezTo>
                <a:lnTo>
                  <a:pt x="914400" y="226113"/>
                </a:lnTo>
                <a:cubicBezTo>
                  <a:pt x="914400" y="350992"/>
                  <a:pt x="813166" y="452226"/>
                  <a:pt x="688287" y="452226"/>
                </a:cubicBezTo>
                <a:lnTo>
                  <a:pt x="226113" y="452225"/>
                </a:lnTo>
                <a:cubicBezTo>
                  <a:pt x="116844" y="452225"/>
                  <a:pt x="25678" y="374718"/>
                  <a:pt x="4594" y="271682"/>
                </a:cubicBezTo>
                <a:lnTo>
                  <a:pt x="0" y="226113"/>
                </a:lnTo>
                <a:lnTo>
                  <a:pt x="4594" y="180543"/>
                </a:lnTo>
                <a:cubicBezTo>
                  <a:pt x="25678" y="77507"/>
                  <a:pt x="116844" y="0"/>
                  <a:pt x="226113" y="0"/>
                </a:cubicBezTo>
                <a:close/>
                <a:moveTo>
                  <a:pt x="241660" y="62954"/>
                </a:moveTo>
                <a:cubicBezTo>
                  <a:pt x="174078" y="62954"/>
                  <a:pt x="116092" y="104044"/>
                  <a:pt x="91323" y="162604"/>
                </a:cubicBezTo>
                <a:lnTo>
                  <a:pt x="78501" y="226113"/>
                </a:lnTo>
                <a:lnTo>
                  <a:pt x="78501" y="226112"/>
                </a:lnTo>
                <a:lnTo>
                  <a:pt x="78501" y="226113"/>
                </a:lnTo>
                <a:lnTo>
                  <a:pt x="78501" y="226113"/>
                </a:lnTo>
                <a:lnTo>
                  <a:pt x="91323" y="289621"/>
                </a:lnTo>
                <a:cubicBezTo>
                  <a:pt x="116092" y="348181"/>
                  <a:pt x="174078" y="389271"/>
                  <a:pt x="241660" y="389271"/>
                </a:cubicBezTo>
                <a:lnTo>
                  <a:pt x="672741" y="389272"/>
                </a:lnTo>
                <a:cubicBezTo>
                  <a:pt x="762851" y="389272"/>
                  <a:pt x="835900" y="316223"/>
                  <a:pt x="835900" y="226113"/>
                </a:cubicBezTo>
                <a:lnTo>
                  <a:pt x="835901" y="226113"/>
                </a:lnTo>
                <a:cubicBezTo>
                  <a:pt x="835901" y="136003"/>
                  <a:pt x="762852" y="62954"/>
                  <a:pt x="672742" y="62954"/>
                </a:cubicBezTo>
                <a:lnTo>
                  <a:pt x="241660" y="62954"/>
                </a:lnTo>
                <a:close/>
              </a:path>
            </a:pathLst>
          </a:custGeom>
          <a:noFill/>
          <a:ln w="19050" cap="rnd">
            <a:solidFill>
              <a:schemeClr val="tx1"/>
            </a:solidFill>
            <a:prstDash val="dash"/>
            <a:round/>
            <a:headEnd type="none" w="med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702CD9E-2A55-4C7B-98C3-648D6CCB65B0}"/>
              </a:ext>
            </a:extLst>
          </p:cNvPr>
          <p:cNvSpPr/>
          <p:nvPr/>
        </p:nvSpPr>
        <p:spPr>
          <a:xfrm>
            <a:off x="4838510" y="2519623"/>
            <a:ext cx="848074" cy="19034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 useBgFill="1"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211735-1051-48DF-AD32-2D3BC8CF14DF}"/>
              </a:ext>
            </a:extLst>
          </p:cNvPr>
          <p:cNvSpPr/>
          <p:nvPr/>
        </p:nvSpPr>
        <p:spPr>
          <a:xfrm>
            <a:off x="4860903" y="2566276"/>
            <a:ext cx="735252" cy="97038"/>
          </a:xfrm>
          <a:prstGeom prst="roundRect">
            <a:avLst>
              <a:gd name="adj" fmla="val 50000"/>
            </a:avLst>
          </a:prstGeom>
          <a:ln w="19050" cap="rnd">
            <a:solidFill>
              <a:schemeClr val="tx1"/>
            </a:solidFill>
            <a:prstDash val="solid"/>
            <a:round/>
            <a:headEnd type="none" w="med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47A5201-CB6C-4FC6-AF0A-B979CD87B485}"/>
              </a:ext>
            </a:extLst>
          </p:cNvPr>
          <p:cNvSpPr/>
          <p:nvPr/>
        </p:nvSpPr>
        <p:spPr>
          <a:xfrm>
            <a:off x="3578868" y="2519623"/>
            <a:ext cx="848074" cy="190344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 useBgFill="1"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4BAACF0-9632-45CB-97D4-DF4337768BEB}"/>
              </a:ext>
            </a:extLst>
          </p:cNvPr>
          <p:cNvSpPr/>
          <p:nvPr/>
        </p:nvSpPr>
        <p:spPr>
          <a:xfrm>
            <a:off x="3601261" y="2566276"/>
            <a:ext cx="735252" cy="97038"/>
          </a:xfrm>
          <a:prstGeom prst="roundRect">
            <a:avLst>
              <a:gd name="adj" fmla="val 50000"/>
            </a:avLst>
          </a:prstGeom>
          <a:ln w="19050" cap="rnd">
            <a:solidFill>
              <a:schemeClr val="tx1"/>
            </a:solidFill>
            <a:prstDash val="solid"/>
            <a:round/>
            <a:headEnd type="none" w="med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126A5AA-7E1C-4463-8529-E5BADD924043}"/>
              </a:ext>
            </a:extLst>
          </p:cNvPr>
          <p:cNvSpPr txBox="1"/>
          <p:nvPr/>
        </p:nvSpPr>
        <p:spPr>
          <a:xfrm>
            <a:off x="582892" y="4181200"/>
            <a:ext cx="7978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Dedicated teams are needed to find weaknesses before they take you out!</a:t>
            </a:r>
          </a:p>
        </p:txBody>
      </p:sp>
    </p:spTree>
    <p:extLst>
      <p:ext uri="{BB962C8B-B14F-4D97-AF65-F5344CB8AC3E}">
        <p14:creationId xmlns:p14="http://schemas.microsoft.com/office/powerpoint/2010/main" val="23681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23457E-6 L 0 0.04352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 4.5679E-6 L 0 0.04351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28" grpId="0" animBg="1"/>
      <p:bldP spid="65" grpId="0" animBg="1"/>
      <p:bldP spid="66" grpId="0"/>
      <p:bldP spid="66" grpId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B02F28AC-0986-47EE-A1F6-9D23339DFC6F}"/>
              </a:ext>
            </a:extLst>
          </p:cNvPr>
          <p:cNvSpPr txBox="1">
            <a:spLocks/>
          </p:cNvSpPr>
          <p:nvPr/>
        </p:nvSpPr>
        <p:spPr>
          <a:xfrm>
            <a:off x="768634" y="1785866"/>
            <a:ext cx="4458519" cy="12706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Failures are a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system problem—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lack of safety margin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670F4-21C6-4D8E-ABAC-D20FFBD0DE82}"/>
              </a:ext>
            </a:extLst>
          </p:cNvPr>
          <p:cNvSpPr txBox="1"/>
          <p:nvPr/>
        </p:nvSpPr>
        <p:spPr>
          <a:xfrm>
            <a:off x="811631" y="3056508"/>
            <a:ext cx="44155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Arial"/>
              </a:rPr>
              <a:t>Not something with a root cause of component or human error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505B19-2C9E-48CD-BE0A-4D4CE3B61D8F}"/>
              </a:ext>
            </a:extLst>
          </p:cNvPr>
          <p:cNvGrpSpPr/>
          <p:nvPr/>
        </p:nvGrpSpPr>
        <p:grpSpPr>
          <a:xfrm>
            <a:off x="6307932" y="2134237"/>
            <a:ext cx="1564138" cy="1306991"/>
            <a:chOff x="2007394" y="1555163"/>
            <a:chExt cx="919406" cy="768254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2ED3F625-559E-4647-A856-571B9093E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7394" y="1555163"/>
              <a:ext cx="919406" cy="768254"/>
            </a:xfrm>
            <a:custGeom>
              <a:avLst/>
              <a:gdLst>
                <a:gd name="T0" fmla="*/ 809 w 809"/>
                <a:gd name="T1" fmla="*/ 676 h 676"/>
                <a:gd name="T2" fmla="*/ 0 w 809"/>
                <a:gd name="T3" fmla="*/ 676 h 676"/>
                <a:gd name="T4" fmla="*/ 405 w 809"/>
                <a:gd name="T5" fmla="*/ 0 h 676"/>
                <a:gd name="T6" fmla="*/ 809 w 809"/>
                <a:gd name="T7" fmla="*/ 676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9" h="676">
                  <a:moveTo>
                    <a:pt x="809" y="676"/>
                  </a:moveTo>
                  <a:lnTo>
                    <a:pt x="0" y="676"/>
                  </a:lnTo>
                  <a:lnTo>
                    <a:pt x="405" y="0"/>
                  </a:lnTo>
                  <a:lnTo>
                    <a:pt x="809" y="676"/>
                  </a:ln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CF0D220C-1244-4F0C-8F77-612FE52F8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660" y="1785866"/>
              <a:ext cx="98873" cy="306847"/>
            </a:xfrm>
            <a:custGeom>
              <a:avLst/>
              <a:gdLst>
                <a:gd name="T0" fmla="*/ 79 w 87"/>
                <a:gd name="T1" fmla="*/ 270 h 270"/>
                <a:gd name="T2" fmla="*/ 7 w 87"/>
                <a:gd name="T3" fmla="*/ 270 h 270"/>
                <a:gd name="T4" fmla="*/ 0 w 87"/>
                <a:gd name="T5" fmla="*/ 0 h 270"/>
                <a:gd name="T6" fmla="*/ 87 w 87"/>
                <a:gd name="T7" fmla="*/ 0 h 270"/>
                <a:gd name="T8" fmla="*/ 79 w 87"/>
                <a:gd name="T9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270">
                  <a:moveTo>
                    <a:pt x="79" y="270"/>
                  </a:moveTo>
                  <a:lnTo>
                    <a:pt x="7" y="270"/>
                  </a:lnTo>
                  <a:lnTo>
                    <a:pt x="0" y="0"/>
                  </a:lnTo>
                  <a:lnTo>
                    <a:pt x="87" y="0"/>
                  </a:lnTo>
                  <a:lnTo>
                    <a:pt x="79" y="270"/>
                  </a:lnTo>
                  <a:close/>
                </a:path>
              </a:pathLst>
            </a:cu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B862C5B0-ED0B-42B5-9FC1-D65CAC3C4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7660" y="2156356"/>
              <a:ext cx="98873" cy="96600"/>
            </a:xfrm>
            <a:prstGeom prst="ellipse">
              <a:avLst/>
            </a:prstGeom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  <a:lumOff val="40000"/>
                    <a:alpha val="50000"/>
                  </a:schemeClr>
                </a:gs>
              </a:gsLst>
              <a:lin ang="5400000" scaled="0"/>
            </a:gradFill>
            <a:ln w="22225">
              <a:solidFill>
                <a:schemeClr val="tx1"/>
              </a:solidFill>
            </a:ln>
            <a:effectLst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86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69136E-6 L 2.77778E-6 0.0697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9.87654E-7 L 0.0368 9.87654E-7 " pathEditMode="relative" rAng="0" ptsTypes="AA">
                                      <p:cBhvr>
                                        <p:cTn id="15" dur="5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23457E-7 L 5E-6 0.04352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8">
            <a:extLst>
              <a:ext uri="{FF2B5EF4-FFF2-40B4-BE49-F238E27FC236}">
                <a16:creationId xmlns:a16="http://schemas.microsoft.com/office/drawing/2014/main" id="{CD95CDE1-F336-47B2-BCE4-A639F0A0AC29}"/>
              </a:ext>
            </a:extLst>
          </p:cNvPr>
          <p:cNvSpPr txBox="1">
            <a:spLocks/>
          </p:cNvSpPr>
          <p:nvPr/>
        </p:nvSpPr>
        <p:spPr>
          <a:xfrm>
            <a:off x="1351299" y="1332642"/>
            <a:ext cx="6441402" cy="247821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Experienced staff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Robust applications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Dependable switching fabric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j-ea"/>
                <a:cs typeface="Arial"/>
              </a:rPr>
              <a:t>Redundant service foundation</a:t>
            </a:r>
          </a:p>
        </p:txBody>
      </p:sp>
    </p:spTree>
    <p:extLst>
      <p:ext uri="{BB962C8B-B14F-4D97-AF65-F5344CB8AC3E}">
        <p14:creationId xmlns:p14="http://schemas.microsoft.com/office/powerpoint/2010/main" val="124920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81 0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83D862-14F6-477D-B051-AA2994DFDA6D}"/>
              </a:ext>
            </a:extLst>
          </p:cNvPr>
          <p:cNvSpPr txBox="1"/>
          <p:nvPr/>
        </p:nvSpPr>
        <p:spPr>
          <a:xfrm>
            <a:off x="1145628" y="3049857"/>
            <a:ext cx="685274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Cloud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provides the automation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that leads to chaos engineering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896735-0883-428B-8F4C-4D1FAD9896E3}"/>
              </a:ext>
            </a:extLst>
          </p:cNvPr>
          <p:cNvGrpSpPr/>
          <p:nvPr/>
        </p:nvGrpSpPr>
        <p:grpSpPr>
          <a:xfrm>
            <a:off x="2748459" y="868582"/>
            <a:ext cx="3514050" cy="1780201"/>
            <a:chOff x="2748459" y="868582"/>
            <a:chExt cx="3514050" cy="17802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56431F5-FDF8-44DD-AD27-F3231418643A}"/>
                </a:ext>
              </a:extLst>
            </p:cNvPr>
            <p:cNvGrpSpPr/>
            <p:nvPr/>
          </p:nvGrpSpPr>
          <p:grpSpPr>
            <a:xfrm>
              <a:off x="2748459" y="868582"/>
              <a:ext cx="1692883" cy="1506854"/>
              <a:chOff x="3410611" y="1814513"/>
              <a:chExt cx="1692883" cy="150685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39E17121-B75D-42F5-9AB1-13FF1C22116C}"/>
                  </a:ext>
                </a:extLst>
              </p:cNvPr>
              <p:cNvSpPr/>
              <p:nvPr/>
            </p:nvSpPr>
            <p:spPr>
              <a:xfrm>
                <a:off x="4044314" y="2114549"/>
                <a:ext cx="1059180" cy="305752"/>
              </a:xfrm>
              <a:custGeom>
                <a:avLst/>
                <a:gdLst>
                  <a:gd name="connsiteX0" fmla="*/ 14288 w 1638300"/>
                  <a:gd name="connsiteY0" fmla="*/ 295275 h 1219200"/>
                  <a:gd name="connsiteX1" fmla="*/ 60008 w 1638300"/>
                  <a:gd name="connsiteY1" fmla="*/ 292418 h 1219200"/>
                  <a:gd name="connsiteX2" fmla="*/ 161925 w 1638300"/>
                  <a:gd name="connsiteY2" fmla="*/ 305753 h 1219200"/>
                  <a:gd name="connsiteX3" fmla="*/ 542925 w 1638300"/>
                  <a:gd name="connsiteY3" fmla="*/ 14288 h 1219200"/>
                  <a:gd name="connsiteX4" fmla="*/ 927735 w 1638300"/>
                  <a:gd name="connsiteY4" fmla="*/ 320040 h 1219200"/>
                  <a:gd name="connsiteX5" fmla="*/ 1073468 w 1638300"/>
                  <a:gd name="connsiteY5" fmla="*/ 292418 h 1219200"/>
                  <a:gd name="connsiteX6" fmla="*/ 1468755 w 1638300"/>
                  <a:gd name="connsiteY6" fmla="*/ 687705 h 1219200"/>
                  <a:gd name="connsiteX7" fmla="*/ 1466850 w 1638300"/>
                  <a:gd name="connsiteY7" fmla="*/ 726758 h 1219200"/>
                  <a:gd name="connsiteX8" fmla="*/ 1630680 w 1638300"/>
                  <a:gd name="connsiteY8" fmla="*/ 962025 h 1219200"/>
                  <a:gd name="connsiteX9" fmla="*/ 1380173 w 1638300"/>
                  <a:gd name="connsiteY9" fmla="*/ 1212533 h 1219200"/>
                  <a:gd name="connsiteX10" fmla="*/ 974407 w 1638300"/>
                  <a:gd name="connsiteY10" fmla="*/ 1212533 h 1219200"/>
                  <a:gd name="connsiteX0" fmla="*/ 0 w 1616392"/>
                  <a:gd name="connsiteY0" fmla="*/ 280987 h 1198245"/>
                  <a:gd name="connsiteX1" fmla="*/ 45720 w 1616392"/>
                  <a:gd name="connsiteY1" fmla="*/ 278130 h 1198245"/>
                  <a:gd name="connsiteX2" fmla="*/ 147637 w 1616392"/>
                  <a:gd name="connsiteY2" fmla="*/ 291465 h 1198245"/>
                  <a:gd name="connsiteX3" fmla="*/ 528637 w 1616392"/>
                  <a:gd name="connsiteY3" fmla="*/ 0 h 1198245"/>
                  <a:gd name="connsiteX4" fmla="*/ 913447 w 1616392"/>
                  <a:gd name="connsiteY4" fmla="*/ 305752 h 1198245"/>
                  <a:gd name="connsiteX5" fmla="*/ 1059180 w 1616392"/>
                  <a:gd name="connsiteY5" fmla="*/ 278130 h 1198245"/>
                  <a:gd name="connsiteX6" fmla="*/ 1454467 w 1616392"/>
                  <a:gd name="connsiteY6" fmla="*/ 673417 h 1198245"/>
                  <a:gd name="connsiteX7" fmla="*/ 1452562 w 1616392"/>
                  <a:gd name="connsiteY7" fmla="*/ 712470 h 1198245"/>
                  <a:gd name="connsiteX8" fmla="*/ 1616392 w 1616392"/>
                  <a:gd name="connsiteY8" fmla="*/ 947737 h 1198245"/>
                  <a:gd name="connsiteX9" fmla="*/ 1365885 w 1616392"/>
                  <a:gd name="connsiteY9" fmla="*/ 1198245 h 1198245"/>
                  <a:gd name="connsiteX0" fmla="*/ 0 w 1616392"/>
                  <a:gd name="connsiteY0" fmla="*/ 280987 h 947737"/>
                  <a:gd name="connsiteX1" fmla="*/ 45720 w 1616392"/>
                  <a:gd name="connsiteY1" fmla="*/ 278130 h 947737"/>
                  <a:gd name="connsiteX2" fmla="*/ 147637 w 1616392"/>
                  <a:gd name="connsiteY2" fmla="*/ 291465 h 947737"/>
                  <a:gd name="connsiteX3" fmla="*/ 528637 w 1616392"/>
                  <a:gd name="connsiteY3" fmla="*/ 0 h 947737"/>
                  <a:gd name="connsiteX4" fmla="*/ 913447 w 1616392"/>
                  <a:gd name="connsiteY4" fmla="*/ 305752 h 947737"/>
                  <a:gd name="connsiteX5" fmla="*/ 1059180 w 1616392"/>
                  <a:gd name="connsiteY5" fmla="*/ 278130 h 947737"/>
                  <a:gd name="connsiteX6" fmla="*/ 1454467 w 1616392"/>
                  <a:gd name="connsiteY6" fmla="*/ 673417 h 947737"/>
                  <a:gd name="connsiteX7" fmla="*/ 1452562 w 1616392"/>
                  <a:gd name="connsiteY7" fmla="*/ 712470 h 947737"/>
                  <a:gd name="connsiteX8" fmla="*/ 1616392 w 1616392"/>
                  <a:gd name="connsiteY8" fmla="*/ 947737 h 947737"/>
                  <a:gd name="connsiteX0" fmla="*/ 0 w 1454467"/>
                  <a:gd name="connsiteY0" fmla="*/ 280987 h 712470"/>
                  <a:gd name="connsiteX1" fmla="*/ 45720 w 1454467"/>
                  <a:gd name="connsiteY1" fmla="*/ 278130 h 712470"/>
                  <a:gd name="connsiteX2" fmla="*/ 147637 w 1454467"/>
                  <a:gd name="connsiteY2" fmla="*/ 291465 h 712470"/>
                  <a:gd name="connsiteX3" fmla="*/ 528637 w 1454467"/>
                  <a:gd name="connsiteY3" fmla="*/ 0 h 712470"/>
                  <a:gd name="connsiteX4" fmla="*/ 913447 w 1454467"/>
                  <a:gd name="connsiteY4" fmla="*/ 305752 h 712470"/>
                  <a:gd name="connsiteX5" fmla="*/ 1059180 w 1454467"/>
                  <a:gd name="connsiteY5" fmla="*/ 278130 h 712470"/>
                  <a:gd name="connsiteX6" fmla="*/ 1454467 w 1454467"/>
                  <a:gd name="connsiteY6" fmla="*/ 673417 h 712470"/>
                  <a:gd name="connsiteX7" fmla="*/ 1452562 w 1454467"/>
                  <a:gd name="connsiteY7" fmla="*/ 712470 h 712470"/>
                  <a:gd name="connsiteX0" fmla="*/ 0 w 1454467"/>
                  <a:gd name="connsiteY0" fmla="*/ 280987 h 673417"/>
                  <a:gd name="connsiteX1" fmla="*/ 45720 w 1454467"/>
                  <a:gd name="connsiteY1" fmla="*/ 278130 h 673417"/>
                  <a:gd name="connsiteX2" fmla="*/ 147637 w 1454467"/>
                  <a:gd name="connsiteY2" fmla="*/ 291465 h 673417"/>
                  <a:gd name="connsiteX3" fmla="*/ 528637 w 1454467"/>
                  <a:gd name="connsiteY3" fmla="*/ 0 h 673417"/>
                  <a:gd name="connsiteX4" fmla="*/ 913447 w 1454467"/>
                  <a:gd name="connsiteY4" fmla="*/ 305752 h 673417"/>
                  <a:gd name="connsiteX5" fmla="*/ 1059180 w 1454467"/>
                  <a:gd name="connsiteY5" fmla="*/ 278130 h 673417"/>
                  <a:gd name="connsiteX6" fmla="*/ 1454467 w 1454467"/>
                  <a:gd name="connsiteY6" fmla="*/ 673417 h 673417"/>
                  <a:gd name="connsiteX0" fmla="*/ 0 w 1059180"/>
                  <a:gd name="connsiteY0" fmla="*/ 280987 h 305752"/>
                  <a:gd name="connsiteX1" fmla="*/ 45720 w 1059180"/>
                  <a:gd name="connsiteY1" fmla="*/ 278130 h 305752"/>
                  <a:gd name="connsiteX2" fmla="*/ 147637 w 1059180"/>
                  <a:gd name="connsiteY2" fmla="*/ 291465 h 305752"/>
                  <a:gd name="connsiteX3" fmla="*/ 528637 w 1059180"/>
                  <a:gd name="connsiteY3" fmla="*/ 0 h 305752"/>
                  <a:gd name="connsiteX4" fmla="*/ 913447 w 1059180"/>
                  <a:gd name="connsiteY4" fmla="*/ 305752 h 305752"/>
                  <a:gd name="connsiteX5" fmla="*/ 1059180 w 1059180"/>
                  <a:gd name="connsiteY5" fmla="*/ 278130 h 30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9180" h="305752">
                    <a:moveTo>
                      <a:pt x="0" y="280987"/>
                    </a:moveTo>
                    <a:cubicBezTo>
                      <a:pt x="15240" y="279082"/>
                      <a:pt x="30480" y="278130"/>
                      <a:pt x="45720" y="278130"/>
                    </a:cubicBezTo>
                    <a:cubicBezTo>
                      <a:pt x="80962" y="278130"/>
                      <a:pt x="115252" y="282892"/>
                      <a:pt x="147637" y="291465"/>
                    </a:cubicBezTo>
                    <a:cubicBezTo>
                      <a:pt x="193357" y="123825"/>
                      <a:pt x="346710" y="0"/>
                      <a:pt x="528637" y="0"/>
                    </a:cubicBezTo>
                    <a:cubicBezTo>
                      <a:pt x="716280" y="0"/>
                      <a:pt x="873442" y="130492"/>
                      <a:pt x="913447" y="305752"/>
                    </a:cubicBezTo>
                    <a:cubicBezTo>
                      <a:pt x="958215" y="287655"/>
                      <a:pt x="1007744" y="278130"/>
                      <a:pt x="1059180" y="278130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A4B95998-C751-48AF-A71A-5BA5742801DF}"/>
                  </a:ext>
                </a:extLst>
              </p:cNvPr>
              <p:cNvSpPr/>
              <p:nvPr/>
            </p:nvSpPr>
            <p:spPr>
              <a:xfrm>
                <a:off x="3410611" y="2568892"/>
                <a:ext cx="647700" cy="752475"/>
              </a:xfrm>
              <a:custGeom>
                <a:avLst/>
                <a:gdLst>
                  <a:gd name="connsiteX0" fmla="*/ 280035 w 647700"/>
                  <a:gd name="connsiteY0" fmla="*/ 14288 h 752475"/>
                  <a:gd name="connsiteX1" fmla="*/ 222885 w 647700"/>
                  <a:gd name="connsiteY1" fmla="*/ 220028 h 752475"/>
                  <a:gd name="connsiteX2" fmla="*/ 223838 w 647700"/>
                  <a:gd name="connsiteY2" fmla="*/ 246698 h 752475"/>
                  <a:gd name="connsiteX3" fmla="*/ 14288 w 647700"/>
                  <a:gd name="connsiteY3" fmla="*/ 494348 h 752475"/>
                  <a:gd name="connsiteX4" fmla="*/ 264795 w 647700"/>
                  <a:gd name="connsiteY4" fmla="*/ 744855 h 752475"/>
                  <a:gd name="connsiteX5" fmla="*/ 635318 w 647700"/>
                  <a:gd name="connsiteY5" fmla="*/ 744855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7700" h="752475">
                    <a:moveTo>
                      <a:pt x="280035" y="14288"/>
                    </a:moveTo>
                    <a:cubicBezTo>
                      <a:pt x="243840" y="74295"/>
                      <a:pt x="222885" y="144780"/>
                      <a:pt x="222885" y="220028"/>
                    </a:cubicBezTo>
                    <a:cubicBezTo>
                      <a:pt x="222885" y="228600"/>
                      <a:pt x="222885" y="238125"/>
                      <a:pt x="223838" y="246698"/>
                    </a:cubicBezTo>
                    <a:cubicBezTo>
                      <a:pt x="104775" y="265748"/>
                      <a:pt x="14288" y="369570"/>
                      <a:pt x="14288" y="494348"/>
                    </a:cubicBezTo>
                    <a:cubicBezTo>
                      <a:pt x="14288" y="632460"/>
                      <a:pt x="126683" y="744855"/>
                      <a:pt x="264795" y="744855"/>
                    </a:cubicBezTo>
                    <a:lnTo>
                      <a:pt x="635318" y="744855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BAEDC7DC-7E85-4995-8CAA-C78C00C46EE2}"/>
                  </a:ext>
                </a:extLst>
              </p:cNvPr>
              <p:cNvSpPr/>
              <p:nvPr/>
            </p:nvSpPr>
            <p:spPr>
              <a:xfrm>
                <a:off x="3945255" y="1814513"/>
                <a:ext cx="190500" cy="190500"/>
              </a:xfrm>
              <a:custGeom>
                <a:avLst/>
                <a:gdLst>
                  <a:gd name="connsiteX0" fmla="*/ 14288 w 190500"/>
                  <a:gd name="connsiteY0" fmla="*/ 14288 h 190500"/>
                  <a:gd name="connsiteX1" fmla="*/ 184785 w 190500"/>
                  <a:gd name="connsiteY1" fmla="*/ 14288 h 190500"/>
                  <a:gd name="connsiteX2" fmla="*/ 184785 w 190500"/>
                  <a:gd name="connsiteY2" fmla="*/ 184785 h 190500"/>
                  <a:gd name="connsiteX3" fmla="*/ 14287 w 190500"/>
                  <a:gd name="connsiteY3" fmla="*/ 18478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0">
                    <a:moveTo>
                      <a:pt x="14288" y="14288"/>
                    </a:moveTo>
                    <a:lnTo>
                      <a:pt x="184785" y="14288"/>
                    </a:lnTo>
                    <a:lnTo>
                      <a:pt x="184785" y="184785"/>
                    </a:lnTo>
                    <a:lnTo>
                      <a:pt x="14287" y="18478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BE8F4D4-6A25-4573-A7E8-B80C27FEA253}"/>
                  </a:ext>
                </a:extLst>
              </p:cNvPr>
              <p:cNvSpPr/>
              <p:nvPr/>
            </p:nvSpPr>
            <p:spPr>
              <a:xfrm>
                <a:off x="4114800" y="1814513"/>
                <a:ext cx="28575" cy="190500"/>
              </a:xfrm>
              <a:custGeom>
                <a:avLst/>
                <a:gdLst>
                  <a:gd name="connsiteX0" fmla="*/ 14288 w 28575"/>
                  <a:gd name="connsiteY0" fmla="*/ 184785 h 190500"/>
                  <a:gd name="connsiteX1" fmla="*/ 14288 w 28575"/>
                  <a:gd name="connsiteY1" fmla="*/ 1428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 h="190500">
                    <a:moveTo>
                      <a:pt x="14288" y="184785"/>
                    </a:moveTo>
                    <a:lnTo>
                      <a:pt x="14288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88409B9-FD96-4CED-85DC-E3CFDE179DF1}"/>
                  </a:ext>
                </a:extLst>
              </p:cNvPr>
              <p:cNvSpPr/>
              <p:nvPr/>
            </p:nvSpPr>
            <p:spPr>
              <a:xfrm>
                <a:off x="3924300" y="2126933"/>
                <a:ext cx="190500" cy="190500"/>
              </a:xfrm>
              <a:custGeom>
                <a:avLst/>
                <a:gdLst>
                  <a:gd name="connsiteX0" fmla="*/ 14288 w 190500"/>
                  <a:gd name="connsiteY0" fmla="*/ 14287 h 190500"/>
                  <a:gd name="connsiteX1" fmla="*/ 184785 w 190500"/>
                  <a:gd name="connsiteY1" fmla="*/ 14287 h 190500"/>
                  <a:gd name="connsiteX2" fmla="*/ 184785 w 190500"/>
                  <a:gd name="connsiteY2" fmla="*/ 184785 h 190500"/>
                  <a:gd name="connsiteX3" fmla="*/ 14288 w 190500"/>
                  <a:gd name="connsiteY3" fmla="*/ 18478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0">
                    <a:moveTo>
                      <a:pt x="14288" y="14287"/>
                    </a:moveTo>
                    <a:lnTo>
                      <a:pt x="184785" y="14287"/>
                    </a:lnTo>
                    <a:lnTo>
                      <a:pt x="184785" y="184785"/>
                    </a:lnTo>
                    <a:lnTo>
                      <a:pt x="14288" y="18478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7E7C0-FD16-4B93-A167-3FCD2A1513CF}"/>
                  </a:ext>
                </a:extLst>
              </p:cNvPr>
              <p:cNvSpPr/>
              <p:nvPr/>
            </p:nvSpPr>
            <p:spPr>
              <a:xfrm>
                <a:off x="3745230" y="2313623"/>
                <a:ext cx="190500" cy="190500"/>
              </a:xfrm>
              <a:custGeom>
                <a:avLst/>
                <a:gdLst>
                  <a:gd name="connsiteX0" fmla="*/ 14288 w 190500"/>
                  <a:gd name="connsiteY0" fmla="*/ 14288 h 190500"/>
                  <a:gd name="connsiteX1" fmla="*/ 184785 w 190500"/>
                  <a:gd name="connsiteY1" fmla="*/ 14288 h 190500"/>
                  <a:gd name="connsiteX2" fmla="*/ 184785 w 190500"/>
                  <a:gd name="connsiteY2" fmla="*/ 184785 h 190500"/>
                  <a:gd name="connsiteX3" fmla="*/ 14288 w 190500"/>
                  <a:gd name="connsiteY3" fmla="*/ 18478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0">
                    <a:moveTo>
                      <a:pt x="14288" y="14288"/>
                    </a:moveTo>
                    <a:lnTo>
                      <a:pt x="184785" y="14288"/>
                    </a:lnTo>
                    <a:lnTo>
                      <a:pt x="184785" y="184785"/>
                    </a:lnTo>
                    <a:lnTo>
                      <a:pt x="14288" y="18478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E9472A1-1641-4AE3-8CA9-01D2ED5CC529}"/>
                  </a:ext>
                </a:extLst>
              </p:cNvPr>
              <p:cNvSpPr/>
              <p:nvPr/>
            </p:nvSpPr>
            <p:spPr>
              <a:xfrm>
                <a:off x="3546158" y="2113598"/>
                <a:ext cx="190500" cy="190500"/>
              </a:xfrm>
              <a:custGeom>
                <a:avLst/>
                <a:gdLst>
                  <a:gd name="connsiteX0" fmla="*/ 14288 w 190500"/>
                  <a:gd name="connsiteY0" fmla="*/ 14288 h 190500"/>
                  <a:gd name="connsiteX1" fmla="*/ 184785 w 190500"/>
                  <a:gd name="connsiteY1" fmla="*/ 14288 h 190500"/>
                  <a:gd name="connsiteX2" fmla="*/ 184785 w 190500"/>
                  <a:gd name="connsiteY2" fmla="*/ 184785 h 190500"/>
                  <a:gd name="connsiteX3" fmla="*/ 14288 w 190500"/>
                  <a:gd name="connsiteY3" fmla="*/ 18478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0">
                    <a:moveTo>
                      <a:pt x="14288" y="14288"/>
                    </a:moveTo>
                    <a:lnTo>
                      <a:pt x="184785" y="14288"/>
                    </a:lnTo>
                    <a:lnTo>
                      <a:pt x="184785" y="184785"/>
                    </a:lnTo>
                    <a:lnTo>
                      <a:pt x="14288" y="18478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5">
              <a:extLst>
                <a:ext uri="{FF2B5EF4-FFF2-40B4-BE49-F238E27FC236}">
                  <a16:creationId xmlns:a16="http://schemas.microsoft.com/office/drawing/2014/main" id="{A3913EDA-BA1E-495E-8EFE-E0CC53FFD215}"/>
                </a:ext>
              </a:extLst>
            </p:cNvPr>
            <p:cNvGrpSpPr/>
            <p:nvPr/>
          </p:nvGrpSpPr>
          <p:grpSpPr>
            <a:xfrm>
              <a:off x="3448058" y="1372381"/>
              <a:ext cx="2814451" cy="1276402"/>
              <a:chOff x="4067143" y="2408225"/>
              <a:chExt cx="2814451" cy="1335314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8D2B3DF5-2E75-4438-8CC6-6B63528454FD}"/>
                  </a:ext>
                </a:extLst>
              </p:cNvPr>
              <p:cNvSpPr/>
              <p:nvPr/>
            </p:nvSpPr>
            <p:spPr>
              <a:xfrm>
                <a:off x="4061205" y="3030023"/>
                <a:ext cx="926275" cy="714865"/>
              </a:xfrm>
              <a:custGeom>
                <a:avLst/>
                <a:gdLst>
                  <a:gd name="connsiteX0" fmla="*/ 540327 w 926275"/>
                  <a:gd name="connsiteY0" fmla="*/ 206367 h 714865"/>
                  <a:gd name="connsiteX1" fmla="*/ 376448 w 926275"/>
                  <a:gd name="connsiteY1" fmla="*/ 20232 h 714865"/>
                  <a:gd name="connsiteX2" fmla="*/ 212568 w 926275"/>
                  <a:gd name="connsiteY2" fmla="*/ 206367 h 714865"/>
                  <a:gd name="connsiteX3" fmla="*/ 212568 w 926275"/>
                  <a:gd name="connsiteY3" fmla="*/ 207716 h 714865"/>
                  <a:gd name="connsiteX4" fmla="*/ 17813 w 926275"/>
                  <a:gd name="connsiteY4" fmla="*/ 453197 h 714865"/>
                  <a:gd name="connsiteX5" fmla="*/ 235131 w 926275"/>
                  <a:gd name="connsiteY5" fmla="*/ 700028 h 714865"/>
                  <a:gd name="connsiteX6" fmla="*/ 910837 w 926275"/>
                  <a:gd name="connsiteY6" fmla="*/ 700028 h 714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6275" h="714865">
                    <a:moveTo>
                      <a:pt x="540327" y="206367"/>
                    </a:moveTo>
                    <a:cubicBezTo>
                      <a:pt x="540327" y="103858"/>
                      <a:pt x="466700" y="20232"/>
                      <a:pt x="376448" y="20232"/>
                    </a:cubicBezTo>
                    <a:cubicBezTo>
                      <a:pt x="286195" y="20232"/>
                      <a:pt x="212568" y="103858"/>
                      <a:pt x="212568" y="206367"/>
                    </a:cubicBezTo>
                    <a:cubicBezTo>
                      <a:pt x="212568" y="206367"/>
                      <a:pt x="212568" y="207716"/>
                      <a:pt x="212568" y="207716"/>
                    </a:cubicBezTo>
                    <a:cubicBezTo>
                      <a:pt x="103315" y="219855"/>
                      <a:pt x="17813" y="325061"/>
                      <a:pt x="17813" y="453197"/>
                    </a:cubicBezTo>
                    <a:cubicBezTo>
                      <a:pt x="17813" y="589427"/>
                      <a:pt x="115191" y="700028"/>
                      <a:pt x="235131" y="700028"/>
                    </a:cubicBezTo>
                    <a:lnTo>
                      <a:pt x="910837" y="700028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E773E529-5F75-4E43-BD21-6BD032301E07}"/>
                  </a:ext>
                </a:extLst>
              </p:cNvPr>
              <p:cNvSpPr/>
              <p:nvPr/>
            </p:nvSpPr>
            <p:spPr>
              <a:xfrm>
                <a:off x="4461404" y="2602452"/>
                <a:ext cx="605641" cy="472081"/>
              </a:xfrm>
              <a:custGeom>
                <a:avLst/>
                <a:gdLst>
                  <a:gd name="connsiteX0" fmla="*/ 589016 w 605641"/>
                  <a:gd name="connsiteY0" fmla="*/ 20232 h 472080"/>
                  <a:gd name="connsiteX1" fmla="*/ 524889 w 605641"/>
                  <a:gd name="connsiteY1" fmla="*/ 156461 h 472080"/>
                  <a:gd name="connsiteX2" fmla="*/ 357447 w 605641"/>
                  <a:gd name="connsiteY2" fmla="*/ 106555 h 472080"/>
                  <a:gd name="connsiteX3" fmla="*/ 17813 w 605641"/>
                  <a:gd name="connsiteY3" fmla="*/ 453197 h 47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5641" h="472080">
                    <a:moveTo>
                      <a:pt x="589016" y="20232"/>
                    </a:moveTo>
                    <a:cubicBezTo>
                      <a:pt x="561703" y="60696"/>
                      <a:pt x="540327" y="106555"/>
                      <a:pt x="524889" y="156461"/>
                    </a:cubicBezTo>
                    <a:cubicBezTo>
                      <a:pt x="475013" y="124090"/>
                      <a:pt x="418011" y="106555"/>
                      <a:pt x="357447" y="106555"/>
                    </a:cubicBezTo>
                    <a:cubicBezTo>
                      <a:pt x="180505" y="106555"/>
                      <a:pt x="35626" y="258970"/>
                      <a:pt x="17813" y="453197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57D67D3-271B-4CD2-A3B0-287B554ED1D8}"/>
                  </a:ext>
                </a:extLst>
              </p:cNvPr>
              <p:cNvSpPr/>
              <p:nvPr/>
            </p:nvSpPr>
            <p:spPr>
              <a:xfrm>
                <a:off x="5057545" y="2459479"/>
                <a:ext cx="154379" cy="148368"/>
              </a:xfrm>
              <a:custGeom>
                <a:avLst/>
                <a:gdLst>
                  <a:gd name="connsiteX0" fmla="*/ 141316 w 154379"/>
                  <a:gd name="connsiteY0" fmla="*/ 20232 h 148368"/>
                  <a:gd name="connsiteX1" fmla="*/ 17813 w 154379"/>
                  <a:gd name="connsiteY1" fmla="*/ 128136 h 148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4379" h="148368">
                    <a:moveTo>
                      <a:pt x="141316" y="20232"/>
                    </a:moveTo>
                    <a:cubicBezTo>
                      <a:pt x="95003" y="47208"/>
                      <a:pt x="53439" y="84975"/>
                      <a:pt x="17813" y="128136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8FE1D5A-2E89-47BB-A4B7-0E56203990F6}"/>
                  </a:ext>
                </a:extLst>
              </p:cNvPr>
              <p:cNvSpPr/>
              <p:nvPr/>
            </p:nvSpPr>
            <p:spPr>
              <a:xfrm>
                <a:off x="5211924" y="2401481"/>
                <a:ext cx="617517" cy="350689"/>
              </a:xfrm>
              <a:custGeom>
                <a:avLst/>
                <a:gdLst>
                  <a:gd name="connsiteX0" fmla="*/ 610392 w 617516"/>
                  <a:gd name="connsiteY0" fmla="*/ 338549 h 350688"/>
                  <a:gd name="connsiteX1" fmla="*/ 194755 w 617516"/>
                  <a:gd name="connsiteY1" fmla="*/ 20232 h 350688"/>
                  <a:gd name="connsiteX2" fmla="*/ 17813 w 617516"/>
                  <a:gd name="connsiteY2" fmla="*/ 62045 h 35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7516" h="350688">
                    <a:moveTo>
                      <a:pt x="610392" y="338549"/>
                    </a:moveTo>
                    <a:cubicBezTo>
                      <a:pt x="543890" y="152415"/>
                      <a:pt x="383573" y="20232"/>
                      <a:pt x="194755" y="20232"/>
                    </a:cubicBezTo>
                    <a:cubicBezTo>
                      <a:pt x="131816" y="20232"/>
                      <a:pt x="72439" y="35069"/>
                      <a:pt x="17813" y="62045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C315032-606E-45E1-93D3-650DA12AFDBB}"/>
                  </a:ext>
                </a:extLst>
              </p:cNvPr>
              <p:cNvSpPr/>
              <p:nvPr/>
            </p:nvSpPr>
            <p:spPr>
              <a:xfrm>
                <a:off x="5597872" y="2687427"/>
                <a:ext cx="771896" cy="418129"/>
              </a:xfrm>
              <a:custGeom>
                <a:avLst/>
                <a:gdLst>
                  <a:gd name="connsiteX0" fmla="*/ 761208 w 771895"/>
                  <a:gd name="connsiteY0" fmla="*/ 298085 h 418128"/>
                  <a:gd name="connsiteX1" fmla="*/ 691144 w 771895"/>
                  <a:gd name="connsiteY1" fmla="*/ 314271 h 418128"/>
                  <a:gd name="connsiteX2" fmla="*/ 359822 w 771895"/>
                  <a:gd name="connsiteY2" fmla="*/ 20232 h 418128"/>
                  <a:gd name="connsiteX3" fmla="*/ 17813 w 771895"/>
                  <a:gd name="connsiteY3" fmla="*/ 408687 h 41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1895" h="418128">
                    <a:moveTo>
                      <a:pt x="761208" y="298085"/>
                    </a:moveTo>
                    <a:cubicBezTo>
                      <a:pt x="736270" y="298085"/>
                      <a:pt x="712519" y="303480"/>
                      <a:pt x="691144" y="314271"/>
                    </a:cubicBezTo>
                    <a:cubicBezTo>
                      <a:pt x="654330" y="145671"/>
                      <a:pt x="518952" y="20232"/>
                      <a:pt x="359822" y="20232"/>
                    </a:cubicBezTo>
                    <a:cubicBezTo>
                      <a:pt x="171005" y="20232"/>
                      <a:pt x="17813" y="194227"/>
                      <a:pt x="17813" y="408687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35B941E-C10A-44A3-BC4B-FEB8C15B1009}"/>
                  </a:ext>
                </a:extLst>
              </p:cNvPr>
              <p:cNvSpPr/>
              <p:nvPr/>
            </p:nvSpPr>
            <p:spPr>
              <a:xfrm>
                <a:off x="6370955" y="2969327"/>
                <a:ext cx="130629" cy="94416"/>
              </a:xfrm>
              <a:custGeom>
                <a:avLst/>
                <a:gdLst>
                  <a:gd name="connsiteX0" fmla="*/ 119941 w 130628"/>
                  <a:gd name="connsiteY0" fmla="*/ 82277 h 94416"/>
                  <a:gd name="connsiteX1" fmla="*/ 17813 w 130628"/>
                  <a:gd name="connsiteY1" fmla="*/ 20232 h 9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628" h="94416">
                    <a:moveTo>
                      <a:pt x="119941" y="82277"/>
                    </a:moveTo>
                    <a:cubicBezTo>
                      <a:pt x="93815" y="49906"/>
                      <a:pt x="58189" y="26976"/>
                      <a:pt x="17813" y="20232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A1933E3-2DC2-4435-8084-0F89CC4945D0}"/>
                  </a:ext>
                </a:extLst>
              </p:cNvPr>
              <p:cNvSpPr/>
              <p:nvPr/>
            </p:nvSpPr>
            <p:spPr>
              <a:xfrm>
                <a:off x="5844878" y="3056999"/>
                <a:ext cx="1033153" cy="687889"/>
              </a:xfrm>
              <a:custGeom>
                <a:avLst/>
                <a:gdLst>
                  <a:gd name="connsiteX0" fmla="*/ 663831 w 1033152"/>
                  <a:gd name="connsiteY0" fmla="*/ 20232 h 687889"/>
                  <a:gd name="connsiteX1" fmla="*/ 691144 w 1033152"/>
                  <a:gd name="connsiteY1" fmla="*/ 103858 h 687889"/>
                  <a:gd name="connsiteX2" fmla="*/ 764771 w 1033152"/>
                  <a:gd name="connsiteY2" fmla="*/ 91719 h 687889"/>
                  <a:gd name="connsiteX3" fmla="*/ 1021278 w 1033152"/>
                  <a:gd name="connsiteY3" fmla="*/ 383060 h 687889"/>
                  <a:gd name="connsiteX4" fmla="*/ 764771 w 1033152"/>
                  <a:gd name="connsiteY4" fmla="*/ 674401 h 687889"/>
                  <a:gd name="connsiteX5" fmla="*/ 17813 w 1033152"/>
                  <a:gd name="connsiteY5" fmla="*/ 674401 h 687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3152" h="687889">
                    <a:moveTo>
                      <a:pt x="663831" y="20232"/>
                    </a:moveTo>
                    <a:cubicBezTo>
                      <a:pt x="678081" y="44511"/>
                      <a:pt x="687581" y="72835"/>
                      <a:pt x="691144" y="103858"/>
                    </a:cubicBezTo>
                    <a:cubicBezTo>
                      <a:pt x="714894" y="95765"/>
                      <a:pt x="739833" y="91719"/>
                      <a:pt x="764771" y="91719"/>
                    </a:cubicBezTo>
                    <a:cubicBezTo>
                      <a:pt x="906087" y="91719"/>
                      <a:pt x="1021278" y="222552"/>
                      <a:pt x="1021278" y="383060"/>
                    </a:cubicBezTo>
                    <a:cubicBezTo>
                      <a:pt x="1021278" y="543567"/>
                      <a:pt x="906087" y="674401"/>
                      <a:pt x="764771" y="674401"/>
                    </a:cubicBezTo>
                    <a:lnTo>
                      <a:pt x="17813" y="674401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139B339-4005-4C88-A5F9-267B7D6DE14B}"/>
                  </a:ext>
                </a:extLst>
              </p:cNvPr>
              <p:cNvSpPr/>
              <p:nvPr/>
            </p:nvSpPr>
            <p:spPr>
              <a:xfrm>
                <a:off x="5011231" y="3709819"/>
                <a:ext cx="201880" cy="40464"/>
              </a:xfrm>
              <a:custGeom>
                <a:avLst/>
                <a:gdLst>
                  <a:gd name="connsiteX0" fmla="*/ 17813 w 201880"/>
                  <a:gd name="connsiteY0" fmla="*/ 20232 h 40464"/>
                  <a:gd name="connsiteX1" fmla="*/ 187630 w 201880"/>
                  <a:gd name="connsiteY1" fmla="*/ 20232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1880" h="40464">
                    <a:moveTo>
                      <a:pt x="17813" y="20232"/>
                    </a:moveTo>
                    <a:lnTo>
                      <a:pt x="187630" y="20232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742E4AAC-B10A-4077-A3BF-5267C568DB56}"/>
                  </a:ext>
                </a:extLst>
              </p:cNvPr>
              <p:cNvSpPr/>
              <p:nvPr/>
            </p:nvSpPr>
            <p:spPr>
              <a:xfrm>
                <a:off x="5230924" y="3709819"/>
                <a:ext cx="71252" cy="40464"/>
              </a:xfrm>
              <a:custGeom>
                <a:avLst/>
                <a:gdLst>
                  <a:gd name="connsiteX0" fmla="*/ 17813 w 71251"/>
                  <a:gd name="connsiteY0" fmla="*/ 20232 h 40464"/>
                  <a:gd name="connsiteX1" fmla="*/ 60564 w 71251"/>
                  <a:gd name="connsiteY1" fmla="*/ 20232 h 40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1251" h="40464">
                    <a:moveTo>
                      <a:pt x="17813" y="20232"/>
                    </a:moveTo>
                    <a:lnTo>
                      <a:pt x="60564" y="20232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44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-4.93827E-7 L 0 -0.05463 " pathEditMode="relative" rAng="0" ptsTypes="AA">
                                      <p:cBhvr>
                                        <p:cTn id="9" dur="4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ac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400" fill="hold"/>
                                        <p:tgtEl>
                                          <p:spTgt spid="4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4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06143968-BC19-4170-8E03-7AFC12744BA0}"/>
              </a:ext>
            </a:extLst>
          </p:cNvPr>
          <p:cNvSpPr txBox="1"/>
          <p:nvPr/>
        </p:nvSpPr>
        <p:spPr>
          <a:xfrm>
            <a:off x="1145628" y="3049857"/>
            <a:ext cx="685274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As datacenters migrate to cloud, fragile and manual disaster recovery processes can be standardized and automated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E9D7C3-7B10-4D88-ACE8-B996092FBA5A}"/>
              </a:ext>
            </a:extLst>
          </p:cNvPr>
          <p:cNvGrpSpPr/>
          <p:nvPr/>
        </p:nvGrpSpPr>
        <p:grpSpPr>
          <a:xfrm>
            <a:off x="2748459" y="868582"/>
            <a:ext cx="3498614" cy="1768598"/>
            <a:chOff x="2748459" y="868582"/>
            <a:chExt cx="3498614" cy="176859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123BAA49-57C2-4777-81FF-9B17C4FAB420}"/>
                </a:ext>
              </a:extLst>
            </p:cNvPr>
            <p:cNvGrpSpPr/>
            <p:nvPr/>
          </p:nvGrpSpPr>
          <p:grpSpPr>
            <a:xfrm>
              <a:off x="2748459" y="868582"/>
              <a:ext cx="1692883" cy="1506854"/>
              <a:chOff x="3410611" y="1814513"/>
              <a:chExt cx="1692883" cy="1506854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1AA71CD3-0410-42D9-A1A2-2A2246A641AC}"/>
                  </a:ext>
                </a:extLst>
              </p:cNvPr>
              <p:cNvSpPr/>
              <p:nvPr/>
            </p:nvSpPr>
            <p:spPr>
              <a:xfrm>
                <a:off x="4044314" y="2114549"/>
                <a:ext cx="1059180" cy="305752"/>
              </a:xfrm>
              <a:custGeom>
                <a:avLst/>
                <a:gdLst>
                  <a:gd name="connsiteX0" fmla="*/ 14288 w 1638300"/>
                  <a:gd name="connsiteY0" fmla="*/ 295275 h 1219200"/>
                  <a:gd name="connsiteX1" fmla="*/ 60008 w 1638300"/>
                  <a:gd name="connsiteY1" fmla="*/ 292418 h 1219200"/>
                  <a:gd name="connsiteX2" fmla="*/ 161925 w 1638300"/>
                  <a:gd name="connsiteY2" fmla="*/ 305753 h 1219200"/>
                  <a:gd name="connsiteX3" fmla="*/ 542925 w 1638300"/>
                  <a:gd name="connsiteY3" fmla="*/ 14288 h 1219200"/>
                  <a:gd name="connsiteX4" fmla="*/ 927735 w 1638300"/>
                  <a:gd name="connsiteY4" fmla="*/ 320040 h 1219200"/>
                  <a:gd name="connsiteX5" fmla="*/ 1073468 w 1638300"/>
                  <a:gd name="connsiteY5" fmla="*/ 292418 h 1219200"/>
                  <a:gd name="connsiteX6" fmla="*/ 1468755 w 1638300"/>
                  <a:gd name="connsiteY6" fmla="*/ 687705 h 1219200"/>
                  <a:gd name="connsiteX7" fmla="*/ 1466850 w 1638300"/>
                  <a:gd name="connsiteY7" fmla="*/ 726758 h 1219200"/>
                  <a:gd name="connsiteX8" fmla="*/ 1630680 w 1638300"/>
                  <a:gd name="connsiteY8" fmla="*/ 962025 h 1219200"/>
                  <a:gd name="connsiteX9" fmla="*/ 1380173 w 1638300"/>
                  <a:gd name="connsiteY9" fmla="*/ 1212533 h 1219200"/>
                  <a:gd name="connsiteX10" fmla="*/ 974407 w 1638300"/>
                  <a:gd name="connsiteY10" fmla="*/ 1212533 h 1219200"/>
                  <a:gd name="connsiteX0" fmla="*/ 0 w 1616392"/>
                  <a:gd name="connsiteY0" fmla="*/ 280987 h 1198245"/>
                  <a:gd name="connsiteX1" fmla="*/ 45720 w 1616392"/>
                  <a:gd name="connsiteY1" fmla="*/ 278130 h 1198245"/>
                  <a:gd name="connsiteX2" fmla="*/ 147637 w 1616392"/>
                  <a:gd name="connsiteY2" fmla="*/ 291465 h 1198245"/>
                  <a:gd name="connsiteX3" fmla="*/ 528637 w 1616392"/>
                  <a:gd name="connsiteY3" fmla="*/ 0 h 1198245"/>
                  <a:gd name="connsiteX4" fmla="*/ 913447 w 1616392"/>
                  <a:gd name="connsiteY4" fmla="*/ 305752 h 1198245"/>
                  <a:gd name="connsiteX5" fmla="*/ 1059180 w 1616392"/>
                  <a:gd name="connsiteY5" fmla="*/ 278130 h 1198245"/>
                  <a:gd name="connsiteX6" fmla="*/ 1454467 w 1616392"/>
                  <a:gd name="connsiteY6" fmla="*/ 673417 h 1198245"/>
                  <a:gd name="connsiteX7" fmla="*/ 1452562 w 1616392"/>
                  <a:gd name="connsiteY7" fmla="*/ 712470 h 1198245"/>
                  <a:gd name="connsiteX8" fmla="*/ 1616392 w 1616392"/>
                  <a:gd name="connsiteY8" fmla="*/ 947737 h 1198245"/>
                  <a:gd name="connsiteX9" fmla="*/ 1365885 w 1616392"/>
                  <a:gd name="connsiteY9" fmla="*/ 1198245 h 1198245"/>
                  <a:gd name="connsiteX0" fmla="*/ 0 w 1616392"/>
                  <a:gd name="connsiteY0" fmla="*/ 280987 h 947737"/>
                  <a:gd name="connsiteX1" fmla="*/ 45720 w 1616392"/>
                  <a:gd name="connsiteY1" fmla="*/ 278130 h 947737"/>
                  <a:gd name="connsiteX2" fmla="*/ 147637 w 1616392"/>
                  <a:gd name="connsiteY2" fmla="*/ 291465 h 947737"/>
                  <a:gd name="connsiteX3" fmla="*/ 528637 w 1616392"/>
                  <a:gd name="connsiteY3" fmla="*/ 0 h 947737"/>
                  <a:gd name="connsiteX4" fmla="*/ 913447 w 1616392"/>
                  <a:gd name="connsiteY4" fmla="*/ 305752 h 947737"/>
                  <a:gd name="connsiteX5" fmla="*/ 1059180 w 1616392"/>
                  <a:gd name="connsiteY5" fmla="*/ 278130 h 947737"/>
                  <a:gd name="connsiteX6" fmla="*/ 1454467 w 1616392"/>
                  <a:gd name="connsiteY6" fmla="*/ 673417 h 947737"/>
                  <a:gd name="connsiteX7" fmla="*/ 1452562 w 1616392"/>
                  <a:gd name="connsiteY7" fmla="*/ 712470 h 947737"/>
                  <a:gd name="connsiteX8" fmla="*/ 1616392 w 1616392"/>
                  <a:gd name="connsiteY8" fmla="*/ 947737 h 947737"/>
                  <a:gd name="connsiteX0" fmla="*/ 0 w 1454467"/>
                  <a:gd name="connsiteY0" fmla="*/ 280987 h 712470"/>
                  <a:gd name="connsiteX1" fmla="*/ 45720 w 1454467"/>
                  <a:gd name="connsiteY1" fmla="*/ 278130 h 712470"/>
                  <a:gd name="connsiteX2" fmla="*/ 147637 w 1454467"/>
                  <a:gd name="connsiteY2" fmla="*/ 291465 h 712470"/>
                  <a:gd name="connsiteX3" fmla="*/ 528637 w 1454467"/>
                  <a:gd name="connsiteY3" fmla="*/ 0 h 712470"/>
                  <a:gd name="connsiteX4" fmla="*/ 913447 w 1454467"/>
                  <a:gd name="connsiteY4" fmla="*/ 305752 h 712470"/>
                  <a:gd name="connsiteX5" fmla="*/ 1059180 w 1454467"/>
                  <a:gd name="connsiteY5" fmla="*/ 278130 h 712470"/>
                  <a:gd name="connsiteX6" fmla="*/ 1454467 w 1454467"/>
                  <a:gd name="connsiteY6" fmla="*/ 673417 h 712470"/>
                  <a:gd name="connsiteX7" fmla="*/ 1452562 w 1454467"/>
                  <a:gd name="connsiteY7" fmla="*/ 712470 h 712470"/>
                  <a:gd name="connsiteX0" fmla="*/ 0 w 1454467"/>
                  <a:gd name="connsiteY0" fmla="*/ 280987 h 673417"/>
                  <a:gd name="connsiteX1" fmla="*/ 45720 w 1454467"/>
                  <a:gd name="connsiteY1" fmla="*/ 278130 h 673417"/>
                  <a:gd name="connsiteX2" fmla="*/ 147637 w 1454467"/>
                  <a:gd name="connsiteY2" fmla="*/ 291465 h 673417"/>
                  <a:gd name="connsiteX3" fmla="*/ 528637 w 1454467"/>
                  <a:gd name="connsiteY3" fmla="*/ 0 h 673417"/>
                  <a:gd name="connsiteX4" fmla="*/ 913447 w 1454467"/>
                  <a:gd name="connsiteY4" fmla="*/ 305752 h 673417"/>
                  <a:gd name="connsiteX5" fmla="*/ 1059180 w 1454467"/>
                  <a:gd name="connsiteY5" fmla="*/ 278130 h 673417"/>
                  <a:gd name="connsiteX6" fmla="*/ 1454467 w 1454467"/>
                  <a:gd name="connsiteY6" fmla="*/ 673417 h 673417"/>
                  <a:gd name="connsiteX0" fmla="*/ 0 w 1059180"/>
                  <a:gd name="connsiteY0" fmla="*/ 280987 h 305752"/>
                  <a:gd name="connsiteX1" fmla="*/ 45720 w 1059180"/>
                  <a:gd name="connsiteY1" fmla="*/ 278130 h 305752"/>
                  <a:gd name="connsiteX2" fmla="*/ 147637 w 1059180"/>
                  <a:gd name="connsiteY2" fmla="*/ 291465 h 305752"/>
                  <a:gd name="connsiteX3" fmla="*/ 528637 w 1059180"/>
                  <a:gd name="connsiteY3" fmla="*/ 0 h 305752"/>
                  <a:gd name="connsiteX4" fmla="*/ 913447 w 1059180"/>
                  <a:gd name="connsiteY4" fmla="*/ 305752 h 305752"/>
                  <a:gd name="connsiteX5" fmla="*/ 1059180 w 1059180"/>
                  <a:gd name="connsiteY5" fmla="*/ 278130 h 30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9180" h="305752">
                    <a:moveTo>
                      <a:pt x="0" y="280987"/>
                    </a:moveTo>
                    <a:cubicBezTo>
                      <a:pt x="15240" y="279082"/>
                      <a:pt x="30480" y="278130"/>
                      <a:pt x="45720" y="278130"/>
                    </a:cubicBezTo>
                    <a:cubicBezTo>
                      <a:pt x="80962" y="278130"/>
                      <a:pt x="115252" y="282892"/>
                      <a:pt x="147637" y="291465"/>
                    </a:cubicBezTo>
                    <a:cubicBezTo>
                      <a:pt x="193357" y="123825"/>
                      <a:pt x="346710" y="0"/>
                      <a:pt x="528637" y="0"/>
                    </a:cubicBezTo>
                    <a:cubicBezTo>
                      <a:pt x="716280" y="0"/>
                      <a:pt x="873442" y="130492"/>
                      <a:pt x="913447" y="305752"/>
                    </a:cubicBezTo>
                    <a:cubicBezTo>
                      <a:pt x="958215" y="287655"/>
                      <a:pt x="1007744" y="278130"/>
                      <a:pt x="1059180" y="278130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093169A-491E-4DDA-9524-2427597E59A5}"/>
                  </a:ext>
                </a:extLst>
              </p:cNvPr>
              <p:cNvSpPr/>
              <p:nvPr/>
            </p:nvSpPr>
            <p:spPr>
              <a:xfrm>
                <a:off x="3410611" y="2568892"/>
                <a:ext cx="647700" cy="752475"/>
              </a:xfrm>
              <a:custGeom>
                <a:avLst/>
                <a:gdLst>
                  <a:gd name="connsiteX0" fmla="*/ 280035 w 647700"/>
                  <a:gd name="connsiteY0" fmla="*/ 14288 h 752475"/>
                  <a:gd name="connsiteX1" fmla="*/ 222885 w 647700"/>
                  <a:gd name="connsiteY1" fmla="*/ 220028 h 752475"/>
                  <a:gd name="connsiteX2" fmla="*/ 223838 w 647700"/>
                  <a:gd name="connsiteY2" fmla="*/ 246698 h 752475"/>
                  <a:gd name="connsiteX3" fmla="*/ 14288 w 647700"/>
                  <a:gd name="connsiteY3" fmla="*/ 494348 h 752475"/>
                  <a:gd name="connsiteX4" fmla="*/ 264795 w 647700"/>
                  <a:gd name="connsiteY4" fmla="*/ 744855 h 752475"/>
                  <a:gd name="connsiteX5" fmla="*/ 635318 w 647700"/>
                  <a:gd name="connsiteY5" fmla="*/ 744855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7700" h="752475">
                    <a:moveTo>
                      <a:pt x="280035" y="14288"/>
                    </a:moveTo>
                    <a:cubicBezTo>
                      <a:pt x="243840" y="74295"/>
                      <a:pt x="222885" y="144780"/>
                      <a:pt x="222885" y="220028"/>
                    </a:cubicBezTo>
                    <a:cubicBezTo>
                      <a:pt x="222885" y="228600"/>
                      <a:pt x="222885" y="238125"/>
                      <a:pt x="223838" y="246698"/>
                    </a:cubicBezTo>
                    <a:cubicBezTo>
                      <a:pt x="104775" y="265748"/>
                      <a:pt x="14288" y="369570"/>
                      <a:pt x="14288" y="494348"/>
                    </a:cubicBezTo>
                    <a:cubicBezTo>
                      <a:pt x="14288" y="632460"/>
                      <a:pt x="126683" y="744855"/>
                      <a:pt x="264795" y="744855"/>
                    </a:cubicBezTo>
                    <a:lnTo>
                      <a:pt x="635318" y="744855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F8C57C7-8BC7-4BC7-89AC-2C0BB79C054B}"/>
                  </a:ext>
                </a:extLst>
              </p:cNvPr>
              <p:cNvSpPr/>
              <p:nvPr/>
            </p:nvSpPr>
            <p:spPr>
              <a:xfrm>
                <a:off x="3945255" y="1814513"/>
                <a:ext cx="190500" cy="190500"/>
              </a:xfrm>
              <a:custGeom>
                <a:avLst/>
                <a:gdLst>
                  <a:gd name="connsiteX0" fmla="*/ 14288 w 190500"/>
                  <a:gd name="connsiteY0" fmla="*/ 14288 h 190500"/>
                  <a:gd name="connsiteX1" fmla="*/ 184785 w 190500"/>
                  <a:gd name="connsiteY1" fmla="*/ 14288 h 190500"/>
                  <a:gd name="connsiteX2" fmla="*/ 184785 w 190500"/>
                  <a:gd name="connsiteY2" fmla="*/ 184785 h 190500"/>
                  <a:gd name="connsiteX3" fmla="*/ 14287 w 190500"/>
                  <a:gd name="connsiteY3" fmla="*/ 18478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0">
                    <a:moveTo>
                      <a:pt x="14288" y="14288"/>
                    </a:moveTo>
                    <a:lnTo>
                      <a:pt x="184785" y="14288"/>
                    </a:lnTo>
                    <a:lnTo>
                      <a:pt x="184785" y="184785"/>
                    </a:lnTo>
                    <a:lnTo>
                      <a:pt x="14287" y="18478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ADC8F8F-9E06-41CE-B5B8-428BDC2FCDDB}"/>
                  </a:ext>
                </a:extLst>
              </p:cNvPr>
              <p:cNvSpPr/>
              <p:nvPr/>
            </p:nvSpPr>
            <p:spPr>
              <a:xfrm>
                <a:off x="4114800" y="1814513"/>
                <a:ext cx="28575" cy="190500"/>
              </a:xfrm>
              <a:custGeom>
                <a:avLst/>
                <a:gdLst>
                  <a:gd name="connsiteX0" fmla="*/ 14288 w 28575"/>
                  <a:gd name="connsiteY0" fmla="*/ 184785 h 190500"/>
                  <a:gd name="connsiteX1" fmla="*/ 14288 w 28575"/>
                  <a:gd name="connsiteY1" fmla="*/ 1428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 h="190500">
                    <a:moveTo>
                      <a:pt x="14288" y="184785"/>
                    </a:moveTo>
                    <a:lnTo>
                      <a:pt x="14288" y="14288"/>
                    </a:lnTo>
                  </a:path>
                </a:pathLst>
              </a:custGeom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BF14277-98F0-452F-A626-B5103E144191}"/>
                  </a:ext>
                </a:extLst>
              </p:cNvPr>
              <p:cNvSpPr/>
              <p:nvPr/>
            </p:nvSpPr>
            <p:spPr>
              <a:xfrm>
                <a:off x="3924300" y="2126933"/>
                <a:ext cx="190500" cy="190500"/>
              </a:xfrm>
              <a:custGeom>
                <a:avLst/>
                <a:gdLst>
                  <a:gd name="connsiteX0" fmla="*/ 14288 w 190500"/>
                  <a:gd name="connsiteY0" fmla="*/ 14287 h 190500"/>
                  <a:gd name="connsiteX1" fmla="*/ 184785 w 190500"/>
                  <a:gd name="connsiteY1" fmla="*/ 14287 h 190500"/>
                  <a:gd name="connsiteX2" fmla="*/ 184785 w 190500"/>
                  <a:gd name="connsiteY2" fmla="*/ 184785 h 190500"/>
                  <a:gd name="connsiteX3" fmla="*/ 14288 w 190500"/>
                  <a:gd name="connsiteY3" fmla="*/ 18478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0">
                    <a:moveTo>
                      <a:pt x="14288" y="14287"/>
                    </a:moveTo>
                    <a:lnTo>
                      <a:pt x="184785" y="14287"/>
                    </a:lnTo>
                    <a:lnTo>
                      <a:pt x="184785" y="184785"/>
                    </a:lnTo>
                    <a:lnTo>
                      <a:pt x="14288" y="18478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5EAF6C5A-A9CF-4627-97F0-9422FB744FBB}"/>
                  </a:ext>
                </a:extLst>
              </p:cNvPr>
              <p:cNvSpPr/>
              <p:nvPr/>
            </p:nvSpPr>
            <p:spPr>
              <a:xfrm>
                <a:off x="3745230" y="2313623"/>
                <a:ext cx="190500" cy="190500"/>
              </a:xfrm>
              <a:custGeom>
                <a:avLst/>
                <a:gdLst>
                  <a:gd name="connsiteX0" fmla="*/ 14288 w 190500"/>
                  <a:gd name="connsiteY0" fmla="*/ 14288 h 190500"/>
                  <a:gd name="connsiteX1" fmla="*/ 184785 w 190500"/>
                  <a:gd name="connsiteY1" fmla="*/ 14288 h 190500"/>
                  <a:gd name="connsiteX2" fmla="*/ 184785 w 190500"/>
                  <a:gd name="connsiteY2" fmla="*/ 184785 h 190500"/>
                  <a:gd name="connsiteX3" fmla="*/ 14288 w 190500"/>
                  <a:gd name="connsiteY3" fmla="*/ 18478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0">
                    <a:moveTo>
                      <a:pt x="14288" y="14288"/>
                    </a:moveTo>
                    <a:lnTo>
                      <a:pt x="184785" y="14288"/>
                    </a:lnTo>
                    <a:lnTo>
                      <a:pt x="184785" y="184785"/>
                    </a:lnTo>
                    <a:lnTo>
                      <a:pt x="14288" y="18478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E49A432E-32E6-4647-92FB-C96C647D13E2}"/>
                  </a:ext>
                </a:extLst>
              </p:cNvPr>
              <p:cNvSpPr/>
              <p:nvPr/>
            </p:nvSpPr>
            <p:spPr>
              <a:xfrm>
                <a:off x="3546158" y="2113598"/>
                <a:ext cx="190500" cy="190500"/>
              </a:xfrm>
              <a:custGeom>
                <a:avLst/>
                <a:gdLst>
                  <a:gd name="connsiteX0" fmla="*/ 14288 w 190500"/>
                  <a:gd name="connsiteY0" fmla="*/ 14288 h 190500"/>
                  <a:gd name="connsiteX1" fmla="*/ 184785 w 190500"/>
                  <a:gd name="connsiteY1" fmla="*/ 14288 h 190500"/>
                  <a:gd name="connsiteX2" fmla="*/ 184785 w 190500"/>
                  <a:gd name="connsiteY2" fmla="*/ 184785 h 190500"/>
                  <a:gd name="connsiteX3" fmla="*/ 14288 w 190500"/>
                  <a:gd name="connsiteY3" fmla="*/ 18478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0">
                    <a:moveTo>
                      <a:pt x="14288" y="14288"/>
                    </a:moveTo>
                    <a:lnTo>
                      <a:pt x="184785" y="14288"/>
                    </a:lnTo>
                    <a:lnTo>
                      <a:pt x="184785" y="184785"/>
                    </a:lnTo>
                    <a:lnTo>
                      <a:pt x="14288" y="18478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aphic 5">
              <a:extLst>
                <a:ext uri="{FF2B5EF4-FFF2-40B4-BE49-F238E27FC236}">
                  <a16:creationId xmlns:a16="http://schemas.microsoft.com/office/drawing/2014/main" id="{2CD4BEBC-DB67-4DE1-A58F-BCBD2CC49550}"/>
                </a:ext>
              </a:extLst>
            </p:cNvPr>
            <p:cNvGrpSpPr/>
            <p:nvPr/>
          </p:nvGrpSpPr>
          <p:grpSpPr>
            <a:xfrm>
              <a:off x="3459934" y="1365935"/>
              <a:ext cx="2787139" cy="1271245"/>
              <a:chOff x="4079019" y="2401481"/>
              <a:chExt cx="2787139" cy="1329919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8D2B914-EE57-4CC2-A0A4-7B5F0E078B2D}"/>
                  </a:ext>
                </a:extLst>
              </p:cNvPr>
              <p:cNvSpPr/>
              <p:nvPr/>
            </p:nvSpPr>
            <p:spPr>
              <a:xfrm>
                <a:off x="4079019" y="3050255"/>
                <a:ext cx="710144" cy="679797"/>
              </a:xfrm>
              <a:custGeom>
                <a:avLst/>
                <a:gdLst>
                  <a:gd name="connsiteX0" fmla="*/ 540327 w 926275"/>
                  <a:gd name="connsiteY0" fmla="*/ 206367 h 714865"/>
                  <a:gd name="connsiteX1" fmla="*/ 376448 w 926275"/>
                  <a:gd name="connsiteY1" fmla="*/ 20232 h 714865"/>
                  <a:gd name="connsiteX2" fmla="*/ 212568 w 926275"/>
                  <a:gd name="connsiteY2" fmla="*/ 206367 h 714865"/>
                  <a:gd name="connsiteX3" fmla="*/ 212568 w 926275"/>
                  <a:gd name="connsiteY3" fmla="*/ 207716 h 714865"/>
                  <a:gd name="connsiteX4" fmla="*/ 17813 w 926275"/>
                  <a:gd name="connsiteY4" fmla="*/ 453197 h 714865"/>
                  <a:gd name="connsiteX5" fmla="*/ 235131 w 926275"/>
                  <a:gd name="connsiteY5" fmla="*/ 700028 h 714865"/>
                  <a:gd name="connsiteX6" fmla="*/ 910837 w 926275"/>
                  <a:gd name="connsiteY6" fmla="*/ 700028 h 714865"/>
                  <a:gd name="connsiteX0" fmla="*/ 522514 w 710144"/>
                  <a:gd name="connsiteY0" fmla="*/ 186135 h 679797"/>
                  <a:gd name="connsiteX1" fmla="*/ 358635 w 710144"/>
                  <a:gd name="connsiteY1" fmla="*/ 0 h 679797"/>
                  <a:gd name="connsiteX2" fmla="*/ 194755 w 710144"/>
                  <a:gd name="connsiteY2" fmla="*/ 186135 h 679797"/>
                  <a:gd name="connsiteX3" fmla="*/ 194755 w 710144"/>
                  <a:gd name="connsiteY3" fmla="*/ 187484 h 679797"/>
                  <a:gd name="connsiteX4" fmla="*/ 0 w 710144"/>
                  <a:gd name="connsiteY4" fmla="*/ 432965 h 679797"/>
                  <a:gd name="connsiteX5" fmla="*/ 217318 w 710144"/>
                  <a:gd name="connsiteY5" fmla="*/ 679796 h 679797"/>
                  <a:gd name="connsiteX6" fmla="*/ 710144 w 710144"/>
                  <a:gd name="connsiteY6" fmla="*/ 672964 h 67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144" h="679797">
                    <a:moveTo>
                      <a:pt x="522514" y="186135"/>
                    </a:moveTo>
                    <a:cubicBezTo>
                      <a:pt x="522514" y="83626"/>
                      <a:pt x="448887" y="0"/>
                      <a:pt x="358635" y="0"/>
                    </a:cubicBezTo>
                    <a:cubicBezTo>
                      <a:pt x="268382" y="0"/>
                      <a:pt x="194755" y="83626"/>
                      <a:pt x="194755" y="186135"/>
                    </a:cubicBezTo>
                    <a:lnTo>
                      <a:pt x="194755" y="187484"/>
                    </a:lnTo>
                    <a:cubicBezTo>
                      <a:pt x="85502" y="199623"/>
                      <a:pt x="0" y="304829"/>
                      <a:pt x="0" y="432965"/>
                    </a:cubicBezTo>
                    <a:cubicBezTo>
                      <a:pt x="0" y="569195"/>
                      <a:pt x="97378" y="679796"/>
                      <a:pt x="217318" y="679796"/>
                    </a:cubicBezTo>
                    <a:cubicBezTo>
                      <a:pt x="442553" y="679796"/>
                      <a:pt x="484909" y="672964"/>
                      <a:pt x="710144" y="672964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9B5591C-F649-455E-B77E-5400C5A9B359}"/>
                  </a:ext>
                </a:extLst>
              </p:cNvPr>
              <p:cNvSpPr/>
              <p:nvPr/>
            </p:nvSpPr>
            <p:spPr>
              <a:xfrm>
                <a:off x="4461404" y="2602452"/>
                <a:ext cx="605641" cy="472081"/>
              </a:xfrm>
              <a:custGeom>
                <a:avLst/>
                <a:gdLst>
                  <a:gd name="connsiteX0" fmla="*/ 589016 w 605641"/>
                  <a:gd name="connsiteY0" fmla="*/ 20232 h 472080"/>
                  <a:gd name="connsiteX1" fmla="*/ 524889 w 605641"/>
                  <a:gd name="connsiteY1" fmla="*/ 156461 h 472080"/>
                  <a:gd name="connsiteX2" fmla="*/ 357447 w 605641"/>
                  <a:gd name="connsiteY2" fmla="*/ 106555 h 472080"/>
                  <a:gd name="connsiteX3" fmla="*/ 17813 w 605641"/>
                  <a:gd name="connsiteY3" fmla="*/ 453197 h 47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5641" h="472080">
                    <a:moveTo>
                      <a:pt x="589016" y="20232"/>
                    </a:moveTo>
                    <a:cubicBezTo>
                      <a:pt x="561703" y="60696"/>
                      <a:pt x="540327" y="106555"/>
                      <a:pt x="524889" y="156461"/>
                    </a:cubicBezTo>
                    <a:cubicBezTo>
                      <a:pt x="475013" y="124090"/>
                      <a:pt x="418011" y="106555"/>
                      <a:pt x="357447" y="106555"/>
                    </a:cubicBezTo>
                    <a:cubicBezTo>
                      <a:pt x="180505" y="106555"/>
                      <a:pt x="35626" y="258970"/>
                      <a:pt x="17813" y="453197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4DA3787B-DCA5-48A8-BDD6-2EDE48F72CA0}"/>
                  </a:ext>
                </a:extLst>
              </p:cNvPr>
              <p:cNvSpPr/>
              <p:nvPr/>
            </p:nvSpPr>
            <p:spPr>
              <a:xfrm>
                <a:off x="5057545" y="2459479"/>
                <a:ext cx="154379" cy="148368"/>
              </a:xfrm>
              <a:custGeom>
                <a:avLst/>
                <a:gdLst>
                  <a:gd name="connsiteX0" fmla="*/ 141316 w 154379"/>
                  <a:gd name="connsiteY0" fmla="*/ 20232 h 148368"/>
                  <a:gd name="connsiteX1" fmla="*/ 17813 w 154379"/>
                  <a:gd name="connsiteY1" fmla="*/ 128136 h 148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4379" h="148368">
                    <a:moveTo>
                      <a:pt x="141316" y="20232"/>
                    </a:moveTo>
                    <a:cubicBezTo>
                      <a:pt x="95003" y="47208"/>
                      <a:pt x="53439" y="84975"/>
                      <a:pt x="17813" y="128136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C1DF87D-53C3-4D42-812B-362271F9199C}"/>
                  </a:ext>
                </a:extLst>
              </p:cNvPr>
              <p:cNvSpPr/>
              <p:nvPr/>
            </p:nvSpPr>
            <p:spPr>
              <a:xfrm>
                <a:off x="5211924" y="2401481"/>
                <a:ext cx="617517" cy="350689"/>
              </a:xfrm>
              <a:custGeom>
                <a:avLst/>
                <a:gdLst>
                  <a:gd name="connsiteX0" fmla="*/ 610392 w 617516"/>
                  <a:gd name="connsiteY0" fmla="*/ 338549 h 350688"/>
                  <a:gd name="connsiteX1" fmla="*/ 194755 w 617516"/>
                  <a:gd name="connsiteY1" fmla="*/ 20232 h 350688"/>
                  <a:gd name="connsiteX2" fmla="*/ 17813 w 617516"/>
                  <a:gd name="connsiteY2" fmla="*/ 62045 h 35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7516" h="350688">
                    <a:moveTo>
                      <a:pt x="610392" y="338549"/>
                    </a:moveTo>
                    <a:cubicBezTo>
                      <a:pt x="543890" y="152415"/>
                      <a:pt x="383573" y="20232"/>
                      <a:pt x="194755" y="20232"/>
                    </a:cubicBezTo>
                    <a:cubicBezTo>
                      <a:pt x="131816" y="20232"/>
                      <a:pt x="72439" y="35069"/>
                      <a:pt x="17813" y="62045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339FC15-4AD7-4ADA-8041-322EA4D6FA42}"/>
                  </a:ext>
                </a:extLst>
              </p:cNvPr>
              <p:cNvSpPr/>
              <p:nvPr/>
            </p:nvSpPr>
            <p:spPr>
              <a:xfrm>
                <a:off x="5814836" y="2707658"/>
                <a:ext cx="544245" cy="294040"/>
              </a:xfrm>
              <a:custGeom>
                <a:avLst/>
                <a:gdLst>
                  <a:gd name="connsiteX0" fmla="*/ 761208 w 771895"/>
                  <a:gd name="connsiteY0" fmla="*/ 298085 h 418128"/>
                  <a:gd name="connsiteX1" fmla="*/ 691144 w 771895"/>
                  <a:gd name="connsiteY1" fmla="*/ 314271 h 418128"/>
                  <a:gd name="connsiteX2" fmla="*/ 359822 w 771895"/>
                  <a:gd name="connsiteY2" fmla="*/ 20232 h 418128"/>
                  <a:gd name="connsiteX3" fmla="*/ 17813 w 771895"/>
                  <a:gd name="connsiteY3" fmla="*/ 408687 h 418128"/>
                  <a:gd name="connsiteX0" fmla="*/ 743395 w 743395"/>
                  <a:gd name="connsiteY0" fmla="*/ 304468 h 415069"/>
                  <a:gd name="connsiteX1" fmla="*/ 673331 w 743395"/>
                  <a:gd name="connsiteY1" fmla="*/ 320654 h 415069"/>
                  <a:gd name="connsiteX2" fmla="*/ 342009 w 743395"/>
                  <a:gd name="connsiteY2" fmla="*/ 26615 h 415069"/>
                  <a:gd name="connsiteX3" fmla="*/ 199151 w 743395"/>
                  <a:gd name="connsiteY3" fmla="*/ 57758 h 415069"/>
                  <a:gd name="connsiteX4" fmla="*/ 0 w 743395"/>
                  <a:gd name="connsiteY4" fmla="*/ 415070 h 415069"/>
                  <a:gd name="connsiteX0" fmla="*/ 544244 w 544244"/>
                  <a:gd name="connsiteY0" fmla="*/ 304468 h 320654"/>
                  <a:gd name="connsiteX1" fmla="*/ 474180 w 544244"/>
                  <a:gd name="connsiteY1" fmla="*/ 320654 h 320654"/>
                  <a:gd name="connsiteX2" fmla="*/ 142858 w 544244"/>
                  <a:gd name="connsiteY2" fmla="*/ 26615 h 320654"/>
                  <a:gd name="connsiteX3" fmla="*/ 0 w 544244"/>
                  <a:gd name="connsiteY3" fmla="*/ 57758 h 320654"/>
                  <a:gd name="connsiteX0" fmla="*/ 544244 w 544244"/>
                  <a:gd name="connsiteY0" fmla="*/ 296894 h 313080"/>
                  <a:gd name="connsiteX1" fmla="*/ 474180 w 544244"/>
                  <a:gd name="connsiteY1" fmla="*/ 313080 h 313080"/>
                  <a:gd name="connsiteX2" fmla="*/ 142858 w 544244"/>
                  <a:gd name="connsiteY2" fmla="*/ 19041 h 313080"/>
                  <a:gd name="connsiteX3" fmla="*/ 0 w 544244"/>
                  <a:gd name="connsiteY3" fmla="*/ 50184 h 313080"/>
                  <a:gd name="connsiteX0" fmla="*/ 544244 w 544244"/>
                  <a:gd name="connsiteY0" fmla="*/ 283343 h 299529"/>
                  <a:gd name="connsiteX1" fmla="*/ 474180 w 544244"/>
                  <a:gd name="connsiteY1" fmla="*/ 299529 h 299529"/>
                  <a:gd name="connsiteX2" fmla="*/ 142858 w 544244"/>
                  <a:gd name="connsiteY2" fmla="*/ 5490 h 299529"/>
                  <a:gd name="connsiteX3" fmla="*/ 0 w 544244"/>
                  <a:gd name="connsiteY3" fmla="*/ 36633 h 299529"/>
                  <a:gd name="connsiteX0" fmla="*/ 544244 w 544244"/>
                  <a:gd name="connsiteY0" fmla="*/ 277853 h 294039"/>
                  <a:gd name="connsiteX1" fmla="*/ 474180 w 544244"/>
                  <a:gd name="connsiteY1" fmla="*/ 294039 h 294039"/>
                  <a:gd name="connsiteX2" fmla="*/ 142858 w 544244"/>
                  <a:gd name="connsiteY2" fmla="*/ 0 h 294039"/>
                  <a:gd name="connsiteX3" fmla="*/ 0 w 544244"/>
                  <a:gd name="connsiteY3" fmla="*/ 31143 h 29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244" h="294039">
                    <a:moveTo>
                      <a:pt x="544244" y="277853"/>
                    </a:moveTo>
                    <a:cubicBezTo>
                      <a:pt x="519306" y="277853"/>
                      <a:pt x="495555" y="283248"/>
                      <a:pt x="474180" y="294039"/>
                    </a:cubicBezTo>
                    <a:cubicBezTo>
                      <a:pt x="437366" y="125439"/>
                      <a:pt x="301988" y="0"/>
                      <a:pt x="142858" y="0"/>
                    </a:cubicBezTo>
                    <a:cubicBezTo>
                      <a:pt x="63828" y="4014"/>
                      <a:pt x="76596" y="-2852"/>
                      <a:pt x="0" y="31143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84F3824-4E70-46F6-82CE-BABD498CFFCD}"/>
                  </a:ext>
                </a:extLst>
              </p:cNvPr>
              <p:cNvSpPr/>
              <p:nvPr/>
            </p:nvSpPr>
            <p:spPr>
              <a:xfrm>
                <a:off x="6370955" y="2969327"/>
                <a:ext cx="130629" cy="94416"/>
              </a:xfrm>
              <a:custGeom>
                <a:avLst/>
                <a:gdLst>
                  <a:gd name="connsiteX0" fmla="*/ 119941 w 130628"/>
                  <a:gd name="connsiteY0" fmla="*/ 82277 h 94416"/>
                  <a:gd name="connsiteX1" fmla="*/ 17813 w 130628"/>
                  <a:gd name="connsiteY1" fmla="*/ 20232 h 9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628" h="94416">
                    <a:moveTo>
                      <a:pt x="119941" y="82277"/>
                    </a:moveTo>
                    <a:cubicBezTo>
                      <a:pt x="93815" y="49906"/>
                      <a:pt x="58189" y="26976"/>
                      <a:pt x="17813" y="20232"/>
                    </a:cubicBez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897E2A05-B981-4FCB-80B6-387DF81FA4DB}"/>
                  </a:ext>
                </a:extLst>
              </p:cNvPr>
              <p:cNvSpPr/>
              <p:nvPr/>
            </p:nvSpPr>
            <p:spPr>
              <a:xfrm>
                <a:off x="6006384" y="3077231"/>
                <a:ext cx="859774" cy="654169"/>
              </a:xfrm>
              <a:custGeom>
                <a:avLst/>
                <a:gdLst>
                  <a:gd name="connsiteX0" fmla="*/ 663831 w 1033152"/>
                  <a:gd name="connsiteY0" fmla="*/ 20232 h 687889"/>
                  <a:gd name="connsiteX1" fmla="*/ 691144 w 1033152"/>
                  <a:gd name="connsiteY1" fmla="*/ 103858 h 687889"/>
                  <a:gd name="connsiteX2" fmla="*/ 764771 w 1033152"/>
                  <a:gd name="connsiteY2" fmla="*/ 91719 h 687889"/>
                  <a:gd name="connsiteX3" fmla="*/ 1021278 w 1033152"/>
                  <a:gd name="connsiteY3" fmla="*/ 383060 h 687889"/>
                  <a:gd name="connsiteX4" fmla="*/ 764771 w 1033152"/>
                  <a:gd name="connsiteY4" fmla="*/ 674401 h 687889"/>
                  <a:gd name="connsiteX5" fmla="*/ 17813 w 1033152"/>
                  <a:gd name="connsiteY5" fmla="*/ 674401 h 687889"/>
                  <a:gd name="connsiteX0" fmla="*/ 502326 w 859773"/>
                  <a:gd name="connsiteY0" fmla="*/ 0 h 654169"/>
                  <a:gd name="connsiteX1" fmla="*/ 529639 w 859773"/>
                  <a:gd name="connsiteY1" fmla="*/ 83626 h 654169"/>
                  <a:gd name="connsiteX2" fmla="*/ 603266 w 859773"/>
                  <a:gd name="connsiteY2" fmla="*/ 71487 h 654169"/>
                  <a:gd name="connsiteX3" fmla="*/ 859773 w 859773"/>
                  <a:gd name="connsiteY3" fmla="*/ 362828 h 654169"/>
                  <a:gd name="connsiteX4" fmla="*/ 603266 w 859773"/>
                  <a:gd name="connsiteY4" fmla="*/ 654169 h 654169"/>
                  <a:gd name="connsiteX5" fmla="*/ 0 w 859773"/>
                  <a:gd name="connsiteY5" fmla="*/ 654169 h 654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773" h="654169">
                    <a:moveTo>
                      <a:pt x="502326" y="0"/>
                    </a:moveTo>
                    <a:cubicBezTo>
                      <a:pt x="516576" y="24279"/>
                      <a:pt x="526076" y="52603"/>
                      <a:pt x="529639" y="83626"/>
                    </a:cubicBezTo>
                    <a:cubicBezTo>
                      <a:pt x="553389" y="75533"/>
                      <a:pt x="578328" y="71487"/>
                      <a:pt x="603266" y="71487"/>
                    </a:cubicBezTo>
                    <a:cubicBezTo>
                      <a:pt x="744582" y="71487"/>
                      <a:pt x="859773" y="202320"/>
                      <a:pt x="859773" y="362828"/>
                    </a:cubicBezTo>
                    <a:cubicBezTo>
                      <a:pt x="859773" y="523335"/>
                      <a:pt x="744582" y="654169"/>
                      <a:pt x="603266" y="654169"/>
                    </a:cubicBezTo>
                    <a:lnTo>
                      <a:pt x="0" y="654169"/>
                    </a:lnTo>
                  </a:path>
                </a:pathLst>
              </a:custGeom>
              <a:noFill/>
              <a:ln w="19050" cap="flat">
                <a:solidFill>
                  <a:schemeClr val="tx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1D518E3-9D0D-47D6-8F6A-7F5F0ABEF2F4}"/>
              </a:ext>
            </a:extLst>
          </p:cNvPr>
          <p:cNvGrpSpPr/>
          <p:nvPr/>
        </p:nvGrpSpPr>
        <p:grpSpPr>
          <a:xfrm>
            <a:off x="4278649" y="1985215"/>
            <a:ext cx="1018960" cy="915633"/>
            <a:chOff x="3316593" y="2682497"/>
            <a:chExt cx="1337923" cy="1202252"/>
          </a:xfrm>
          <a:noFill/>
          <a:effectLst/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7197962-86E1-418A-A2E5-5A89D13457EA}"/>
                </a:ext>
              </a:extLst>
            </p:cNvPr>
            <p:cNvGrpSpPr/>
            <p:nvPr/>
          </p:nvGrpSpPr>
          <p:grpSpPr>
            <a:xfrm>
              <a:off x="3316593" y="2707618"/>
              <a:ext cx="1332899" cy="1177131"/>
              <a:chOff x="2120567" y="1972022"/>
              <a:chExt cx="2160561" cy="1908071"/>
            </a:xfrm>
            <a:grpFill/>
          </p:grpSpPr>
          <p:sp>
            <p:nvSpPr>
              <p:cNvPr id="93" name="Rectangle 9">
                <a:extLst>
                  <a:ext uri="{FF2B5EF4-FFF2-40B4-BE49-F238E27FC236}">
                    <a16:creationId xmlns:a16="http://schemas.microsoft.com/office/drawing/2014/main" id="{EEB92D39-DEE9-427C-9E65-6694E8BE443B}"/>
                  </a:ext>
                </a:extLst>
              </p:cNvPr>
              <p:cNvSpPr/>
              <p:nvPr/>
            </p:nvSpPr>
            <p:spPr>
              <a:xfrm>
                <a:off x="3325090" y="1972022"/>
                <a:ext cx="956038" cy="1600541"/>
              </a:xfrm>
              <a:custGeom>
                <a:avLst/>
                <a:gdLst>
                  <a:gd name="connsiteX0" fmla="*/ 0 w 632859"/>
                  <a:gd name="connsiteY0" fmla="*/ 0 h 1352467"/>
                  <a:gd name="connsiteX1" fmla="*/ 632859 w 632859"/>
                  <a:gd name="connsiteY1" fmla="*/ 0 h 1352467"/>
                  <a:gd name="connsiteX2" fmla="*/ 632859 w 632859"/>
                  <a:gd name="connsiteY2" fmla="*/ 1352467 h 1352467"/>
                  <a:gd name="connsiteX3" fmla="*/ 0 w 632859"/>
                  <a:gd name="connsiteY3" fmla="*/ 1352467 h 1352467"/>
                  <a:gd name="connsiteX4" fmla="*/ 0 w 632859"/>
                  <a:gd name="connsiteY4" fmla="*/ 0 h 1352467"/>
                  <a:gd name="connsiteX0" fmla="*/ 632859 w 724299"/>
                  <a:gd name="connsiteY0" fmla="*/ 0 h 1352467"/>
                  <a:gd name="connsiteX1" fmla="*/ 632859 w 724299"/>
                  <a:gd name="connsiteY1" fmla="*/ 1352467 h 1352467"/>
                  <a:gd name="connsiteX2" fmla="*/ 0 w 724299"/>
                  <a:gd name="connsiteY2" fmla="*/ 1352467 h 1352467"/>
                  <a:gd name="connsiteX3" fmla="*/ 0 w 724299"/>
                  <a:gd name="connsiteY3" fmla="*/ 0 h 1352467"/>
                  <a:gd name="connsiteX4" fmla="*/ 724299 w 724299"/>
                  <a:gd name="connsiteY4" fmla="*/ 91440 h 1352467"/>
                  <a:gd name="connsiteX0" fmla="*/ 632859 w 777569"/>
                  <a:gd name="connsiteY0" fmla="*/ 0 h 1352467"/>
                  <a:gd name="connsiteX1" fmla="*/ 632859 w 777569"/>
                  <a:gd name="connsiteY1" fmla="*/ 1352467 h 1352467"/>
                  <a:gd name="connsiteX2" fmla="*/ 0 w 777569"/>
                  <a:gd name="connsiteY2" fmla="*/ 1352467 h 1352467"/>
                  <a:gd name="connsiteX3" fmla="*/ 0 w 777569"/>
                  <a:gd name="connsiteY3" fmla="*/ 0 h 1352467"/>
                  <a:gd name="connsiteX4" fmla="*/ 724299 w 777569"/>
                  <a:gd name="connsiteY4" fmla="*/ 91440 h 1352467"/>
                  <a:gd name="connsiteX5" fmla="*/ 722964 w 777569"/>
                  <a:gd name="connsiteY5" fmla="*/ 86768 h 1352467"/>
                  <a:gd name="connsiteX0" fmla="*/ 632859 w 724299"/>
                  <a:gd name="connsiteY0" fmla="*/ 0 h 1352467"/>
                  <a:gd name="connsiteX1" fmla="*/ 632859 w 724299"/>
                  <a:gd name="connsiteY1" fmla="*/ 1352467 h 1352467"/>
                  <a:gd name="connsiteX2" fmla="*/ 0 w 724299"/>
                  <a:gd name="connsiteY2" fmla="*/ 1352467 h 1352467"/>
                  <a:gd name="connsiteX3" fmla="*/ 0 w 724299"/>
                  <a:gd name="connsiteY3" fmla="*/ 0 h 1352467"/>
                  <a:gd name="connsiteX4" fmla="*/ 724299 w 724299"/>
                  <a:gd name="connsiteY4" fmla="*/ 91440 h 1352467"/>
                  <a:gd name="connsiteX0" fmla="*/ 632859 w 724299"/>
                  <a:gd name="connsiteY0" fmla="*/ 1352467 h 1352467"/>
                  <a:gd name="connsiteX1" fmla="*/ 0 w 724299"/>
                  <a:gd name="connsiteY1" fmla="*/ 1352467 h 1352467"/>
                  <a:gd name="connsiteX2" fmla="*/ 0 w 724299"/>
                  <a:gd name="connsiteY2" fmla="*/ 0 h 1352467"/>
                  <a:gd name="connsiteX3" fmla="*/ 724299 w 724299"/>
                  <a:gd name="connsiteY3" fmla="*/ 91440 h 1352467"/>
                  <a:gd name="connsiteX0" fmla="*/ 632859 w 632859"/>
                  <a:gd name="connsiteY0" fmla="*/ 1352467 h 1352467"/>
                  <a:gd name="connsiteX1" fmla="*/ 0 w 632859"/>
                  <a:gd name="connsiteY1" fmla="*/ 1352467 h 1352467"/>
                  <a:gd name="connsiteX2" fmla="*/ 0 w 632859"/>
                  <a:gd name="connsiteY2" fmla="*/ 0 h 135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32859" h="1352467">
                    <a:moveTo>
                      <a:pt x="632859" y="1352467"/>
                    </a:moveTo>
                    <a:lnTo>
                      <a:pt x="0" y="1352467"/>
                    </a:lnTo>
                    <a:lnTo>
                      <a:pt x="0" y="0"/>
                    </a:lnTo>
                  </a:path>
                </a:pathLst>
              </a:custGeom>
              <a:grpFill/>
              <a:ln w="19050" cap="rnd" cmpd="sng" algn="ctr">
                <a:solidFill>
                  <a:schemeClr val="tx1"/>
                </a:solidFill>
                <a:prstDash val="solid"/>
              </a:ln>
              <a:effectLst/>
              <a:ex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E4217C1C-72FE-4BA7-9F5D-5246A0DAB3DA}"/>
                  </a:ext>
                </a:extLst>
              </p:cNvPr>
              <p:cNvCxnSpPr/>
              <p:nvPr/>
            </p:nvCxnSpPr>
            <p:spPr>
              <a:xfrm flipV="1">
                <a:off x="2589688" y="2963457"/>
                <a:ext cx="146842" cy="152019"/>
              </a:xfrm>
              <a:prstGeom prst="line">
                <a:avLst/>
              </a:prstGeom>
              <a:grpFill/>
              <a:ln w="19050" cap="rnd" cmpd="sng" algn="ctr">
                <a:solidFill>
                  <a:schemeClr val="tx1"/>
                </a:solidFill>
                <a:prstDash val="solid"/>
              </a:ln>
              <a:effectLst/>
              <a:extLst/>
            </p:spPr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669B4C33-CF4E-4957-AB33-E2CAD909BF97}"/>
                  </a:ext>
                </a:extLst>
              </p:cNvPr>
              <p:cNvCxnSpPr/>
              <p:nvPr/>
            </p:nvCxnSpPr>
            <p:spPr>
              <a:xfrm>
                <a:off x="2665615" y="3042326"/>
                <a:ext cx="217749" cy="214807"/>
              </a:xfrm>
              <a:prstGeom prst="line">
                <a:avLst/>
              </a:prstGeom>
              <a:grpFill/>
              <a:ln w="19050" cap="rnd" cmpd="sng" algn="ctr">
                <a:solidFill>
                  <a:schemeClr val="tx1"/>
                </a:solidFill>
                <a:prstDash val="solid"/>
              </a:ln>
              <a:effectLst/>
              <a:extLst/>
            </p:spPr>
          </p:cxn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0773555-4D2A-43D6-8BEB-68605B77C30E}"/>
                  </a:ext>
                </a:extLst>
              </p:cNvPr>
              <p:cNvSpPr/>
              <p:nvPr/>
            </p:nvSpPr>
            <p:spPr>
              <a:xfrm>
                <a:off x="2120567" y="2512393"/>
                <a:ext cx="1204524" cy="1206167"/>
              </a:xfrm>
              <a:custGeom>
                <a:avLst/>
                <a:gdLst>
                  <a:gd name="connsiteX0" fmla="*/ 78836 w 1204524"/>
                  <a:gd name="connsiteY0" fmla="*/ 0 h 1206167"/>
                  <a:gd name="connsiteX1" fmla="*/ 721046 w 1204524"/>
                  <a:gd name="connsiteY1" fmla="*/ 0 h 1206167"/>
                  <a:gd name="connsiteX2" fmla="*/ 921891 w 1204524"/>
                  <a:gd name="connsiteY2" fmla="*/ 685236 h 1206167"/>
                  <a:gd name="connsiteX3" fmla="*/ 1204524 w 1204524"/>
                  <a:gd name="connsiteY3" fmla="*/ 685236 h 1206167"/>
                  <a:gd name="connsiteX4" fmla="*/ 1204524 w 1204524"/>
                  <a:gd name="connsiteY4" fmla="*/ 1127331 h 1206167"/>
                  <a:gd name="connsiteX5" fmla="*/ 1125688 w 1204524"/>
                  <a:gd name="connsiteY5" fmla="*/ 1206167 h 1206167"/>
                  <a:gd name="connsiteX6" fmla="*/ 78836 w 1204524"/>
                  <a:gd name="connsiteY6" fmla="*/ 1206167 h 1206167"/>
                  <a:gd name="connsiteX7" fmla="*/ 0 w 1204524"/>
                  <a:gd name="connsiteY7" fmla="*/ 1127331 h 1206167"/>
                  <a:gd name="connsiteX8" fmla="*/ 0 w 1204524"/>
                  <a:gd name="connsiteY8" fmla="*/ 78836 h 1206167"/>
                  <a:gd name="connsiteX9" fmla="*/ 78836 w 1204524"/>
                  <a:gd name="connsiteY9" fmla="*/ 0 h 1206167"/>
                  <a:gd name="connsiteX10" fmla="*/ 162661 w 1204524"/>
                  <a:gd name="connsiteY10" fmla="*/ 158763 h 1206167"/>
                  <a:gd name="connsiteX11" fmla="*/ 162661 w 1204524"/>
                  <a:gd name="connsiteY11" fmla="*/ 713421 h 1206167"/>
                  <a:gd name="connsiteX12" fmla="*/ 819529 w 1204524"/>
                  <a:gd name="connsiteY12" fmla="*/ 713421 h 1206167"/>
                  <a:gd name="connsiteX13" fmla="*/ 622016 w 1204524"/>
                  <a:gd name="connsiteY13" fmla="*/ 158763 h 1206167"/>
                  <a:gd name="connsiteX14" fmla="*/ 162661 w 1204524"/>
                  <a:gd name="connsiteY14" fmla="*/ 158763 h 1206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04524" h="1206167">
                    <a:moveTo>
                      <a:pt x="78836" y="0"/>
                    </a:moveTo>
                    <a:lnTo>
                      <a:pt x="721046" y="0"/>
                    </a:lnTo>
                    <a:lnTo>
                      <a:pt x="921891" y="685236"/>
                    </a:lnTo>
                    <a:lnTo>
                      <a:pt x="1204524" y="685236"/>
                    </a:lnTo>
                    <a:lnTo>
                      <a:pt x="1204524" y="1127331"/>
                    </a:lnTo>
                    <a:cubicBezTo>
                      <a:pt x="1204524" y="1170871"/>
                      <a:pt x="1169228" y="1206167"/>
                      <a:pt x="1125688" y="1206167"/>
                    </a:cubicBezTo>
                    <a:lnTo>
                      <a:pt x="78836" y="1206167"/>
                    </a:lnTo>
                    <a:cubicBezTo>
                      <a:pt x="35296" y="1206167"/>
                      <a:pt x="0" y="1170871"/>
                      <a:pt x="0" y="1127331"/>
                    </a:cubicBezTo>
                    <a:lnTo>
                      <a:pt x="0" y="78836"/>
                    </a:lnTo>
                    <a:cubicBezTo>
                      <a:pt x="0" y="35296"/>
                      <a:pt x="35296" y="0"/>
                      <a:pt x="78836" y="0"/>
                    </a:cubicBezTo>
                    <a:close/>
                    <a:moveTo>
                      <a:pt x="162661" y="158763"/>
                    </a:moveTo>
                    <a:lnTo>
                      <a:pt x="162661" y="713421"/>
                    </a:lnTo>
                    <a:lnTo>
                      <a:pt x="819529" y="713421"/>
                    </a:lnTo>
                    <a:lnTo>
                      <a:pt x="622016" y="158763"/>
                    </a:lnTo>
                    <a:lnTo>
                      <a:pt x="162661" y="158763"/>
                    </a:lnTo>
                    <a:close/>
                  </a:path>
                </a:pathLst>
              </a:custGeom>
              <a:grpFill/>
              <a:ln w="19050" cap="rnd" cmpd="sng" algn="ctr">
                <a:solidFill>
                  <a:schemeClr val="tx1"/>
                </a:solidFill>
                <a:prstDash val="solid"/>
              </a:ln>
              <a:effectLst/>
              <a:ex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8F716CEA-6DDF-4FD9-9F38-988C1E3FEFB7}"/>
                  </a:ext>
                </a:extLst>
              </p:cNvPr>
              <p:cNvSpPr/>
              <p:nvPr/>
            </p:nvSpPr>
            <p:spPr>
              <a:xfrm>
                <a:off x="2227475" y="3455017"/>
                <a:ext cx="425078" cy="425076"/>
              </a:xfrm>
              <a:prstGeom prst="ellipse">
                <a:avLst/>
              </a:prstGeom>
              <a:solidFill>
                <a:srgbClr val="A0D26D"/>
              </a:solidFill>
              <a:ln w="19050" cap="rnd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F399BC47-4218-4CDD-80DC-7B93F8529734}"/>
                  </a:ext>
                </a:extLst>
              </p:cNvPr>
              <p:cNvSpPr/>
              <p:nvPr/>
            </p:nvSpPr>
            <p:spPr>
              <a:xfrm>
                <a:off x="2736531" y="3455016"/>
                <a:ext cx="425078" cy="425076"/>
              </a:xfrm>
              <a:prstGeom prst="ellipse">
                <a:avLst/>
              </a:prstGeom>
              <a:solidFill>
                <a:srgbClr val="A0D26D"/>
              </a:solidFill>
              <a:ln w="19050" cap="rnd" cmpd="sng" algn="ctr">
                <a:solidFill>
                  <a:schemeClr val="tx1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C1FBFDB-5E7B-4154-A1E5-8B9C2C671414}"/>
                </a:ext>
              </a:extLst>
            </p:cNvPr>
            <p:cNvGrpSpPr/>
            <p:nvPr/>
          </p:nvGrpSpPr>
          <p:grpSpPr>
            <a:xfrm>
              <a:off x="4130669" y="2682497"/>
              <a:ext cx="523847" cy="948973"/>
              <a:chOff x="4125645" y="2912487"/>
              <a:chExt cx="523847" cy="744104"/>
            </a:xfrm>
            <a:grpFill/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12385C3-F29F-458F-A37C-D4D2035D240D}"/>
                  </a:ext>
                </a:extLst>
              </p:cNvPr>
              <p:cNvGrpSpPr/>
              <p:nvPr/>
            </p:nvGrpSpPr>
            <p:grpSpPr>
              <a:xfrm>
                <a:off x="4125645" y="3536306"/>
                <a:ext cx="523847" cy="120285"/>
                <a:chOff x="4420354" y="3275821"/>
                <a:chExt cx="744771" cy="171013"/>
              </a:xfrm>
              <a:grpFill/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26096363-CA01-44E8-BA82-145889A8E2C3}"/>
                    </a:ext>
                  </a:extLst>
                </p:cNvPr>
                <p:cNvSpPr/>
                <p:nvPr/>
              </p:nvSpPr>
              <p:spPr>
                <a:xfrm>
                  <a:off x="4420354" y="3275821"/>
                  <a:ext cx="744771" cy="171013"/>
                </a:xfrm>
                <a:prstGeom prst="rect">
                  <a:avLst/>
                </a:prstGeom>
                <a:grpFill/>
                <a:ln w="19050" cap="rnd" cmpd="sng" algn="ctr">
                  <a:solidFill>
                    <a:schemeClr val="tx1"/>
                  </a:solidFill>
                  <a:prstDash val="solid"/>
                </a:ln>
                <a:effectLst/>
                <a:ex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555302F7-4EAC-400C-A654-246606C90C5B}"/>
                    </a:ext>
                  </a:extLst>
                </p:cNvPr>
                <p:cNvGrpSpPr/>
                <p:nvPr/>
              </p:nvGrpSpPr>
              <p:grpSpPr>
                <a:xfrm>
                  <a:off x="4477946" y="3347611"/>
                  <a:ext cx="629587" cy="27432"/>
                  <a:chOff x="4469567" y="3347611"/>
                  <a:chExt cx="629587" cy="27432"/>
                </a:xfrm>
                <a:grpFill/>
              </p:grpSpPr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019FD4FD-3AFA-421B-8FA7-15AD64F41C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41954" y="3362793"/>
                    <a:ext cx="457200" cy="0"/>
                  </a:xfrm>
                  <a:prstGeom prst="line">
                    <a:avLst/>
                  </a:prstGeom>
                  <a:grpFill/>
                  <a:ln w="19050" cap="rnd" cmpd="sng" algn="ctr">
                    <a:solidFill>
                      <a:schemeClr val="tx1"/>
                    </a:solidFill>
                    <a:prstDash val="solid"/>
                  </a:ln>
                  <a:effectLst/>
                  <a:extLst/>
                </p:spPr>
              </p:cxnSp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id="{B21D6D63-566F-416B-B304-FA288E60C07A}"/>
                      </a:ext>
                    </a:extLst>
                  </p:cNvPr>
                  <p:cNvGrpSpPr/>
                  <p:nvPr/>
                </p:nvGrpSpPr>
                <p:grpSpPr>
                  <a:xfrm>
                    <a:off x="4469567" y="3347611"/>
                    <a:ext cx="130678" cy="27432"/>
                    <a:chOff x="4469567" y="3339387"/>
                    <a:chExt cx="130678" cy="27432"/>
                  </a:xfrm>
                  <a:grpFill/>
                </p:grpSpPr>
                <p:sp>
                  <p:nvSpPr>
                    <p:cNvPr id="90" name="Oval 89">
                      <a:extLst>
                        <a:ext uri="{FF2B5EF4-FFF2-40B4-BE49-F238E27FC236}">
                          <a16:creationId xmlns:a16="http://schemas.microsoft.com/office/drawing/2014/main" id="{CD8A786C-B076-457E-BFA1-1D8DF0FC46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567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" name="Oval 90">
                      <a:extLst>
                        <a:ext uri="{FF2B5EF4-FFF2-40B4-BE49-F238E27FC236}">
                          <a16:creationId xmlns:a16="http://schemas.microsoft.com/office/drawing/2014/main" id="{111281F7-016D-4A90-8A2A-D9DDA5FA14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1190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Oval 91">
                      <a:extLst>
                        <a:ext uri="{FF2B5EF4-FFF2-40B4-BE49-F238E27FC236}">
                          <a16:creationId xmlns:a16="http://schemas.microsoft.com/office/drawing/2014/main" id="{2CDDBBBC-5CC4-42B9-A876-772542F4E9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813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06029B3-D2B0-4AE5-811F-D4B1E22F4016}"/>
                  </a:ext>
                </a:extLst>
              </p:cNvPr>
              <p:cNvGrpSpPr/>
              <p:nvPr/>
            </p:nvGrpSpPr>
            <p:grpSpPr>
              <a:xfrm>
                <a:off x="4125645" y="3411542"/>
                <a:ext cx="523847" cy="120285"/>
                <a:chOff x="4420354" y="3275821"/>
                <a:chExt cx="744771" cy="171013"/>
              </a:xfrm>
              <a:grpFill/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328499E7-3135-4717-8D4E-45E1A19D0B9E}"/>
                    </a:ext>
                  </a:extLst>
                </p:cNvPr>
                <p:cNvSpPr/>
                <p:nvPr/>
              </p:nvSpPr>
              <p:spPr>
                <a:xfrm>
                  <a:off x="4420354" y="3275821"/>
                  <a:ext cx="744771" cy="171013"/>
                </a:xfrm>
                <a:prstGeom prst="rect">
                  <a:avLst/>
                </a:prstGeom>
                <a:grpFill/>
                <a:ln w="19050" cap="rnd" cmpd="sng" algn="ctr">
                  <a:solidFill>
                    <a:schemeClr val="tx1"/>
                  </a:solidFill>
                  <a:prstDash val="solid"/>
                </a:ln>
                <a:effectLst/>
                <a:ex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F38953F3-D573-4638-9993-98D92660D23F}"/>
                    </a:ext>
                  </a:extLst>
                </p:cNvPr>
                <p:cNvGrpSpPr/>
                <p:nvPr/>
              </p:nvGrpSpPr>
              <p:grpSpPr>
                <a:xfrm>
                  <a:off x="4477946" y="3347611"/>
                  <a:ext cx="629587" cy="27432"/>
                  <a:chOff x="4469567" y="3347611"/>
                  <a:chExt cx="629587" cy="27432"/>
                </a:xfrm>
                <a:grpFill/>
              </p:grpSpPr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385251FA-9AB6-4D1B-B6BA-FB1C1D54CD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41954" y="3362793"/>
                    <a:ext cx="457200" cy="0"/>
                  </a:xfrm>
                  <a:prstGeom prst="line">
                    <a:avLst/>
                  </a:prstGeom>
                  <a:grpFill/>
                  <a:ln w="19050" cap="rnd" cmpd="sng" algn="ctr">
                    <a:solidFill>
                      <a:schemeClr val="tx1"/>
                    </a:solidFill>
                    <a:prstDash val="solid"/>
                  </a:ln>
                  <a:effectLst/>
                  <a:extLst/>
                </p:spPr>
              </p:cxnSp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7C396977-F4C1-4910-983A-4DF43E6AD4B4}"/>
                      </a:ext>
                    </a:extLst>
                  </p:cNvPr>
                  <p:cNvGrpSpPr/>
                  <p:nvPr/>
                </p:nvGrpSpPr>
                <p:grpSpPr>
                  <a:xfrm>
                    <a:off x="4469567" y="3347611"/>
                    <a:ext cx="130678" cy="27432"/>
                    <a:chOff x="4469567" y="3339387"/>
                    <a:chExt cx="130678" cy="27432"/>
                  </a:xfrm>
                  <a:grpFill/>
                </p:grpSpPr>
                <p:sp>
                  <p:nvSpPr>
                    <p:cNvPr id="83" name="Oval 82">
                      <a:extLst>
                        <a:ext uri="{FF2B5EF4-FFF2-40B4-BE49-F238E27FC236}">
                          <a16:creationId xmlns:a16="http://schemas.microsoft.com/office/drawing/2014/main" id="{6CD058EA-D40C-4C85-B9D3-77A3D830C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567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4" name="Oval 83">
                      <a:extLst>
                        <a:ext uri="{FF2B5EF4-FFF2-40B4-BE49-F238E27FC236}">
                          <a16:creationId xmlns:a16="http://schemas.microsoft.com/office/drawing/2014/main" id="{E98B9CF0-DF67-4CC2-980B-F4ED6E147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1190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5" name="Oval 84">
                      <a:extLst>
                        <a:ext uri="{FF2B5EF4-FFF2-40B4-BE49-F238E27FC236}">
                          <a16:creationId xmlns:a16="http://schemas.microsoft.com/office/drawing/2014/main" id="{CC4E4A9E-FC26-4AB2-B4E7-4F8B728D08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813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51BF31D-37F7-45B8-8F00-F29D54ACC393}"/>
                  </a:ext>
                </a:extLst>
              </p:cNvPr>
              <p:cNvGrpSpPr/>
              <p:nvPr/>
            </p:nvGrpSpPr>
            <p:grpSpPr>
              <a:xfrm>
                <a:off x="4125645" y="3286778"/>
                <a:ext cx="523847" cy="120285"/>
                <a:chOff x="4420354" y="3275821"/>
                <a:chExt cx="744771" cy="171013"/>
              </a:xfrm>
              <a:grpFill/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98B9D2CD-3ACF-42D3-9297-64550C947FC1}"/>
                    </a:ext>
                  </a:extLst>
                </p:cNvPr>
                <p:cNvSpPr/>
                <p:nvPr/>
              </p:nvSpPr>
              <p:spPr>
                <a:xfrm>
                  <a:off x="4420354" y="3275821"/>
                  <a:ext cx="744771" cy="171013"/>
                </a:xfrm>
                <a:prstGeom prst="rect">
                  <a:avLst/>
                </a:prstGeom>
                <a:grpFill/>
                <a:ln w="19050" cap="rnd" cmpd="sng" algn="ctr">
                  <a:solidFill>
                    <a:schemeClr val="tx1"/>
                  </a:solidFill>
                  <a:prstDash val="solid"/>
                </a:ln>
                <a:effectLst/>
                <a:ex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0FF65DBA-6FD5-4B39-A8A9-96BA82DC7A04}"/>
                    </a:ext>
                  </a:extLst>
                </p:cNvPr>
                <p:cNvGrpSpPr/>
                <p:nvPr/>
              </p:nvGrpSpPr>
              <p:grpSpPr>
                <a:xfrm>
                  <a:off x="4477946" y="3347611"/>
                  <a:ext cx="629587" cy="27432"/>
                  <a:chOff x="4469567" y="3347611"/>
                  <a:chExt cx="629587" cy="27432"/>
                </a:xfrm>
                <a:grpFill/>
              </p:grpSpPr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3997E686-A711-41D9-B37A-264C65846D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41954" y="3362793"/>
                    <a:ext cx="457200" cy="0"/>
                  </a:xfrm>
                  <a:prstGeom prst="line">
                    <a:avLst/>
                  </a:prstGeom>
                  <a:grpFill/>
                  <a:ln w="19050" cap="rnd" cmpd="sng" algn="ctr">
                    <a:solidFill>
                      <a:schemeClr val="tx1"/>
                    </a:solidFill>
                    <a:prstDash val="solid"/>
                  </a:ln>
                  <a:effectLst/>
                  <a:extLst/>
                </p:spPr>
              </p:cxn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81EE4A91-ECD5-4686-93B0-009B76BFC3B4}"/>
                      </a:ext>
                    </a:extLst>
                  </p:cNvPr>
                  <p:cNvGrpSpPr/>
                  <p:nvPr/>
                </p:nvGrpSpPr>
                <p:grpSpPr>
                  <a:xfrm>
                    <a:off x="4469567" y="3347611"/>
                    <a:ext cx="130678" cy="27432"/>
                    <a:chOff x="4469567" y="3339387"/>
                    <a:chExt cx="130678" cy="27432"/>
                  </a:xfrm>
                  <a:grpFill/>
                </p:grpSpPr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4209C5BF-8E41-4841-A3B3-C66D9E905D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567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7" name="Oval 76">
                      <a:extLst>
                        <a:ext uri="{FF2B5EF4-FFF2-40B4-BE49-F238E27FC236}">
                          <a16:creationId xmlns:a16="http://schemas.microsoft.com/office/drawing/2014/main" id="{B124506C-6178-43AA-9E92-D54A96076E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1190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8" name="Oval 77">
                      <a:extLst>
                        <a:ext uri="{FF2B5EF4-FFF2-40B4-BE49-F238E27FC236}">
                          <a16:creationId xmlns:a16="http://schemas.microsoft.com/office/drawing/2014/main" id="{C6EDCA06-F398-47F4-8FFB-4A374D19F7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813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2FA13CE-1927-493B-9462-D25ED93F529D}"/>
                  </a:ext>
                </a:extLst>
              </p:cNvPr>
              <p:cNvGrpSpPr/>
              <p:nvPr/>
            </p:nvGrpSpPr>
            <p:grpSpPr>
              <a:xfrm>
                <a:off x="4125645" y="3162014"/>
                <a:ext cx="523847" cy="120285"/>
                <a:chOff x="4420354" y="3275821"/>
                <a:chExt cx="744771" cy="171013"/>
              </a:xfrm>
              <a:grpFill/>
            </p:grpSpPr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A20E54D-6840-4592-9653-63FB404886A8}"/>
                    </a:ext>
                  </a:extLst>
                </p:cNvPr>
                <p:cNvSpPr/>
                <p:nvPr/>
              </p:nvSpPr>
              <p:spPr>
                <a:xfrm>
                  <a:off x="4420354" y="3275821"/>
                  <a:ext cx="744771" cy="171013"/>
                </a:xfrm>
                <a:prstGeom prst="rect">
                  <a:avLst/>
                </a:prstGeom>
                <a:grpFill/>
                <a:ln w="19050" cap="rnd" cmpd="sng" algn="ctr">
                  <a:solidFill>
                    <a:schemeClr val="tx1"/>
                  </a:solidFill>
                  <a:prstDash val="solid"/>
                </a:ln>
                <a:effectLst/>
                <a:ex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4247B9B7-C43C-4080-A90A-EAAE4CED7FBD}"/>
                    </a:ext>
                  </a:extLst>
                </p:cNvPr>
                <p:cNvGrpSpPr/>
                <p:nvPr/>
              </p:nvGrpSpPr>
              <p:grpSpPr>
                <a:xfrm>
                  <a:off x="4477946" y="3347611"/>
                  <a:ext cx="629587" cy="27432"/>
                  <a:chOff x="4469567" y="3347611"/>
                  <a:chExt cx="629587" cy="27432"/>
                </a:xfrm>
                <a:grpFill/>
              </p:grpSpPr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24F96CBF-8D67-4E97-BE2A-C422AAA466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41954" y="3362793"/>
                    <a:ext cx="457200" cy="0"/>
                  </a:xfrm>
                  <a:prstGeom prst="line">
                    <a:avLst/>
                  </a:prstGeom>
                  <a:grpFill/>
                  <a:ln w="19050" cap="rnd" cmpd="sng" algn="ctr">
                    <a:solidFill>
                      <a:schemeClr val="tx1"/>
                    </a:solidFill>
                    <a:prstDash val="solid"/>
                  </a:ln>
                  <a:effectLst/>
                  <a:extLst/>
                </p:spPr>
              </p:cxn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6308C2D8-706C-4E8A-90A9-E578FCF8A20A}"/>
                      </a:ext>
                    </a:extLst>
                  </p:cNvPr>
                  <p:cNvGrpSpPr/>
                  <p:nvPr/>
                </p:nvGrpSpPr>
                <p:grpSpPr>
                  <a:xfrm>
                    <a:off x="4469567" y="3347611"/>
                    <a:ext cx="130678" cy="27432"/>
                    <a:chOff x="4469567" y="3339387"/>
                    <a:chExt cx="130678" cy="27432"/>
                  </a:xfrm>
                  <a:grpFill/>
                </p:grpSpPr>
                <p:sp>
                  <p:nvSpPr>
                    <p:cNvPr id="69" name="Oval 68">
                      <a:extLst>
                        <a:ext uri="{FF2B5EF4-FFF2-40B4-BE49-F238E27FC236}">
                          <a16:creationId xmlns:a16="http://schemas.microsoft.com/office/drawing/2014/main" id="{4AD66842-FBCB-403E-A585-7AB92114B6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567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Oval 69">
                      <a:extLst>
                        <a:ext uri="{FF2B5EF4-FFF2-40B4-BE49-F238E27FC236}">
                          <a16:creationId xmlns:a16="http://schemas.microsoft.com/office/drawing/2014/main" id="{56BA6C13-9059-4C6A-A860-FF576F6F3A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1190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1" name="Oval 70">
                      <a:extLst>
                        <a:ext uri="{FF2B5EF4-FFF2-40B4-BE49-F238E27FC236}">
                          <a16:creationId xmlns:a16="http://schemas.microsoft.com/office/drawing/2014/main" id="{97D32F47-1741-4442-B807-317760CB2F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813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787D98A-3E94-4CF3-8553-918989C157A8}"/>
                  </a:ext>
                </a:extLst>
              </p:cNvPr>
              <p:cNvGrpSpPr/>
              <p:nvPr/>
            </p:nvGrpSpPr>
            <p:grpSpPr>
              <a:xfrm>
                <a:off x="4125645" y="3037250"/>
                <a:ext cx="523847" cy="120285"/>
                <a:chOff x="4420354" y="3275821"/>
                <a:chExt cx="744771" cy="171013"/>
              </a:xfrm>
              <a:grpFill/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DD35097-0664-4560-BC42-AE07F99F6841}"/>
                    </a:ext>
                  </a:extLst>
                </p:cNvPr>
                <p:cNvSpPr/>
                <p:nvPr/>
              </p:nvSpPr>
              <p:spPr>
                <a:xfrm>
                  <a:off x="4420354" y="3275821"/>
                  <a:ext cx="744771" cy="171013"/>
                </a:xfrm>
                <a:prstGeom prst="rect">
                  <a:avLst/>
                </a:prstGeom>
                <a:grpFill/>
                <a:ln w="19050" cap="rnd" cmpd="sng" algn="ctr">
                  <a:solidFill>
                    <a:schemeClr val="tx1"/>
                  </a:solidFill>
                  <a:prstDash val="solid"/>
                </a:ln>
                <a:effectLst/>
                <a:ex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6E07649-03D6-465E-8336-5675653C0C57}"/>
                    </a:ext>
                  </a:extLst>
                </p:cNvPr>
                <p:cNvGrpSpPr/>
                <p:nvPr/>
              </p:nvGrpSpPr>
              <p:grpSpPr>
                <a:xfrm>
                  <a:off x="4477946" y="3347611"/>
                  <a:ext cx="629587" cy="27432"/>
                  <a:chOff x="4469567" y="3347611"/>
                  <a:chExt cx="629587" cy="27432"/>
                </a:xfrm>
                <a:grpFill/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FCE43FED-D658-4C62-B308-4751F22B56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41954" y="3362793"/>
                    <a:ext cx="457200" cy="0"/>
                  </a:xfrm>
                  <a:prstGeom prst="line">
                    <a:avLst/>
                  </a:prstGeom>
                  <a:grpFill/>
                  <a:ln w="19050" cap="rnd" cmpd="sng" algn="ctr">
                    <a:solidFill>
                      <a:schemeClr val="tx1"/>
                    </a:solidFill>
                    <a:prstDash val="solid"/>
                  </a:ln>
                  <a:effectLst/>
                  <a:extLst/>
                </p:spPr>
              </p:cxn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6B8B2A77-BFFB-4919-950A-B3EFFBA13A8B}"/>
                      </a:ext>
                    </a:extLst>
                  </p:cNvPr>
                  <p:cNvGrpSpPr/>
                  <p:nvPr/>
                </p:nvGrpSpPr>
                <p:grpSpPr>
                  <a:xfrm>
                    <a:off x="4469567" y="3347611"/>
                    <a:ext cx="130678" cy="27432"/>
                    <a:chOff x="4469567" y="3339387"/>
                    <a:chExt cx="130678" cy="27432"/>
                  </a:xfrm>
                  <a:grpFill/>
                </p:grpSpPr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3DA44B68-9CA4-473C-AE82-B9D10DCE73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567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A5B23BB2-2D67-4AD6-80C4-1BB2219B5F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1190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4DAFDF60-40E5-49AC-9358-D66BDBA12A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813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4F021B0-67AA-4778-9104-7FB535D02301}"/>
                  </a:ext>
                </a:extLst>
              </p:cNvPr>
              <p:cNvGrpSpPr/>
              <p:nvPr/>
            </p:nvGrpSpPr>
            <p:grpSpPr>
              <a:xfrm>
                <a:off x="4125645" y="2912487"/>
                <a:ext cx="523847" cy="120285"/>
                <a:chOff x="4420354" y="3275821"/>
                <a:chExt cx="744771" cy="171013"/>
              </a:xfrm>
              <a:grpFill/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B47A8E7F-B883-41EB-A3D8-5E00C95273DB}"/>
                    </a:ext>
                  </a:extLst>
                </p:cNvPr>
                <p:cNvSpPr/>
                <p:nvPr/>
              </p:nvSpPr>
              <p:spPr>
                <a:xfrm>
                  <a:off x="4420354" y="3275821"/>
                  <a:ext cx="744771" cy="171013"/>
                </a:xfrm>
                <a:prstGeom prst="rect">
                  <a:avLst/>
                </a:prstGeom>
                <a:grpFill/>
                <a:ln w="19050" cap="rnd" cmpd="sng" algn="ctr">
                  <a:solidFill>
                    <a:schemeClr val="tx1"/>
                  </a:solidFill>
                  <a:prstDash val="solid"/>
                </a:ln>
                <a:effectLst/>
                <a:ex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7B6A5B09-82A6-48AB-BAD4-41064372F85E}"/>
                    </a:ext>
                  </a:extLst>
                </p:cNvPr>
                <p:cNvGrpSpPr/>
                <p:nvPr/>
              </p:nvGrpSpPr>
              <p:grpSpPr>
                <a:xfrm>
                  <a:off x="4477946" y="3347611"/>
                  <a:ext cx="629587" cy="27432"/>
                  <a:chOff x="4469567" y="3347611"/>
                  <a:chExt cx="629587" cy="27432"/>
                </a:xfrm>
                <a:grpFill/>
              </p:grpSpPr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8AA34EA5-72B0-4574-B73B-D2FB614C21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41954" y="3362793"/>
                    <a:ext cx="457200" cy="0"/>
                  </a:xfrm>
                  <a:prstGeom prst="line">
                    <a:avLst/>
                  </a:prstGeom>
                  <a:grpFill/>
                  <a:ln w="19050" cap="rnd" cmpd="sng" algn="ctr">
                    <a:solidFill>
                      <a:schemeClr val="tx1"/>
                    </a:solidFill>
                    <a:prstDash val="solid"/>
                  </a:ln>
                  <a:effectLst/>
                  <a:extLst/>
                </p:spPr>
              </p:cxn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77455A19-5937-4125-9756-0F9FFACE75B2}"/>
                      </a:ext>
                    </a:extLst>
                  </p:cNvPr>
                  <p:cNvGrpSpPr/>
                  <p:nvPr/>
                </p:nvGrpSpPr>
                <p:grpSpPr>
                  <a:xfrm>
                    <a:off x="4469567" y="3347611"/>
                    <a:ext cx="130678" cy="27432"/>
                    <a:chOff x="4469567" y="3339387"/>
                    <a:chExt cx="130678" cy="27432"/>
                  </a:xfrm>
                  <a:grpFill/>
                </p:grpSpPr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A204349C-5268-4278-A9B5-3F0C70E52B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9567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FA279F2C-7D8C-4AAA-B7A8-BD65751298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21190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4E52E366-E1CE-4AE5-93C6-1A6805CB5A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72813" y="3339387"/>
                      <a:ext cx="27432" cy="27432"/>
                    </a:xfrm>
                    <a:prstGeom prst="ellipse">
                      <a:avLst/>
                    </a:prstGeom>
                    <a:grpFill/>
                    <a:ln w="19050" cap="rnd" cmpd="sng" algn="ctr">
                      <a:solidFill>
                        <a:schemeClr val="tx1"/>
                      </a:solidFill>
                      <a:prstDash val="solid"/>
                    </a:ln>
                    <a:effectLst/>
                    <a:ex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223340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-4.81481E-6 L 0 -0.05462 " pathEditMode="relative" rAng="0" ptsTypes="AA">
                                      <p:cBhvr>
                                        <p:cTn id="9" dur="4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Mask_right">
            <a:extLst>
              <a:ext uri="{FF2B5EF4-FFF2-40B4-BE49-F238E27FC236}">
                <a16:creationId xmlns:a16="http://schemas.microsoft.com/office/drawing/2014/main" id="{997221C2-E102-4135-BBCF-E799C5CFDE43}"/>
              </a:ext>
            </a:extLst>
          </p:cNvPr>
          <p:cNvSpPr/>
          <p:nvPr/>
        </p:nvSpPr>
        <p:spPr>
          <a:xfrm>
            <a:off x="0" y="0"/>
            <a:ext cx="9157887" cy="5143499"/>
          </a:xfrm>
          <a:prstGeom prst="rect">
            <a:avLst/>
          </a:prstGeom>
          <a:gradFill>
            <a:gsLst>
              <a:gs pos="7000">
                <a:schemeClr val="accent4"/>
              </a:gs>
              <a:gs pos="84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327DB5E-CF4A-4463-B03B-7D9F7E93EF4C}"/>
              </a:ext>
            </a:extLst>
          </p:cNvPr>
          <p:cNvSpPr txBox="1"/>
          <p:nvPr/>
        </p:nvSpPr>
        <p:spPr>
          <a:xfrm>
            <a:off x="1145628" y="3049857"/>
            <a:ext cx="685274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Testing failure mitigation will move from a scary annual experience to automated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rPr>
              <a:t>continuously tested resilience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5E2604B-D1DB-441B-8C09-3288B90B46A1}"/>
              </a:ext>
            </a:extLst>
          </p:cNvPr>
          <p:cNvGrpSpPr/>
          <p:nvPr/>
        </p:nvGrpSpPr>
        <p:grpSpPr>
          <a:xfrm>
            <a:off x="5002928" y="900112"/>
            <a:ext cx="2959851" cy="1496246"/>
            <a:chOff x="2748459" y="868582"/>
            <a:chExt cx="3498614" cy="1768598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923EA63E-8B3E-4E31-99BB-57C813A7F45B}"/>
                </a:ext>
              </a:extLst>
            </p:cNvPr>
            <p:cNvGrpSpPr/>
            <p:nvPr/>
          </p:nvGrpSpPr>
          <p:grpSpPr>
            <a:xfrm>
              <a:off x="2748459" y="868582"/>
              <a:ext cx="1692883" cy="1506854"/>
              <a:chOff x="3410611" y="1814513"/>
              <a:chExt cx="1692883" cy="1506854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C1D66C-E027-4037-99E3-8CF768B2889E}"/>
                  </a:ext>
                </a:extLst>
              </p:cNvPr>
              <p:cNvSpPr/>
              <p:nvPr/>
            </p:nvSpPr>
            <p:spPr>
              <a:xfrm>
                <a:off x="4044314" y="2114549"/>
                <a:ext cx="1059180" cy="305752"/>
              </a:xfrm>
              <a:custGeom>
                <a:avLst/>
                <a:gdLst>
                  <a:gd name="connsiteX0" fmla="*/ 14288 w 1638300"/>
                  <a:gd name="connsiteY0" fmla="*/ 295275 h 1219200"/>
                  <a:gd name="connsiteX1" fmla="*/ 60008 w 1638300"/>
                  <a:gd name="connsiteY1" fmla="*/ 292418 h 1219200"/>
                  <a:gd name="connsiteX2" fmla="*/ 161925 w 1638300"/>
                  <a:gd name="connsiteY2" fmla="*/ 305753 h 1219200"/>
                  <a:gd name="connsiteX3" fmla="*/ 542925 w 1638300"/>
                  <a:gd name="connsiteY3" fmla="*/ 14288 h 1219200"/>
                  <a:gd name="connsiteX4" fmla="*/ 927735 w 1638300"/>
                  <a:gd name="connsiteY4" fmla="*/ 320040 h 1219200"/>
                  <a:gd name="connsiteX5" fmla="*/ 1073468 w 1638300"/>
                  <a:gd name="connsiteY5" fmla="*/ 292418 h 1219200"/>
                  <a:gd name="connsiteX6" fmla="*/ 1468755 w 1638300"/>
                  <a:gd name="connsiteY6" fmla="*/ 687705 h 1219200"/>
                  <a:gd name="connsiteX7" fmla="*/ 1466850 w 1638300"/>
                  <a:gd name="connsiteY7" fmla="*/ 726758 h 1219200"/>
                  <a:gd name="connsiteX8" fmla="*/ 1630680 w 1638300"/>
                  <a:gd name="connsiteY8" fmla="*/ 962025 h 1219200"/>
                  <a:gd name="connsiteX9" fmla="*/ 1380173 w 1638300"/>
                  <a:gd name="connsiteY9" fmla="*/ 1212533 h 1219200"/>
                  <a:gd name="connsiteX10" fmla="*/ 974407 w 1638300"/>
                  <a:gd name="connsiteY10" fmla="*/ 1212533 h 1219200"/>
                  <a:gd name="connsiteX0" fmla="*/ 0 w 1616392"/>
                  <a:gd name="connsiteY0" fmla="*/ 280987 h 1198245"/>
                  <a:gd name="connsiteX1" fmla="*/ 45720 w 1616392"/>
                  <a:gd name="connsiteY1" fmla="*/ 278130 h 1198245"/>
                  <a:gd name="connsiteX2" fmla="*/ 147637 w 1616392"/>
                  <a:gd name="connsiteY2" fmla="*/ 291465 h 1198245"/>
                  <a:gd name="connsiteX3" fmla="*/ 528637 w 1616392"/>
                  <a:gd name="connsiteY3" fmla="*/ 0 h 1198245"/>
                  <a:gd name="connsiteX4" fmla="*/ 913447 w 1616392"/>
                  <a:gd name="connsiteY4" fmla="*/ 305752 h 1198245"/>
                  <a:gd name="connsiteX5" fmla="*/ 1059180 w 1616392"/>
                  <a:gd name="connsiteY5" fmla="*/ 278130 h 1198245"/>
                  <a:gd name="connsiteX6" fmla="*/ 1454467 w 1616392"/>
                  <a:gd name="connsiteY6" fmla="*/ 673417 h 1198245"/>
                  <a:gd name="connsiteX7" fmla="*/ 1452562 w 1616392"/>
                  <a:gd name="connsiteY7" fmla="*/ 712470 h 1198245"/>
                  <a:gd name="connsiteX8" fmla="*/ 1616392 w 1616392"/>
                  <a:gd name="connsiteY8" fmla="*/ 947737 h 1198245"/>
                  <a:gd name="connsiteX9" fmla="*/ 1365885 w 1616392"/>
                  <a:gd name="connsiteY9" fmla="*/ 1198245 h 1198245"/>
                  <a:gd name="connsiteX0" fmla="*/ 0 w 1616392"/>
                  <a:gd name="connsiteY0" fmla="*/ 280987 h 947737"/>
                  <a:gd name="connsiteX1" fmla="*/ 45720 w 1616392"/>
                  <a:gd name="connsiteY1" fmla="*/ 278130 h 947737"/>
                  <a:gd name="connsiteX2" fmla="*/ 147637 w 1616392"/>
                  <a:gd name="connsiteY2" fmla="*/ 291465 h 947737"/>
                  <a:gd name="connsiteX3" fmla="*/ 528637 w 1616392"/>
                  <a:gd name="connsiteY3" fmla="*/ 0 h 947737"/>
                  <a:gd name="connsiteX4" fmla="*/ 913447 w 1616392"/>
                  <a:gd name="connsiteY4" fmla="*/ 305752 h 947737"/>
                  <a:gd name="connsiteX5" fmla="*/ 1059180 w 1616392"/>
                  <a:gd name="connsiteY5" fmla="*/ 278130 h 947737"/>
                  <a:gd name="connsiteX6" fmla="*/ 1454467 w 1616392"/>
                  <a:gd name="connsiteY6" fmla="*/ 673417 h 947737"/>
                  <a:gd name="connsiteX7" fmla="*/ 1452562 w 1616392"/>
                  <a:gd name="connsiteY7" fmla="*/ 712470 h 947737"/>
                  <a:gd name="connsiteX8" fmla="*/ 1616392 w 1616392"/>
                  <a:gd name="connsiteY8" fmla="*/ 947737 h 947737"/>
                  <a:gd name="connsiteX0" fmla="*/ 0 w 1454467"/>
                  <a:gd name="connsiteY0" fmla="*/ 280987 h 712470"/>
                  <a:gd name="connsiteX1" fmla="*/ 45720 w 1454467"/>
                  <a:gd name="connsiteY1" fmla="*/ 278130 h 712470"/>
                  <a:gd name="connsiteX2" fmla="*/ 147637 w 1454467"/>
                  <a:gd name="connsiteY2" fmla="*/ 291465 h 712470"/>
                  <a:gd name="connsiteX3" fmla="*/ 528637 w 1454467"/>
                  <a:gd name="connsiteY3" fmla="*/ 0 h 712470"/>
                  <a:gd name="connsiteX4" fmla="*/ 913447 w 1454467"/>
                  <a:gd name="connsiteY4" fmla="*/ 305752 h 712470"/>
                  <a:gd name="connsiteX5" fmla="*/ 1059180 w 1454467"/>
                  <a:gd name="connsiteY5" fmla="*/ 278130 h 712470"/>
                  <a:gd name="connsiteX6" fmla="*/ 1454467 w 1454467"/>
                  <a:gd name="connsiteY6" fmla="*/ 673417 h 712470"/>
                  <a:gd name="connsiteX7" fmla="*/ 1452562 w 1454467"/>
                  <a:gd name="connsiteY7" fmla="*/ 712470 h 712470"/>
                  <a:gd name="connsiteX0" fmla="*/ 0 w 1454467"/>
                  <a:gd name="connsiteY0" fmla="*/ 280987 h 673417"/>
                  <a:gd name="connsiteX1" fmla="*/ 45720 w 1454467"/>
                  <a:gd name="connsiteY1" fmla="*/ 278130 h 673417"/>
                  <a:gd name="connsiteX2" fmla="*/ 147637 w 1454467"/>
                  <a:gd name="connsiteY2" fmla="*/ 291465 h 673417"/>
                  <a:gd name="connsiteX3" fmla="*/ 528637 w 1454467"/>
                  <a:gd name="connsiteY3" fmla="*/ 0 h 673417"/>
                  <a:gd name="connsiteX4" fmla="*/ 913447 w 1454467"/>
                  <a:gd name="connsiteY4" fmla="*/ 305752 h 673417"/>
                  <a:gd name="connsiteX5" fmla="*/ 1059180 w 1454467"/>
                  <a:gd name="connsiteY5" fmla="*/ 278130 h 673417"/>
                  <a:gd name="connsiteX6" fmla="*/ 1454467 w 1454467"/>
                  <a:gd name="connsiteY6" fmla="*/ 673417 h 673417"/>
                  <a:gd name="connsiteX0" fmla="*/ 0 w 1059180"/>
                  <a:gd name="connsiteY0" fmla="*/ 280987 h 305752"/>
                  <a:gd name="connsiteX1" fmla="*/ 45720 w 1059180"/>
                  <a:gd name="connsiteY1" fmla="*/ 278130 h 305752"/>
                  <a:gd name="connsiteX2" fmla="*/ 147637 w 1059180"/>
                  <a:gd name="connsiteY2" fmla="*/ 291465 h 305752"/>
                  <a:gd name="connsiteX3" fmla="*/ 528637 w 1059180"/>
                  <a:gd name="connsiteY3" fmla="*/ 0 h 305752"/>
                  <a:gd name="connsiteX4" fmla="*/ 913447 w 1059180"/>
                  <a:gd name="connsiteY4" fmla="*/ 305752 h 305752"/>
                  <a:gd name="connsiteX5" fmla="*/ 1059180 w 1059180"/>
                  <a:gd name="connsiteY5" fmla="*/ 278130 h 305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59180" h="305752">
                    <a:moveTo>
                      <a:pt x="0" y="280987"/>
                    </a:moveTo>
                    <a:cubicBezTo>
                      <a:pt x="15240" y="279082"/>
                      <a:pt x="30480" y="278130"/>
                      <a:pt x="45720" y="278130"/>
                    </a:cubicBezTo>
                    <a:cubicBezTo>
                      <a:pt x="80962" y="278130"/>
                      <a:pt x="115252" y="282892"/>
                      <a:pt x="147637" y="291465"/>
                    </a:cubicBezTo>
                    <a:cubicBezTo>
                      <a:pt x="193357" y="123825"/>
                      <a:pt x="346710" y="0"/>
                      <a:pt x="528637" y="0"/>
                    </a:cubicBezTo>
                    <a:cubicBezTo>
                      <a:pt x="716280" y="0"/>
                      <a:pt x="873442" y="130492"/>
                      <a:pt x="913447" y="305752"/>
                    </a:cubicBezTo>
                    <a:cubicBezTo>
                      <a:pt x="958215" y="287655"/>
                      <a:pt x="1007744" y="278130"/>
                      <a:pt x="1059180" y="278130"/>
                    </a:cubicBezTo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E8CE094-485A-4ABB-829F-383685C89E79}"/>
                  </a:ext>
                </a:extLst>
              </p:cNvPr>
              <p:cNvSpPr/>
              <p:nvPr/>
            </p:nvSpPr>
            <p:spPr>
              <a:xfrm>
                <a:off x="3410611" y="2568892"/>
                <a:ext cx="647700" cy="752475"/>
              </a:xfrm>
              <a:custGeom>
                <a:avLst/>
                <a:gdLst>
                  <a:gd name="connsiteX0" fmla="*/ 280035 w 647700"/>
                  <a:gd name="connsiteY0" fmla="*/ 14288 h 752475"/>
                  <a:gd name="connsiteX1" fmla="*/ 222885 w 647700"/>
                  <a:gd name="connsiteY1" fmla="*/ 220028 h 752475"/>
                  <a:gd name="connsiteX2" fmla="*/ 223838 w 647700"/>
                  <a:gd name="connsiteY2" fmla="*/ 246698 h 752475"/>
                  <a:gd name="connsiteX3" fmla="*/ 14288 w 647700"/>
                  <a:gd name="connsiteY3" fmla="*/ 494348 h 752475"/>
                  <a:gd name="connsiteX4" fmla="*/ 264795 w 647700"/>
                  <a:gd name="connsiteY4" fmla="*/ 744855 h 752475"/>
                  <a:gd name="connsiteX5" fmla="*/ 635318 w 647700"/>
                  <a:gd name="connsiteY5" fmla="*/ 744855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7700" h="752475">
                    <a:moveTo>
                      <a:pt x="280035" y="14288"/>
                    </a:moveTo>
                    <a:cubicBezTo>
                      <a:pt x="243840" y="74295"/>
                      <a:pt x="222885" y="144780"/>
                      <a:pt x="222885" y="220028"/>
                    </a:cubicBezTo>
                    <a:cubicBezTo>
                      <a:pt x="222885" y="228600"/>
                      <a:pt x="222885" y="238125"/>
                      <a:pt x="223838" y="246698"/>
                    </a:cubicBezTo>
                    <a:cubicBezTo>
                      <a:pt x="104775" y="265748"/>
                      <a:pt x="14288" y="369570"/>
                      <a:pt x="14288" y="494348"/>
                    </a:cubicBezTo>
                    <a:cubicBezTo>
                      <a:pt x="14288" y="632460"/>
                      <a:pt x="126683" y="744855"/>
                      <a:pt x="264795" y="744855"/>
                    </a:cubicBezTo>
                    <a:lnTo>
                      <a:pt x="635318" y="744855"/>
                    </a:lnTo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E7831289-DD2B-41B5-A70E-BBC9AD98EC1D}"/>
                  </a:ext>
                </a:extLst>
              </p:cNvPr>
              <p:cNvSpPr/>
              <p:nvPr/>
            </p:nvSpPr>
            <p:spPr>
              <a:xfrm>
                <a:off x="3945255" y="1814513"/>
                <a:ext cx="190500" cy="190500"/>
              </a:xfrm>
              <a:custGeom>
                <a:avLst/>
                <a:gdLst>
                  <a:gd name="connsiteX0" fmla="*/ 14288 w 190500"/>
                  <a:gd name="connsiteY0" fmla="*/ 14288 h 190500"/>
                  <a:gd name="connsiteX1" fmla="*/ 184785 w 190500"/>
                  <a:gd name="connsiteY1" fmla="*/ 14288 h 190500"/>
                  <a:gd name="connsiteX2" fmla="*/ 184785 w 190500"/>
                  <a:gd name="connsiteY2" fmla="*/ 184785 h 190500"/>
                  <a:gd name="connsiteX3" fmla="*/ 14287 w 190500"/>
                  <a:gd name="connsiteY3" fmla="*/ 18478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0">
                    <a:moveTo>
                      <a:pt x="14288" y="14288"/>
                    </a:moveTo>
                    <a:lnTo>
                      <a:pt x="184785" y="14288"/>
                    </a:lnTo>
                    <a:lnTo>
                      <a:pt x="184785" y="184785"/>
                    </a:lnTo>
                    <a:lnTo>
                      <a:pt x="14287" y="18478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A913109-D732-4FE1-80AD-9690BB548FA2}"/>
                  </a:ext>
                </a:extLst>
              </p:cNvPr>
              <p:cNvSpPr/>
              <p:nvPr/>
            </p:nvSpPr>
            <p:spPr>
              <a:xfrm>
                <a:off x="4114800" y="1814513"/>
                <a:ext cx="28575" cy="190500"/>
              </a:xfrm>
              <a:custGeom>
                <a:avLst/>
                <a:gdLst>
                  <a:gd name="connsiteX0" fmla="*/ 14288 w 28575"/>
                  <a:gd name="connsiteY0" fmla="*/ 184785 h 190500"/>
                  <a:gd name="connsiteX1" fmla="*/ 14288 w 28575"/>
                  <a:gd name="connsiteY1" fmla="*/ 14288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75" h="190500">
                    <a:moveTo>
                      <a:pt x="14288" y="184785"/>
                    </a:moveTo>
                    <a:lnTo>
                      <a:pt x="14288" y="14288"/>
                    </a:lnTo>
                  </a:path>
                </a:pathLst>
              </a:custGeom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0C318147-A2FE-414D-9B66-EFD8A9FC839D}"/>
                  </a:ext>
                </a:extLst>
              </p:cNvPr>
              <p:cNvSpPr/>
              <p:nvPr/>
            </p:nvSpPr>
            <p:spPr>
              <a:xfrm>
                <a:off x="3924300" y="2126933"/>
                <a:ext cx="190500" cy="190500"/>
              </a:xfrm>
              <a:custGeom>
                <a:avLst/>
                <a:gdLst>
                  <a:gd name="connsiteX0" fmla="*/ 14288 w 190500"/>
                  <a:gd name="connsiteY0" fmla="*/ 14287 h 190500"/>
                  <a:gd name="connsiteX1" fmla="*/ 184785 w 190500"/>
                  <a:gd name="connsiteY1" fmla="*/ 14287 h 190500"/>
                  <a:gd name="connsiteX2" fmla="*/ 184785 w 190500"/>
                  <a:gd name="connsiteY2" fmla="*/ 184785 h 190500"/>
                  <a:gd name="connsiteX3" fmla="*/ 14288 w 190500"/>
                  <a:gd name="connsiteY3" fmla="*/ 18478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0">
                    <a:moveTo>
                      <a:pt x="14288" y="14287"/>
                    </a:moveTo>
                    <a:lnTo>
                      <a:pt x="184785" y="14287"/>
                    </a:lnTo>
                    <a:lnTo>
                      <a:pt x="184785" y="184785"/>
                    </a:lnTo>
                    <a:lnTo>
                      <a:pt x="14288" y="18478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1EC7AE7B-6A55-4165-90E5-1D7677F0B9A8}"/>
                  </a:ext>
                </a:extLst>
              </p:cNvPr>
              <p:cNvSpPr/>
              <p:nvPr/>
            </p:nvSpPr>
            <p:spPr>
              <a:xfrm>
                <a:off x="3745230" y="2313623"/>
                <a:ext cx="190500" cy="190500"/>
              </a:xfrm>
              <a:custGeom>
                <a:avLst/>
                <a:gdLst>
                  <a:gd name="connsiteX0" fmla="*/ 14288 w 190500"/>
                  <a:gd name="connsiteY0" fmla="*/ 14288 h 190500"/>
                  <a:gd name="connsiteX1" fmla="*/ 184785 w 190500"/>
                  <a:gd name="connsiteY1" fmla="*/ 14288 h 190500"/>
                  <a:gd name="connsiteX2" fmla="*/ 184785 w 190500"/>
                  <a:gd name="connsiteY2" fmla="*/ 184785 h 190500"/>
                  <a:gd name="connsiteX3" fmla="*/ 14288 w 190500"/>
                  <a:gd name="connsiteY3" fmla="*/ 18478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0">
                    <a:moveTo>
                      <a:pt x="14288" y="14288"/>
                    </a:moveTo>
                    <a:lnTo>
                      <a:pt x="184785" y="14288"/>
                    </a:lnTo>
                    <a:lnTo>
                      <a:pt x="184785" y="184785"/>
                    </a:lnTo>
                    <a:lnTo>
                      <a:pt x="14288" y="18478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0AEF638A-DC51-4B44-A1DF-EEABF6E8C014}"/>
                  </a:ext>
                </a:extLst>
              </p:cNvPr>
              <p:cNvSpPr/>
              <p:nvPr/>
            </p:nvSpPr>
            <p:spPr>
              <a:xfrm>
                <a:off x="3546158" y="2113598"/>
                <a:ext cx="190500" cy="190500"/>
              </a:xfrm>
              <a:custGeom>
                <a:avLst/>
                <a:gdLst>
                  <a:gd name="connsiteX0" fmla="*/ 14288 w 190500"/>
                  <a:gd name="connsiteY0" fmla="*/ 14288 h 190500"/>
                  <a:gd name="connsiteX1" fmla="*/ 184785 w 190500"/>
                  <a:gd name="connsiteY1" fmla="*/ 14288 h 190500"/>
                  <a:gd name="connsiteX2" fmla="*/ 184785 w 190500"/>
                  <a:gd name="connsiteY2" fmla="*/ 184785 h 190500"/>
                  <a:gd name="connsiteX3" fmla="*/ 14288 w 190500"/>
                  <a:gd name="connsiteY3" fmla="*/ 184785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500" h="190500">
                    <a:moveTo>
                      <a:pt x="14288" y="14288"/>
                    </a:moveTo>
                    <a:lnTo>
                      <a:pt x="184785" y="14288"/>
                    </a:lnTo>
                    <a:lnTo>
                      <a:pt x="184785" y="184785"/>
                    </a:lnTo>
                    <a:lnTo>
                      <a:pt x="14288" y="184785"/>
                    </a:lnTo>
                    <a:close/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  <p:grpSp>
          <p:nvGrpSpPr>
            <p:cNvPr id="102" name="Graphic 5">
              <a:extLst>
                <a:ext uri="{FF2B5EF4-FFF2-40B4-BE49-F238E27FC236}">
                  <a16:creationId xmlns:a16="http://schemas.microsoft.com/office/drawing/2014/main" id="{42520404-F8E5-46E6-869C-1D7E20B163B1}"/>
                </a:ext>
              </a:extLst>
            </p:cNvPr>
            <p:cNvGrpSpPr/>
            <p:nvPr/>
          </p:nvGrpSpPr>
          <p:grpSpPr>
            <a:xfrm>
              <a:off x="3459934" y="1365935"/>
              <a:ext cx="2787139" cy="1271245"/>
              <a:chOff x="4079019" y="2401481"/>
              <a:chExt cx="2787139" cy="1329919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A2194088-D9F7-4A23-9C89-D71636BFDAB6}"/>
                  </a:ext>
                </a:extLst>
              </p:cNvPr>
              <p:cNvSpPr/>
              <p:nvPr/>
            </p:nvSpPr>
            <p:spPr>
              <a:xfrm>
                <a:off x="4079019" y="3050255"/>
                <a:ext cx="710144" cy="679797"/>
              </a:xfrm>
              <a:custGeom>
                <a:avLst/>
                <a:gdLst>
                  <a:gd name="connsiteX0" fmla="*/ 540327 w 926275"/>
                  <a:gd name="connsiteY0" fmla="*/ 206367 h 714865"/>
                  <a:gd name="connsiteX1" fmla="*/ 376448 w 926275"/>
                  <a:gd name="connsiteY1" fmla="*/ 20232 h 714865"/>
                  <a:gd name="connsiteX2" fmla="*/ 212568 w 926275"/>
                  <a:gd name="connsiteY2" fmla="*/ 206367 h 714865"/>
                  <a:gd name="connsiteX3" fmla="*/ 212568 w 926275"/>
                  <a:gd name="connsiteY3" fmla="*/ 207716 h 714865"/>
                  <a:gd name="connsiteX4" fmla="*/ 17813 w 926275"/>
                  <a:gd name="connsiteY4" fmla="*/ 453197 h 714865"/>
                  <a:gd name="connsiteX5" fmla="*/ 235131 w 926275"/>
                  <a:gd name="connsiteY5" fmla="*/ 700028 h 714865"/>
                  <a:gd name="connsiteX6" fmla="*/ 910837 w 926275"/>
                  <a:gd name="connsiteY6" fmla="*/ 700028 h 714865"/>
                  <a:gd name="connsiteX0" fmla="*/ 522514 w 710144"/>
                  <a:gd name="connsiteY0" fmla="*/ 186135 h 679797"/>
                  <a:gd name="connsiteX1" fmla="*/ 358635 w 710144"/>
                  <a:gd name="connsiteY1" fmla="*/ 0 h 679797"/>
                  <a:gd name="connsiteX2" fmla="*/ 194755 w 710144"/>
                  <a:gd name="connsiteY2" fmla="*/ 186135 h 679797"/>
                  <a:gd name="connsiteX3" fmla="*/ 194755 w 710144"/>
                  <a:gd name="connsiteY3" fmla="*/ 187484 h 679797"/>
                  <a:gd name="connsiteX4" fmla="*/ 0 w 710144"/>
                  <a:gd name="connsiteY4" fmla="*/ 432965 h 679797"/>
                  <a:gd name="connsiteX5" fmla="*/ 217318 w 710144"/>
                  <a:gd name="connsiteY5" fmla="*/ 679796 h 679797"/>
                  <a:gd name="connsiteX6" fmla="*/ 710144 w 710144"/>
                  <a:gd name="connsiteY6" fmla="*/ 672964 h 67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0144" h="679797">
                    <a:moveTo>
                      <a:pt x="522514" y="186135"/>
                    </a:moveTo>
                    <a:cubicBezTo>
                      <a:pt x="522514" y="83626"/>
                      <a:pt x="448887" y="0"/>
                      <a:pt x="358635" y="0"/>
                    </a:cubicBezTo>
                    <a:cubicBezTo>
                      <a:pt x="268382" y="0"/>
                      <a:pt x="194755" y="83626"/>
                      <a:pt x="194755" y="186135"/>
                    </a:cubicBezTo>
                    <a:lnTo>
                      <a:pt x="194755" y="187484"/>
                    </a:lnTo>
                    <a:cubicBezTo>
                      <a:pt x="85502" y="199623"/>
                      <a:pt x="0" y="304829"/>
                      <a:pt x="0" y="432965"/>
                    </a:cubicBezTo>
                    <a:cubicBezTo>
                      <a:pt x="0" y="569195"/>
                      <a:pt x="97378" y="679796"/>
                      <a:pt x="217318" y="679796"/>
                    </a:cubicBezTo>
                    <a:cubicBezTo>
                      <a:pt x="442553" y="679796"/>
                      <a:pt x="484909" y="672964"/>
                      <a:pt x="710144" y="672964"/>
                    </a:cubicBezTo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5DE91B7-CFA1-4A12-B702-F35C10658C45}"/>
                  </a:ext>
                </a:extLst>
              </p:cNvPr>
              <p:cNvSpPr/>
              <p:nvPr/>
            </p:nvSpPr>
            <p:spPr>
              <a:xfrm>
                <a:off x="4461404" y="2602452"/>
                <a:ext cx="605641" cy="472081"/>
              </a:xfrm>
              <a:custGeom>
                <a:avLst/>
                <a:gdLst>
                  <a:gd name="connsiteX0" fmla="*/ 589016 w 605641"/>
                  <a:gd name="connsiteY0" fmla="*/ 20232 h 472080"/>
                  <a:gd name="connsiteX1" fmla="*/ 524889 w 605641"/>
                  <a:gd name="connsiteY1" fmla="*/ 156461 h 472080"/>
                  <a:gd name="connsiteX2" fmla="*/ 357447 w 605641"/>
                  <a:gd name="connsiteY2" fmla="*/ 106555 h 472080"/>
                  <a:gd name="connsiteX3" fmla="*/ 17813 w 605641"/>
                  <a:gd name="connsiteY3" fmla="*/ 453197 h 472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5641" h="472080">
                    <a:moveTo>
                      <a:pt x="589016" y="20232"/>
                    </a:moveTo>
                    <a:cubicBezTo>
                      <a:pt x="561703" y="60696"/>
                      <a:pt x="540327" y="106555"/>
                      <a:pt x="524889" y="156461"/>
                    </a:cubicBezTo>
                    <a:cubicBezTo>
                      <a:pt x="475013" y="124090"/>
                      <a:pt x="418011" y="106555"/>
                      <a:pt x="357447" y="106555"/>
                    </a:cubicBezTo>
                    <a:cubicBezTo>
                      <a:pt x="180505" y="106555"/>
                      <a:pt x="35626" y="258970"/>
                      <a:pt x="17813" y="453197"/>
                    </a:cubicBezTo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B263514-8AFF-48BF-97EE-6D15B3378815}"/>
                  </a:ext>
                </a:extLst>
              </p:cNvPr>
              <p:cNvSpPr/>
              <p:nvPr/>
            </p:nvSpPr>
            <p:spPr>
              <a:xfrm>
                <a:off x="5057545" y="2459479"/>
                <a:ext cx="154379" cy="148368"/>
              </a:xfrm>
              <a:custGeom>
                <a:avLst/>
                <a:gdLst>
                  <a:gd name="connsiteX0" fmla="*/ 141316 w 154379"/>
                  <a:gd name="connsiteY0" fmla="*/ 20232 h 148368"/>
                  <a:gd name="connsiteX1" fmla="*/ 17813 w 154379"/>
                  <a:gd name="connsiteY1" fmla="*/ 128136 h 148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4379" h="148368">
                    <a:moveTo>
                      <a:pt x="141316" y="20232"/>
                    </a:moveTo>
                    <a:cubicBezTo>
                      <a:pt x="95003" y="47208"/>
                      <a:pt x="53439" y="84975"/>
                      <a:pt x="17813" y="128136"/>
                    </a:cubicBezTo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56C418C3-089F-4E4F-BE13-22B989471870}"/>
                  </a:ext>
                </a:extLst>
              </p:cNvPr>
              <p:cNvSpPr/>
              <p:nvPr/>
            </p:nvSpPr>
            <p:spPr>
              <a:xfrm>
                <a:off x="5211924" y="2401481"/>
                <a:ext cx="617517" cy="350689"/>
              </a:xfrm>
              <a:custGeom>
                <a:avLst/>
                <a:gdLst>
                  <a:gd name="connsiteX0" fmla="*/ 610392 w 617516"/>
                  <a:gd name="connsiteY0" fmla="*/ 338549 h 350688"/>
                  <a:gd name="connsiteX1" fmla="*/ 194755 w 617516"/>
                  <a:gd name="connsiteY1" fmla="*/ 20232 h 350688"/>
                  <a:gd name="connsiteX2" fmla="*/ 17813 w 617516"/>
                  <a:gd name="connsiteY2" fmla="*/ 62045 h 350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7516" h="350688">
                    <a:moveTo>
                      <a:pt x="610392" y="338549"/>
                    </a:moveTo>
                    <a:cubicBezTo>
                      <a:pt x="543890" y="152415"/>
                      <a:pt x="383573" y="20232"/>
                      <a:pt x="194755" y="20232"/>
                    </a:cubicBezTo>
                    <a:cubicBezTo>
                      <a:pt x="131816" y="20232"/>
                      <a:pt x="72439" y="35069"/>
                      <a:pt x="17813" y="62045"/>
                    </a:cubicBezTo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C9B93452-A16A-42B0-B1EC-B8EC5841EC1B}"/>
                  </a:ext>
                </a:extLst>
              </p:cNvPr>
              <p:cNvSpPr/>
              <p:nvPr/>
            </p:nvSpPr>
            <p:spPr>
              <a:xfrm>
                <a:off x="5814836" y="2707658"/>
                <a:ext cx="544245" cy="294040"/>
              </a:xfrm>
              <a:custGeom>
                <a:avLst/>
                <a:gdLst>
                  <a:gd name="connsiteX0" fmla="*/ 761208 w 771895"/>
                  <a:gd name="connsiteY0" fmla="*/ 298085 h 418128"/>
                  <a:gd name="connsiteX1" fmla="*/ 691144 w 771895"/>
                  <a:gd name="connsiteY1" fmla="*/ 314271 h 418128"/>
                  <a:gd name="connsiteX2" fmla="*/ 359822 w 771895"/>
                  <a:gd name="connsiteY2" fmla="*/ 20232 h 418128"/>
                  <a:gd name="connsiteX3" fmla="*/ 17813 w 771895"/>
                  <a:gd name="connsiteY3" fmla="*/ 408687 h 418128"/>
                  <a:gd name="connsiteX0" fmla="*/ 743395 w 743395"/>
                  <a:gd name="connsiteY0" fmla="*/ 304468 h 415069"/>
                  <a:gd name="connsiteX1" fmla="*/ 673331 w 743395"/>
                  <a:gd name="connsiteY1" fmla="*/ 320654 h 415069"/>
                  <a:gd name="connsiteX2" fmla="*/ 342009 w 743395"/>
                  <a:gd name="connsiteY2" fmla="*/ 26615 h 415069"/>
                  <a:gd name="connsiteX3" fmla="*/ 199151 w 743395"/>
                  <a:gd name="connsiteY3" fmla="*/ 57758 h 415069"/>
                  <a:gd name="connsiteX4" fmla="*/ 0 w 743395"/>
                  <a:gd name="connsiteY4" fmla="*/ 415070 h 415069"/>
                  <a:gd name="connsiteX0" fmla="*/ 544244 w 544244"/>
                  <a:gd name="connsiteY0" fmla="*/ 304468 h 320654"/>
                  <a:gd name="connsiteX1" fmla="*/ 474180 w 544244"/>
                  <a:gd name="connsiteY1" fmla="*/ 320654 h 320654"/>
                  <a:gd name="connsiteX2" fmla="*/ 142858 w 544244"/>
                  <a:gd name="connsiteY2" fmla="*/ 26615 h 320654"/>
                  <a:gd name="connsiteX3" fmla="*/ 0 w 544244"/>
                  <a:gd name="connsiteY3" fmla="*/ 57758 h 320654"/>
                  <a:gd name="connsiteX0" fmla="*/ 544244 w 544244"/>
                  <a:gd name="connsiteY0" fmla="*/ 296894 h 313080"/>
                  <a:gd name="connsiteX1" fmla="*/ 474180 w 544244"/>
                  <a:gd name="connsiteY1" fmla="*/ 313080 h 313080"/>
                  <a:gd name="connsiteX2" fmla="*/ 142858 w 544244"/>
                  <a:gd name="connsiteY2" fmla="*/ 19041 h 313080"/>
                  <a:gd name="connsiteX3" fmla="*/ 0 w 544244"/>
                  <a:gd name="connsiteY3" fmla="*/ 50184 h 313080"/>
                  <a:gd name="connsiteX0" fmla="*/ 544244 w 544244"/>
                  <a:gd name="connsiteY0" fmla="*/ 283343 h 299529"/>
                  <a:gd name="connsiteX1" fmla="*/ 474180 w 544244"/>
                  <a:gd name="connsiteY1" fmla="*/ 299529 h 299529"/>
                  <a:gd name="connsiteX2" fmla="*/ 142858 w 544244"/>
                  <a:gd name="connsiteY2" fmla="*/ 5490 h 299529"/>
                  <a:gd name="connsiteX3" fmla="*/ 0 w 544244"/>
                  <a:gd name="connsiteY3" fmla="*/ 36633 h 299529"/>
                  <a:gd name="connsiteX0" fmla="*/ 544244 w 544244"/>
                  <a:gd name="connsiteY0" fmla="*/ 277853 h 294039"/>
                  <a:gd name="connsiteX1" fmla="*/ 474180 w 544244"/>
                  <a:gd name="connsiteY1" fmla="*/ 294039 h 294039"/>
                  <a:gd name="connsiteX2" fmla="*/ 142858 w 544244"/>
                  <a:gd name="connsiteY2" fmla="*/ 0 h 294039"/>
                  <a:gd name="connsiteX3" fmla="*/ 0 w 544244"/>
                  <a:gd name="connsiteY3" fmla="*/ 31143 h 294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244" h="294039">
                    <a:moveTo>
                      <a:pt x="544244" y="277853"/>
                    </a:moveTo>
                    <a:cubicBezTo>
                      <a:pt x="519306" y="277853"/>
                      <a:pt x="495555" y="283248"/>
                      <a:pt x="474180" y="294039"/>
                    </a:cubicBezTo>
                    <a:cubicBezTo>
                      <a:pt x="437366" y="125439"/>
                      <a:pt x="301988" y="0"/>
                      <a:pt x="142858" y="0"/>
                    </a:cubicBezTo>
                    <a:cubicBezTo>
                      <a:pt x="63828" y="4014"/>
                      <a:pt x="76596" y="-2852"/>
                      <a:pt x="0" y="31143"/>
                    </a:cubicBezTo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4248773-FE8D-4880-90D9-1538F04EBA6B}"/>
                  </a:ext>
                </a:extLst>
              </p:cNvPr>
              <p:cNvSpPr/>
              <p:nvPr/>
            </p:nvSpPr>
            <p:spPr>
              <a:xfrm>
                <a:off x="6370955" y="2969327"/>
                <a:ext cx="130629" cy="94416"/>
              </a:xfrm>
              <a:custGeom>
                <a:avLst/>
                <a:gdLst>
                  <a:gd name="connsiteX0" fmla="*/ 119941 w 130628"/>
                  <a:gd name="connsiteY0" fmla="*/ 82277 h 94416"/>
                  <a:gd name="connsiteX1" fmla="*/ 17813 w 130628"/>
                  <a:gd name="connsiteY1" fmla="*/ 20232 h 94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0628" h="94416">
                    <a:moveTo>
                      <a:pt x="119941" y="82277"/>
                    </a:moveTo>
                    <a:cubicBezTo>
                      <a:pt x="93815" y="49906"/>
                      <a:pt x="58189" y="26976"/>
                      <a:pt x="17813" y="20232"/>
                    </a:cubicBezTo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CBD09C32-0143-45F4-88C5-2DFC63F13800}"/>
                  </a:ext>
                </a:extLst>
              </p:cNvPr>
              <p:cNvSpPr/>
              <p:nvPr/>
            </p:nvSpPr>
            <p:spPr>
              <a:xfrm>
                <a:off x="6006384" y="3077231"/>
                <a:ext cx="859774" cy="654169"/>
              </a:xfrm>
              <a:custGeom>
                <a:avLst/>
                <a:gdLst>
                  <a:gd name="connsiteX0" fmla="*/ 663831 w 1033152"/>
                  <a:gd name="connsiteY0" fmla="*/ 20232 h 687889"/>
                  <a:gd name="connsiteX1" fmla="*/ 691144 w 1033152"/>
                  <a:gd name="connsiteY1" fmla="*/ 103858 h 687889"/>
                  <a:gd name="connsiteX2" fmla="*/ 764771 w 1033152"/>
                  <a:gd name="connsiteY2" fmla="*/ 91719 h 687889"/>
                  <a:gd name="connsiteX3" fmla="*/ 1021278 w 1033152"/>
                  <a:gd name="connsiteY3" fmla="*/ 383060 h 687889"/>
                  <a:gd name="connsiteX4" fmla="*/ 764771 w 1033152"/>
                  <a:gd name="connsiteY4" fmla="*/ 674401 h 687889"/>
                  <a:gd name="connsiteX5" fmla="*/ 17813 w 1033152"/>
                  <a:gd name="connsiteY5" fmla="*/ 674401 h 687889"/>
                  <a:gd name="connsiteX0" fmla="*/ 502326 w 859773"/>
                  <a:gd name="connsiteY0" fmla="*/ 0 h 654169"/>
                  <a:gd name="connsiteX1" fmla="*/ 529639 w 859773"/>
                  <a:gd name="connsiteY1" fmla="*/ 83626 h 654169"/>
                  <a:gd name="connsiteX2" fmla="*/ 603266 w 859773"/>
                  <a:gd name="connsiteY2" fmla="*/ 71487 h 654169"/>
                  <a:gd name="connsiteX3" fmla="*/ 859773 w 859773"/>
                  <a:gd name="connsiteY3" fmla="*/ 362828 h 654169"/>
                  <a:gd name="connsiteX4" fmla="*/ 603266 w 859773"/>
                  <a:gd name="connsiteY4" fmla="*/ 654169 h 654169"/>
                  <a:gd name="connsiteX5" fmla="*/ 0 w 859773"/>
                  <a:gd name="connsiteY5" fmla="*/ 654169 h 654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773" h="654169">
                    <a:moveTo>
                      <a:pt x="502326" y="0"/>
                    </a:moveTo>
                    <a:cubicBezTo>
                      <a:pt x="516576" y="24279"/>
                      <a:pt x="526076" y="52603"/>
                      <a:pt x="529639" y="83626"/>
                    </a:cubicBezTo>
                    <a:cubicBezTo>
                      <a:pt x="553389" y="75533"/>
                      <a:pt x="578328" y="71487"/>
                      <a:pt x="603266" y="71487"/>
                    </a:cubicBezTo>
                    <a:cubicBezTo>
                      <a:pt x="744582" y="71487"/>
                      <a:pt x="859773" y="202320"/>
                      <a:pt x="859773" y="362828"/>
                    </a:cubicBezTo>
                    <a:cubicBezTo>
                      <a:pt x="859773" y="523335"/>
                      <a:pt x="744582" y="654169"/>
                      <a:pt x="603266" y="654169"/>
                    </a:cubicBezTo>
                    <a:lnTo>
                      <a:pt x="0" y="654169"/>
                    </a:lnTo>
                  </a:path>
                </a:pathLst>
              </a:custGeom>
              <a:noFill/>
              <a:ln w="19050" cap="flat">
                <a:solidFill>
                  <a:schemeClr val="tx1">
                    <a:alpha val="70000"/>
                  </a:schemeClr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D48BDA5-FF88-4264-A588-636408FB4A19}"/>
              </a:ext>
            </a:extLst>
          </p:cNvPr>
          <p:cNvCxnSpPr>
            <a:cxnSpLocks/>
          </p:cNvCxnSpPr>
          <p:nvPr/>
        </p:nvCxnSpPr>
        <p:spPr>
          <a:xfrm>
            <a:off x="3088915" y="1790028"/>
            <a:ext cx="1487326" cy="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3">
            <a:extLst>
              <a:ext uri="{FF2B5EF4-FFF2-40B4-BE49-F238E27FC236}">
                <a16:creationId xmlns:a16="http://schemas.microsoft.com/office/drawing/2014/main" id="{247112CA-29AB-4FA3-B86B-17D4C25F184B}"/>
              </a:ext>
            </a:extLst>
          </p:cNvPr>
          <p:cNvSpPr/>
          <p:nvPr/>
        </p:nvSpPr>
        <p:spPr bwMode="auto">
          <a:xfrm rot="2700000">
            <a:off x="4328057" y="1682534"/>
            <a:ext cx="214988" cy="214988"/>
          </a:xfrm>
          <a:custGeom>
            <a:avLst/>
            <a:gdLst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  <a:gd name="connsiteX3" fmla="*/ 0 w 371366"/>
              <a:gd name="connsiteY3" fmla="*/ 371366 h 371366"/>
              <a:gd name="connsiteX4" fmla="*/ 0 w 371366"/>
              <a:gd name="connsiteY4" fmla="*/ 0 h 371366"/>
              <a:gd name="connsiteX0" fmla="*/ 0 w 371366"/>
              <a:gd name="connsiteY0" fmla="*/ 371366 h 462806"/>
              <a:gd name="connsiteX1" fmla="*/ 0 w 371366"/>
              <a:gd name="connsiteY1" fmla="*/ 0 h 462806"/>
              <a:gd name="connsiteX2" fmla="*/ 371366 w 371366"/>
              <a:gd name="connsiteY2" fmla="*/ 0 h 462806"/>
              <a:gd name="connsiteX3" fmla="*/ 371366 w 371366"/>
              <a:gd name="connsiteY3" fmla="*/ 371366 h 462806"/>
              <a:gd name="connsiteX4" fmla="*/ 91440 w 371366"/>
              <a:gd name="connsiteY4" fmla="*/ 462806 h 462806"/>
              <a:gd name="connsiteX0" fmla="*/ 0 w 371366"/>
              <a:gd name="connsiteY0" fmla="*/ 0 h 462806"/>
              <a:gd name="connsiteX1" fmla="*/ 371366 w 371366"/>
              <a:gd name="connsiteY1" fmla="*/ 0 h 462806"/>
              <a:gd name="connsiteX2" fmla="*/ 371366 w 371366"/>
              <a:gd name="connsiteY2" fmla="*/ 371366 h 462806"/>
              <a:gd name="connsiteX3" fmla="*/ 91440 w 371366"/>
              <a:gd name="connsiteY3" fmla="*/ 462806 h 462806"/>
              <a:gd name="connsiteX0" fmla="*/ 0 w 371366"/>
              <a:gd name="connsiteY0" fmla="*/ 0 h 371366"/>
              <a:gd name="connsiteX1" fmla="*/ 371366 w 371366"/>
              <a:gd name="connsiteY1" fmla="*/ 0 h 371366"/>
              <a:gd name="connsiteX2" fmla="*/ 371366 w 371366"/>
              <a:gd name="connsiteY2" fmla="*/ 371366 h 371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366" h="371366">
                <a:moveTo>
                  <a:pt x="0" y="0"/>
                </a:moveTo>
                <a:lnTo>
                  <a:pt x="371366" y="0"/>
                </a:lnTo>
                <a:lnTo>
                  <a:pt x="371366" y="371366"/>
                </a:lnTo>
              </a:path>
            </a:pathLst>
          </a:custGeom>
          <a:ln w="2222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7857" tIns="43928" rIns="87857" bIns="4392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878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64" b="0" i="0" u="none" strike="noStrike" kern="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1E9776D-818B-45DD-BD25-C2B1B7983705}"/>
              </a:ext>
            </a:extLst>
          </p:cNvPr>
          <p:cNvGrpSpPr/>
          <p:nvPr/>
        </p:nvGrpSpPr>
        <p:grpSpPr>
          <a:xfrm rot="10800000" flipV="1">
            <a:off x="6304253" y="1838932"/>
            <a:ext cx="819150" cy="918210"/>
            <a:chOff x="4160143" y="1980822"/>
            <a:chExt cx="819150" cy="91821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EA68C34-1211-4202-B011-574B9313904C}"/>
                </a:ext>
              </a:extLst>
            </p:cNvPr>
            <p:cNvSpPr/>
            <p:nvPr/>
          </p:nvSpPr>
          <p:spPr>
            <a:xfrm>
              <a:off x="4323973" y="1980822"/>
              <a:ext cx="495300" cy="676275"/>
            </a:xfrm>
            <a:custGeom>
              <a:avLst/>
              <a:gdLst>
                <a:gd name="connsiteX0" fmla="*/ 485200 w 495300"/>
                <a:gd name="connsiteY0" fmla="*/ 250885 h 676275"/>
                <a:gd name="connsiteX1" fmla="*/ 331847 w 495300"/>
                <a:gd name="connsiteY1" fmla="*/ 618550 h 676275"/>
                <a:gd name="connsiteX2" fmla="*/ 168970 w 495300"/>
                <a:gd name="connsiteY2" fmla="*/ 618550 h 676275"/>
                <a:gd name="connsiteX3" fmla="*/ 16570 w 495300"/>
                <a:gd name="connsiteY3" fmla="*/ 250885 h 676275"/>
                <a:gd name="connsiteX4" fmla="*/ 250885 w 495300"/>
                <a:gd name="connsiteY4" fmla="*/ 16570 h 676275"/>
                <a:gd name="connsiteX5" fmla="*/ 485200 w 495300"/>
                <a:gd name="connsiteY5" fmla="*/ 250885 h 67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5300" h="676275">
                  <a:moveTo>
                    <a:pt x="485200" y="250885"/>
                  </a:moveTo>
                  <a:cubicBezTo>
                    <a:pt x="485200" y="328990"/>
                    <a:pt x="399475" y="497582"/>
                    <a:pt x="331847" y="618550"/>
                  </a:cubicBezTo>
                  <a:cubicBezTo>
                    <a:pt x="296605" y="682367"/>
                    <a:pt x="204212" y="682367"/>
                    <a:pt x="168970" y="618550"/>
                  </a:cubicBezTo>
                  <a:cubicBezTo>
                    <a:pt x="101342" y="497582"/>
                    <a:pt x="16570" y="328990"/>
                    <a:pt x="16570" y="250885"/>
                  </a:cubicBezTo>
                  <a:cubicBezTo>
                    <a:pt x="16570" y="121345"/>
                    <a:pt x="121345" y="16570"/>
                    <a:pt x="250885" y="16570"/>
                  </a:cubicBezTo>
                  <a:cubicBezTo>
                    <a:pt x="380425" y="16570"/>
                    <a:pt x="485200" y="121345"/>
                    <a:pt x="485200" y="250885"/>
                  </a:cubicBezTo>
                  <a:close/>
                </a:path>
              </a:pathLst>
            </a:custGeom>
            <a:noFill/>
            <a:ln w="22093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D85C19D-7DA5-417B-A1F7-CB9F3EBB3E15}"/>
                </a:ext>
              </a:extLst>
            </p:cNvPr>
            <p:cNvSpPr/>
            <p:nvPr/>
          </p:nvSpPr>
          <p:spPr>
            <a:xfrm>
              <a:off x="4518283" y="2433260"/>
              <a:ext cx="219075" cy="342900"/>
            </a:xfrm>
            <a:custGeom>
              <a:avLst/>
              <a:gdLst>
                <a:gd name="connsiteX0" fmla="*/ 16570 w 219075"/>
                <a:gd name="connsiteY0" fmla="*/ 16570 h 342900"/>
                <a:gd name="connsiteX1" fmla="*/ 16570 w 219075"/>
                <a:gd name="connsiteY1" fmla="*/ 228977 h 342900"/>
                <a:gd name="connsiteX2" fmla="*/ 122297 w 219075"/>
                <a:gd name="connsiteY2" fmla="*/ 334705 h 342900"/>
                <a:gd name="connsiteX3" fmla="*/ 122297 w 219075"/>
                <a:gd name="connsiteY3" fmla="*/ 334705 h 342900"/>
                <a:gd name="connsiteX4" fmla="*/ 206117 w 219075"/>
                <a:gd name="connsiteY4" fmla="*/ 334705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342900">
                  <a:moveTo>
                    <a:pt x="16570" y="16570"/>
                  </a:moveTo>
                  <a:lnTo>
                    <a:pt x="16570" y="228977"/>
                  </a:lnTo>
                  <a:cubicBezTo>
                    <a:pt x="16570" y="287080"/>
                    <a:pt x="64195" y="334705"/>
                    <a:pt x="122297" y="334705"/>
                  </a:cubicBezTo>
                  <a:lnTo>
                    <a:pt x="122297" y="334705"/>
                  </a:lnTo>
                  <a:lnTo>
                    <a:pt x="206117" y="334705"/>
                  </a:lnTo>
                </a:path>
              </a:pathLst>
            </a:custGeom>
            <a:noFill/>
            <a:ln w="2209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7925C646-383F-4D57-AC5B-419D3E790D43}"/>
                </a:ext>
              </a:extLst>
            </p:cNvPr>
            <p:cNvSpPr/>
            <p:nvPr/>
          </p:nvSpPr>
          <p:spPr>
            <a:xfrm>
              <a:off x="4410650" y="2433260"/>
              <a:ext cx="219075" cy="342900"/>
            </a:xfrm>
            <a:custGeom>
              <a:avLst/>
              <a:gdLst>
                <a:gd name="connsiteX0" fmla="*/ 204212 w 219075"/>
                <a:gd name="connsiteY0" fmla="*/ 16570 h 342900"/>
                <a:gd name="connsiteX1" fmla="*/ 204212 w 219075"/>
                <a:gd name="connsiteY1" fmla="*/ 228977 h 342900"/>
                <a:gd name="connsiteX2" fmla="*/ 98485 w 219075"/>
                <a:gd name="connsiteY2" fmla="*/ 334705 h 342900"/>
                <a:gd name="connsiteX3" fmla="*/ 98485 w 219075"/>
                <a:gd name="connsiteY3" fmla="*/ 334705 h 342900"/>
                <a:gd name="connsiteX4" fmla="*/ 16570 w 219075"/>
                <a:gd name="connsiteY4" fmla="*/ 334705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342900">
                  <a:moveTo>
                    <a:pt x="204212" y="16570"/>
                  </a:moveTo>
                  <a:lnTo>
                    <a:pt x="204212" y="228977"/>
                  </a:lnTo>
                  <a:cubicBezTo>
                    <a:pt x="204212" y="287080"/>
                    <a:pt x="156587" y="334705"/>
                    <a:pt x="98485" y="334705"/>
                  </a:cubicBezTo>
                  <a:lnTo>
                    <a:pt x="98485" y="334705"/>
                  </a:lnTo>
                  <a:lnTo>
                    <a:pt x="16570" y="334705"/>
                  </a:lnTo>
                </a:path>
              </a:pathLst>
            </a:custGeom>
            <a:noFill/>
            <a:ln w="2209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6A5D698-7202-4E5C-8C02-9033C24C1F49}"/>
                </a:ext>
              </a:extLst>
            </p:cNvPr>
            <p:cNvSpPr/>
            <p:nvPr/>
          </p:nvSpPr>
          <p:spPr>
            <a:xfrm>
              <a:off x="4472589" y="2139298"/>
              <a:ext cx="200025" cy="200025"/>
            </a:xfrm>
            <a:custGeom>
              <a:avLst/>
              <a:gdLst>
                <a:gd name="connsiteX0" fmla="*/ 140349 w 200025"/>
                <a:gd name="connsiteY0" fmla="*/ 63667 h 200025"/>
                <a:gd name="connsiteX1" fmla="*/ 136506 w 200025"/>
                <a:gd name="connsiteY1" fmla="*/ 140349 h 200025"/>
                <a:gd name="connsiteX2" fmla="*/ 59823 w 200025"/>
                <a:gd name="connsiteY2" fmla="*/ 136505 h 200025"/>
                <a:gd name="connsiteX3" fmla="*/ 63667 w 200025"/>
                <a:gd name="connsiteY3" fmla="*/ 59823 h 200025"/>
                <a:gd name="connsiteX4" fmla="*/ 140349 w 200025"/>
                <a:gd name="connsiteY4" fmla="*/ 63667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200025">
                  <a:moveTo>
                    <a:pt x="140349" y="63667"/>
                  </a:moveTo>
                  <a:cubicBezTo>
                    <a:pt x="160463" y="85903"/>
                    <a:pt x="158742" y="120236"/>
                    <a:pt x="136506" y="140349"/>
                  </a:cubicBezTo>
                  <a:cubicBezTo>
                    <a:pt x="114269" y="160463"/>
                    <a:pt x="79937" y="158742"/>
                    <a:pt x="59823" y="136505"/>
                  </a:cubicBezTo>
                  <a:cubicBezTo>
                    <a:pt x="39709" y="114269"/>
                    <a:pt x="41430" y="79937"/>
                    <a:pt x="63667" y="59823"/>
                  </a:cubicBezTo>
                  <a:cubicBezTo>
                    <a:pt x="85904" y="39709"/>
                    <a:pt x="120236" y="41430"/>
                    <a:pt x="140349" y="63667"/>
                  </a:cubicBezTo>
                  <a:close/>
                </a:path>
              </a:pathLst>
            </a:custGeom>
            <a:noFill/>
            <a:ln w="2209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D780EBB-0A59-4954-BF54-8D1986376667}"/>
                </a:ext>
              </a:extLst>
            </p:cNvPr>
            <p:cNvSpPr/>
            <p:nvPr/>
          </p:nvSpPr>
          <p:spPr>
            <a:xfrm>
              <a:off x="4405888" y="2073215"/>
              <a:ext cx="323850" cy="323850"/>
            </a:xfrm>
            <a:custGeom>
              <a:avLst/>
              <a:gdLst>
                <a:gd name="connsiteX0" fmla="*/ 192782 w 323850"/>
                <a:gd name="connsiteY0" fmla="*/ 56575 h 323850"/>
                <a:gd name="connsiteX1" fmla="*/ 188020 w 323850"/>
                <a:gd name="connsiteY1" fmla="*/ 16570 h 323850"/>
                <a:gd name="connsiteX2" fmla="*/ 148015 w 323850"/>
                <a:gd name="connsiteY2" fmla="*/ 16570 h 323850"/>
                <a:gd name="connsiteX3" fmla="*/ 142300 w 323850"/>
                <a:gd name="connsiteY3" fmla="*/ 55622 h 323850"/>
                <a:gd name="connsiteX4" fmla="*/ 107057 w 323850"/>
                <a:gd name="connsiteY4" fmla="*/ 69910 h 323850"/>
                <a:gd name="connsiteX5" fmla="*/ 74672 w 323850"/>
                <a:gd name="connsiteY5" fmla="*/ 46097 h 323850"/>
                <a:gd name="connsiteX6" fmla="*/ 47050 w 323850"/>
                <a:gd name="connsiteY6" fmla="*/ 73720 h 323850"/>
                <a:gd name="connsiteX7" fmla="*/ 71815 w 323850"/>
                <a:gd name="connsiteY7" fmla="*/ 106105 h 323850"/>
                <a:gd name="connsiteX8" fmla="*/ 57527 w 323850"/>
                <a:gd name="connsiteY8" fmla="*/ 140395 h 323850"/>
                <a:gd name="connsiteX9" fmla="*/ 16570 w 323850"/>
                <a:gd name="connsiteY9" fmla="*/ 145157 h 323850"/>
                <a:gd name="connsiteX10" fmla="*/ 16570 w 323850"/>
                <a:gd name="connsiteY10" fmla="*/ 185162 h 323850"/>
                <a:gd name="connsiteX11" fmla="*/ 57527 w 323850"/>
                <a:gd name="connsiteY11" fmla="*/ 190877 h 323850"/>
                <a:gd name="connsiteX12" fmla="*/ 71815 w 323850"/>
                <a:gd name="connsiteY12" fmla="*/ 226120 h 323850"/>
                <a:gd name="connsiteX13" fmla="*/ 47050 w 323850"/>
                <a:gd name="connsiteY13" fmla="*/ 258505 h 323850"/>
                <a:gd name="connsiteX14" fmla="*/ 74672 w 323850"/>
                <a:gd name="connsiteY14" fmla="*/ 286127 h 323850"/>
                <a:gd name="connsiteX15" fmla="*/ 107057 w 323850"/>
                <a:gd name="connsiteY15" fmla="*/ 261362 h 323850"/>
                <a:gd name="connsiteX16" fmla="*/ 142300 w 323850"/>
                <a:gd name="connsiteY16" fmla="*/ 276602 h 323850"/>
                <a:gd name="connsiteX17" fmla="*/ 147062 w 323850"/>
                <a:gd name="connsiteY17" fmla="*/ 316607 h 323850"/>
                <a:gd name="connsiteX18" fmla="*/ 187067 w 323850"/>
                <a:gd name="connsiteY18" fmla="*/ 316607 h 323850"/>
                <a:gd name="connsiteX19" fmla="*/ 191830 w 323850"/>
                <a:gd name="connsiteY19" fmla="*/ 276602 h 323850"/>
                <a:gd name="connsiteX20" fmla="*/ 227072 w 323850"/>
                <a:gd name="connsiteY20" fmla="*/ 262315 h 323850"/>
                <a:gd name="connsiteX21" fmla="*/ 259457 w 323850"/>
                <a:gd name="connsiteY21" fmla="*/ 286127 h 323850"/>
                <a:gd name="connsiteX22" fmla="*/ 287080 w 323850"/>
                <a:gd name="connsiteY22" fmla="*/ 258505 h 323850"/>
                <a:gd name="connsiteX23" fmla="*/ 262315 w 323850"/>
                <a:gd name="connsiteY23" fmla="*/ 227072 h 323850"/>
                <a:gd name="connsiteX24" fmla="*/ 276602 w 323850"/>
                <a:gd name="connsiteY24" fmla="*/ 192782 h 323850"/>
                <a:gd name="connsiteX25" fmla="*/ 316607 w 323850"/>
                <a:gd name="connsiteY25" fmla="*/ 188020 h 323850"/>
                <a:gd name="connsiteX26" fmla="*/ 316607 w 323850"/>
                <a:gd name="connsiteY26" fmla="*/ 148015 h 323850"/>
                <a:gd name="connsiteX27" fmla="*/ 277555 w 323850"/>
                <a:gd name="connsiteY27" fmla="*/ 141347 h 323850"/>
                <a:gd name="connsiteX28" fmla="*/ 263267 w 323850"/>
                <a:gd name="connsiteY28" fmla="*/ 106105 h 323850"/>
                <a:gd name="connsiteX29" fmla="*/ 287080 w 323850"/>
                <a:gd name="connsiteY29" fmla="*/ 73720 h 323850"/>
                <a:gd name="connsiteX30" fmla="*/ 259457 w 323850"/>
                <a:gd name="connsiteY30" fmla="*/ 46097 h 323850"/>
                <a:gd name="connsiteX31" fmla="*/ 227072 w 323850"/>
                <a:gd name="connsiteY31" fmla="*/ 70862 h 323850"/>
                <a:gd name="connsiteX32" fmla="*/ 192782 w 323850"/>
                <a:gd name="connsiteY32" fmla="*/ 5657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3850" h="323850">
                  <a:moveTo>
                    <a:pt x="192782" y="56575"/>
                  </a:moveTo>
                  <a:lnTo>
                    <a:pt x="188020" y="16570"/>
                  </a:lnTo>
                  <a:lnTo>
                    <a:pt x="148015" y="16570"/>
                  </a:lnTo>
                  <a:lnTo>
                    <a:pt x="142300" y="55622"/>
                  </a:lnTo>
                  <a:cubicBezTo>
                    <a:pt x="129917" y="58480"/>
                    <a:pt x="117535" y="63242"/>
                    <a:pt x="107057" y="69910"/>
                  </a:cubicBezTo>
                  <a:lnTo>
                    <a:pt x="74672" y="46097"/>
                  </a:lnTo>
                  <a:lnTo>
                    <a:pt x="47050" y="73720"/>
                  </a:lnTo>
                  <a:lnTo>
                    <a:pt x="71815" y="106105"/>
                  </a:lnTo>
                  <a:cubicBezTo>
                    <a:pt x="65147" y="116582"/>
                    <a:pt x="60385" y="128012"/>
                    <a:pt x="57527" y="140395"/>
                  </a:cubicBezTo>
                  <a:lnTo>
                    <a:pt x="16570" y="145157"/>
                  </a:lnTo>
                  <a:lnTo>
                    <a:pt x="16570" y="185162"/>
                  </a:lnTo>
                  <a:lnTo>
                    <a:pt x="57527" y="190877"/>
                  </a:lnTo>
                  <a:cubicBezTo>
                    <a:pt x="60385" y="203260"/>
                    <a:pt x="65147" y="215642"/>
                    <a:pt x="71815" y="226120"/>
                  </a:cubicBezTo>
                  <a:lnTo>
                    <a:pt x="47050" y="258505"/>
                  </a:lnTo>
                  <a:lnTo>
                    <a:pt x="74672" y="286127"/>
                  </a:lnTo>
                  <a:lnTo>
                    <a:pt x="107057" y="261362"/>
                  </a:lnTo>
                  <a:cubicBezTo>
                    <a:pt x="117535" y="268030"/>
                    <a:pt x="129917" y="273745"/>
                    <a:pt x="142300" y="276602"/>
                  </a:cubicBezTo>
                  <a:lnTo>
                    <a:pt x="147062" y="316607"/>
                  </a:lnTo>
                  <a:lnTo>
                    <a:pt x="187067" y="316607"/>
                  </a:lnTo>
                  <a:lnTo>
                    <a:pt x="191830" y="276602"/>
                  </a:lnTo>
                  <a:cubicBezTo>
                    <a:pt x="204212" y="273745"/>
                    <a:pt x="216595" y="268982"/>
                    <a:pt x="227072" y="262315"/>
                  </a:cubicBezTo>
                  <a:lnTo>
                    <a:pt x="259457" y="286127"/>
                  </a:lnTo>
                  <a:lnTo>
                    <a:pt x="287080" y="258505"/>
                  </a:lnTo>
                  <a:lnTo>
                    <a:pt x="262315" y="227072"/>
                  </a:lnTo>
                  <a:cubicBezTo>
                    <a:pt x="268982" y="216595"/>
                    <a:pt x="273745" y="205165"/>
                    <a:pt x="276602" y="192782"/>
                  </a:cubicBezTo>
                  <a:lnTo>
                    <a:pt x="316607" y="188020"/>
                  </a:lnTo>
                  <a:lnTo>
                    <a:pt x="316607" y="148015"/>
                  </a:lnTo>
                  <a:lnTo>
                    <a:pt x="277555" y="141347"/>
                  </a:lnTo>
                  <a:cubicBezTo>
                    <a:pt x="274697" y="128965"/>
                    <a:pt x="269935" y="116582"/>
                    <a:pt x="263267" y="106105"/>
                  </a:cubicBezTo>
                  <a:lnTo>
                    <a:pt x="287080" y="73720"/>
                  </a:lnTo>
                  <a:lnTo>
                    <a:pt x="259457" y="46097"/>
                  </a:lnTo>
                  <a:lnTo>
                    <a:pt x="227072" y="70862"/>
                  </a:lnTo>
                  <a:cubicBezTo>
                    <a:pt x="216595" y="64195"/>
                    <a:pt x="205165" y="59432"/>
                    <a:pt x="192782" y="56575"/>
                  </a:cubicBezTo>
                  <a:close/>
                </a:path>
              </a:pathLst>
            </a:custGeom>
            <a:noFill/>
            <a:ln w="2209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F2C09914-9B0A-4365-B2C7-099A06055ED9}"/>
                </a:ext>
              </a:extLst>
            </p:cNvPr>
            <p:cNvSpPr/>
            <p:nvPr/>
          </p:nvSpPr>
          <p:spPr>
            <a:xfrm>
              <a:off x="4763778" y="2684476"/>
              <a:ext cx="161925" cy="161925"/>
            </a:xfrm>
            <a:custGeom>
              <a:avLst/>
              <a:gdLst>
                <a:gd name="connsiteX0" fmla="*/ 117781 w 161925"/>
                <a:gd name="connsiteY0" fmla="*/ 55897 h 161925"/>
                <a:gd name="connsiteX1" fmla="*/ 114679 w 161925"/>
                <a:gd name="connsiteY1" fmla="*/ 117781 h 161925"/>
                <a:gd name="connsiteX2" fmla="*/ 52794 w 161925"/>
                <a:gd name="connsiteY2" fmla="*/ 114679 h 161925"/>
                <a:gd name="connsiteX3" fmla="*/ 55897 w 161925"/>
                <a:gd name="connsiteY3" fmla="*/ 52795 h 161925"/>
                <a:gd name="connsiteX4" fmla="*/ 117781 w 161925"/>
                <a:gd name="connsiteY4" fmla="*/ 5589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61925">
                  <a:moveTo>
                    <a:pt x="117781" y="55897"/>
                  </a:moveTo>
                  <a:cubicBezTo>
                    <a:pt x="134013" y="73842"/>
                    <a:pt x="132624" y="101549"/>
                    <a:pt x="114679" y="117781"/>
                  </a:cubicBezTo>
                  <a:cubicBezTo>
                    <a:pt x="96733" y="134013"/>
                    <a:pt x="69027" y="132624"/>
                    <a:pt x="52794" y="114679"/>
                  </a:cubicBezTo>
                  <a:cubicBezTo>
                    <a:pt x="36562" y="96733"/>
                    <a:pt x="37951" y="69027"/>
                    <a:pt x="55897" y="52795"/>
                  </a:cubicBezTo>
                  <a:cubicBezTo>
                    <a:pt x="73842" y="36562"/>
                    <a:pt x="101549" y="37951"/>
                    <a:pt x="117781" y="55897"/>
                  </a:cubicBezTo>
                  <a:close/>
                </a:path>
              </a:pathLst>
            </a:custGeom>
            <a:noFill/>
            <a:ln w="2209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22643CA-F2B0-42D9-89AD-7649A6E71F3F}"/>
                </a:ext>
              </a:extLst>
            </p:cNvPr>
            <p:cNvSpPr/>
            <p:nvPr/>
          </p:nvSpPr>
          <p:spPr>
            <a:xfrm>
              <a:off x="4712593" y="2632332"/>
              <a:ext cx="266700" cy="266700"/>
            </a:xfrm>
            <a:custGeom>
              <a:avLst/>
              <a:gdLst>
                <a:gd name="connsiteX0" fmla="*/ 157540 w 266700"/>
                <a:gd name="connsiteY0" fmla="*/ 48955 h 266700"/>
                <a:gd name="connsiteX1" fmla="*/ 153730 w 266700"/>
                <a:gd name="connsiteY1" fmla="*/ 16570 h 266700"/>
                <a:gd name="connsiteX2" fmla="*/ 121345 w 266700"/>
                <a:gd name="connsiteY2" fmla="*/ 16570 h 266700"/>
                <a:gd name="connsiteX3" fmla="*/ 116582 w 266700"/>
                <a:gd name="connsiteY3" fmla="*/ 48955 h 266700"/>
                <a:gd name="connsiteX4" fmla="*/ 88007 w 266700"/>
                <a:gd name="connsiteY4" fmla="*/ 60385 h 266700"/>
                <a:gd name="connsiteX5" fmla="*/ 62290 w 266700"/>
                <a:gd name="connsiteY5" fmla="*/ 40382 h 266700"/>
                <a:gd name="connsiteX6" fmla="*/ 40382 w 266700"/>
                <a:gd name="connsiteY6" fmla="*/ 63242 h 266700"/>
                <a:gd name="connsiteX7" fmla="*/ 60385 w 266700"/>
                <a:gd name="connsiteY7" fmla="*/ 89912 h 266700"/>
                <a:gd name="connsiteX8" fmla="*/ 48955 w 266700"/>
                <a:gd name="connsiteY8" fmla="*/ 117535 h 266700"/>
                <a:gd name="connsiteX9" fmla="*/ 16570 w 266700"/>
                <a:gd name="connsiteY9" fmla="*/ 121345 h 266700"/>
                <a:gd name="connsiteX10" fmla="*/ 16570 w 266700"/>
                <a:gd name="connsiteY10" fmla="*/ 153730 h 266700"/>
                <a:gd name="connsiteX11" fmla="*/ 48955 w 266700"/>
                <a:gd name="connsiteY11" fmla="*/ 158492 h 266700"/>
                <a:gd name="connsiteX12" fmla="*/ 60385 w 266700"/>
                <a:gd name="connsiteY12" fmla="*/ 187067 h 266700"/>
                <a:gd name="connsiteX13" fmla="*/ 39430 w 266700"/>
                <a:gd name="connsiteY13" fmla="*/ 210880 h 266700"/>
                <a:gd name="connsiteX14" fmla="*/ 61337 w 266700"/>
                <a:gd name="connsiteY14" fmla="*/ 232787 h 266700"/>
                <a:gd name="connsiteX15" fmla="*/ 87055 w 266700"/>
                <a:gd name="connsiteY15" fmla="*/ 212785 h 266700"/>
                <a:gd name="connsiteX16" fmla="*/ 114677 w 266700"/>
                <a:gd name="connsiteY16" fmla="*/ 225167 h 266700"/>
                <a:gd name="connsiteX17" fmla="*/ 118487 w 266700"/>
                <a:gd name="connsiteY17" fmla="*/ 257552 h 266700"/>
                <a:gd name="connsiteX18" fmla="*/ 150872 w 266700"/>
                <a:gd name="connsiteY18" fmla="*/ 257552 h 266700"/>
                <a:gd name="connsiteX19" fmla="*/ 154682 w 266700"/>
                <a:gd name="connsiteY19" fmla="*/ 226120 h 266700"/>
                <a:gd name="connsiteX20" fmla="*/ 183257 w 266700"/>
                <a:gd name="connsiteY20" fmla="*/ 214690 h 266700"/>
                <a:gd name="connsiteX21" fmla="*/ 208975 w 266700"/>
                <a:gd name="connsiteY21" fmla="*/ 233740 h 266700"/>
                <a:gd name="connsiteX22" fmla="*/ 230882 w 266700"/>
                <a:gd name="connsiteY22" fmla="*/ 211832 h 266700"/>
                <a:gd name="connsiteX23" fmla="*/ 211832 w 266700"/>
                <a:gd name="connsiteY23" fmla="*/ 186115 h 266700"/>
                <a:gd name="connsiteX24" fmla="*/ 223262 w 266700"/>
                <a:gd name="connsiteY24" fmla="*/ 158492 h 266700"/>
                <a:gd name="connsiteX25" fmla="*/ 255647 w 266700"/>
                <a:gd name="connsiteY25" fmla="*/ 154682 h 266700"/>
                <a:gd name="connsiteX26" fmla="*/ 255647 w 266700"/>
                <a:gd name="connsiteY26" fmla="*/ 122297 h 266700"/>
                <a:gd name="connsiteX27" fmla="*/ 223262 w 266700"/>
                <a:gd name="connsiteY27" fmla="*/ 117535 h 266700"/>
                <a:gd name="connsiteX28" fmla="*/ 211832 w 266700"/>
                <a:gd name="connsiteY28" fmla="*/ 89912 h 266700"/>
                <a:gd name="connsiteX29" fmla="*/ 230882 w 266700"/>
                <a:gd name="connsiteY29" fmla="*/ 64195 h 266700"/>
                <a:gd name="connsiteX30" fmla="*/ 208975 w 266700"/>
                <a:gd name="connsiteY30" fmla="*/ 42287 h 266700"/>
                <a:gd name="connsiteX31" fmla="*/ 183257 w 266700"/>
                <a:gd name="connsiteY31" fmla="*/ 61337 h 266700"/>
                <a:gd name="connsiteX32" fmla="*/ 157540 w 266700"/>
                <a:gd name="connsiteY32" fmla="*/ 4895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6700" h="266700">
                  <a:moveTo>
                    <a:pt x="157540" y="48955"/>
                  </a:moveTo>
                  <a:lnTo>
                    <a:pt x="153730" y="16570"/>
                  </a:lnTo>
                  <a:lnTo>
                    <a:pt x="121345" y="16570"/>
                  </a:lnTo>
                  <a:lnTo>
                    <a:pt x="116582" y="48955"/>
                  </a:lnTo>
                  <a:cubicBezTo>
                    <a:pt x="106105" y="50860"/>
                    <a:pt x="96580" y="55622"/>
                    <a:pt x="88007" y="60385"/>
                  </a:cubicBezTo>
                  <a:lnTo>
                    <a:pt x="62290" y="40382"/>
                  </a:lnTo>
                  <a:lnTo>
                    <a:pt x="40382" y="63242"/>
                  </a:lnTo>
                  <a:lnTo>
                    <a:pt x="60385" y="89912"/>
                  </a:lnTo>
                  <a:cubicBezTo>
                    <a:pt x="54670" y="98485"/>
                    <a:pt x="50860" y="108010"/>
                    <a:pt x="48955" y="117535"/>
                  </a:cubicBezTo>
                  <a:lnTo>
                    <a:pt x="16570" y="121345"/>
                  </a:lnTo>
                  <a:lnTo>
                    <a:pt x="16570" y="153730"/>
                  </a:lnTo>
                  <a:lnTo>
                    <a:pt x="48955" y="158492"/>
                  </a:lnTo>
                  <a:cubicBezTo>
                    <a:pt x="50860" y="168970"/>
                    <a:pt x="54670" y="178495"/>
                    <a:pt x="60385" y="187067"/>
                  </a:cubicBezTo>
                  <a:lnTo>
                    <a:pt x="39430" y="210880"/>
                  </a:lnTo>
                  <a:lnTo>
                    <a:pt x="61337" y="232787"/>
                  </a:lnTo>
                  <a:lnTo>
                    <a:pt x="87055" y="212785"/>
                  </a:lnTo>
                  <a:cubicBezTo>
                    <a:pt x="95627" y="218500"/>
                    <a:pt x="105152" y="222310"/>
                    <a:pt x="114677" y="225167"/>
                  </a:cubicBezTo>
                  <a:lnTo>
                    <a:pt x="118487" y="257552"/>
                  </a:lnTo>
                  <a:lnTo>
                    <a:pt x="150872" y="257552"/>
                  </a:lnTo>
                  <a:lnTo>
                    <a:pt x="154682" y="226120"/>
                  </a:lnTo>
                  <a:cubicBezTo>
                    <a:pt x="165160" y="224215"/>
                    <a:pt x="174685" y="220405"/>
                    <a:pt x="183257" y="214690"/>
                  </a:cubicBezTo>
                  <a:lnTo>
                    <a:pt x="208975" y="233740"/>
                  </a:lnTo>
                  <a:lnTo>
                    <a:pt x="230882" y="211832"/>
                  </a:lnTo>
                  <a:lnTo>
                    <a:pt x="211832" y="186115"/>
                  </a:lnTo>
                  <a:cubicBezTo>
                    <a:pt x="217547" y="177542"/>
                    <a:pt x="221357" y="168017"/>
                    <a:pt x="223262" y="158492"/>
                  </a:cubicBezTo>
                  <a:lnTo>
                    <a:pt x="255647" y="154682"/>
                  </a:lnTo>
                  <a:lnTo>
                    <a:pt x="255647" y="122297"/>
                  </a:lnTo>
                  <a:lnTo>
                    <a:pt x="223262" y="117535"/>
                  </a:lnTo>
                  <a:cubicBezTo>
                    <a:pt x="221357" y="107057"/>
                    <a:pt x="217547" y="98485"/>
                    <a:pt x="211832" y="89912"/>
                  </a:cubicBezTo>
                  <a:lnTo>
                    <a:pt x="230882" y="64195"/>
                  </a:lnTo>
                  <a:lnTo>
                    <a:pt x="208975" y="42287"/>
                  </a:lnTo>
                  <a:lnTo>
                    <a:pt x="183257" y="61337"/>
                  </a:lnTo>
                  <a:cubicBezTo>
                    <a:pt x="176590" y="55622"/>
                    <a:pt x="167065" y="51812"/>
                    <a:pt x="157540" y="48955"/>
                  </a:cubicBezTo>
                  <a:close/>
                </a:path>
              </a:pathLst>
            </a:custGeom>
            <a:noFill/>
            <a:ln w="2209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E6C240B-5980-40C8-83AD-2F339A26440D}"/>
                </a:ext>
              </a:extLst>
            </p:cNvPr>
            <p:cNvSpPr/>
            <p:nvPr/>
          </p:nvSpPr>
          <p:spPr>
            <a:xfrm>
              <a:off x="4211381" y="2684552"/>
              <a:ext cx="161925" cy="161925"/>
            </a:xfrm>
            <a:custGeom>
              <a:avLst/>
              <a:gdLst>
                <a:gd name="connsiteX0" fmla="*/ 117781 w 161925"/>
                <a:gd name="connsiteY0" fmla="*/ 55897 h 161925"/>
                <a:gd name="connsiteX1" fmla="*/ 114679 w 161925"/>
                <a:gd name="connsiteY1" fmla="*/ 117781 h 161925"/>
                <a:gd name="connsiteX2" fmla="*/ 52795 w 161925"/>
                <a:gd name="connsiteY2" fmla="*/ 114679 h 161925"/>
                <a:gd name="connsiteX3" fmla="*/ 55897 w 161925"/>
                <a:gd name="connsiteY3" fmla="*/ 52794 h 161925"/>
                <a:gd name="connsiteX4" fmla="*/ 117781 w 161925"/>
                <a:gd name="connsiteY4" fmla="*/ 55897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925" h="161925">
                  <a:moveTo>
                    <a:pt x="117781" y="55897"/>
                  </a:moveTo>
                  <a:cubicBezTo>
                    <a:pt x="134013" y="73842"/>
                    <a:pt x="132624" y="101549"/>
                    <a:pt x="114679" y="117781"/>
                  </a:cubicBezTo>
                  <a:cubicBezTo>
                    <a:pt x="96733" y="134013"/>
                    <a:pt x="69027" y="132624"/>
                    <a:pt x="52795" y="114679"/>
                  </a:cubicBezTo>
                  <a:cubicBezTo>
                    <a:pt x="36562" y="96733"/>
                    <a:pt x="37951" y="69027"/>
                    <a:pt x="55897" y="52794"/>
                  </a:cubicBezTo>
                  <a:cubicBezTo>
                    <a:pt x="73842" y="36562"/>
                    <a:pt x="101549" y="37951"/>
                    <a:pt x="117781" y="55897"/>
                  </a:cubicBezTo>
                  <a:close/>
                </a:path>
              </a:pathLst>
            </a:custGeom>
            <a:noFill/>
            <a:ln w="2209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FF3C6224-9C64-4628-B8AF-A873B597D227}"/>
                </a:ext>
              </a:extLst>
            </p:cNvPr>
            <p:cNvSpPr/>
            <p:nvPr/>
          </p:nvSpPr>
          <p:spPr>
            <a:xfrm>
              <a:off x="4160143" y="2632332"/>
              <a:ext cx="266700" cy="266700"/>
            </a:xfrm>
            <a:custGeom>
              <a:avLst/>
              <a:gdLst>
                <a:gd name="connsiteX0" fmla="*/ 157540 w 266700"/>
                <a:gd name="connsiteY0" fmla="*/ 48955 h 266700"/>
                <a:gd name="connsiteX1" fmla="*/ 153730 w 266700"/>
                <a:gd name="connsiteY1" fmla="*/ 16570 h 266700"/>
                <a:gd name="connsiteX2" fmla="*/ 121345 w 266700"/>
                <a:gd name="connsiteY2" fmla="*/ 16570 h 266700"/>
                <a:gd name="connsiteX3" fmla="*/ 116582 w 266700"/>
                <a:gd name="connsiteY3" fmla="*/ 48955 h 266700"/>
                <a:gd name="connsiteX4" fmla="*/ 88007 w 266700"/>
                <a:gd name="connsiteY4" fmla="*/ 60385 h 266700"/>
                <a:gd name="connsiteX5" fmla="*/ 62290 w 266700"/>
                <a:gd name="connsiteY5" fmla="*/ 40382 h 266700"/>
                <a:gd name="connsiteX6" fmla="*/ 40382 w 266700"/>
                <a:gd name="connsiteY6" fmla="*/ 63242 h 266700"/>
                <a:gd name="connsiteX7" fmla="*/ 60385 w 266700"/>
                <a:gd name="connsiteY7" fmla="*/ 89912 h 266700"/>
                <a:gd name="connsiteX8" fmla="*/ 48955 w 266700"/>
                <a:gd name="connsiteY8" fmla="*/ 117535 h 266700"/>
                <a:gd name="connsiteX9" fmla="*/ 16570 w 266700"/>
                <a:gd name="connsiteY9" fmla="*/ 121345 h 266700"/>
                <a:gd name="connsiteX10" fmla="*/ 16570 w 266700"/>
                <a:gd name="connsiteY10" fmla="*/ 153730 h 266700"/>
                <a:gd name="connsiteX11" fmla="*/ 48955 w 266700"/>
                <a:gd name="connsiteY11" fmla="*/ 158492 h 266700"/>
                <a:gd name="connsiteX12" fmla="*/ 60385 w 266700"/>
                <a:gd name="connsiteY12" fmla="*/ 187067 h 266700"/>
                <a:gd name="connsiteX13" fmla="*/ 39430 w 266700"/>
                <a:gd name="connsiteY13" fmla="*/ 210880 h 266700"/>
                <a:gd name="connsiteX14" fmla="*/ 61337 w 266700"/>
                <a:gd name="connsiteY14" fmla="*/ 232787 h 266700"/>
                <a:gd name="connsiteX15" fmla="*/ 87055 w 266700"/>
                <a:gd name="connsiteY15" fmla="*/ 212785 h 266700"/>
                <a:gd name="connsiteX16" fmla="*/ 114677 w 266700"/>
                <a:gd name="connsiteY16" fmla="*/ 225167 h 266700"/>
                <a:gd name="connsiteX17" fmla="*/ 118487 w 266700"/>
                <a:gd name="connsiteY17" fmla="*/ 257552 h 266700"/>
                <a:gd name="connsiteX18" fmla="*/ 150872 w 266700"/>
                <a:gd name="connsiteY18" fmla="*/ 257552 h 266700"/>
                <a:gd name="connsiteX19" fmla="*/ 154682 w 266700"/>
                <a:gd name="connsiteY19" fmla="*/ 226120 h 266700"/>
                <a:gd name="connsiteX20" fmla="*/ 183257 w 266700"/>
                <a:gd name="connsiteY20" fmla="*/ 214690 h 266700"/>
                <a:gd name="connsiteX21" fmla="*/ 208975 w 266700"/>
                <a:gd name="connsiteY21" fmla="*/ 233740 h 266700"/>
                <a:gd name="connsiteX22" fmla="*/ 230882 w 266700"/>
                <a:gd name="connsiteY22" fmla="*/ 211832 h 266700"/>
                <a:gd name="connsiteX23" fmla="*/ 211832 w 266700"/>
                <a:gd name="connsiteY23" fmla="*/ 186115 h 266700"/>
                <a:gd name="connsiteX24" fmla="*/ 223262 w 266700"/>
                <a:gd name="connsiteY24" fmla="*/ 158492 h 266700"/>
                <a:gd name="connsiteX25" fmla="*/ 255647 w 266700"/>
                <a:gd name="connsiteY25" fmla="*/ 154682 h 266700"/>
                <a:gd name="connsiteX26" fmla="*/ 255647 w 266700"/>
                <a:gd name="connsiteY26" fmla="*/ 122297 h 266700"/>
                <a:gd name="connsiteX27" fmla="*/ 223262 w 266700"/>
                <a:gd name="connsiteY27" fmla="*/ 117535 h 266700"/>
                <a:gd name="connsiteX28" fmla="*/ 211832 w 266700"/>
                <a:gd name="connsiteY28" fmla="*/ 89912 h 266700"/>
                <a:gd name="connsiteX29" fmla="*/ 230882 w 266700"/>
                <a:gd name="connsiteY29" fmla="*/ 64195 h 266700"/>
                <a:gd name="connsiteX30" fmla="*/ 208975 w 266700"/>
                <a:gd name="connsiteY30" fmla="*/ 42287 h 266700"/>
                <a:gd name="connsiteX31" fmla="*/ 183257 w 266700"/>
                <a:gd name="connsiteY31" fmla="*/ 61337 h 266700"/>
                <a:gd name="connsiteX32" fmla="*/ 157540 w 266700"/>
                <a:gd name="connsiteY32" fmla="*/ 48955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66700" h="266700">
                  <a:moveTo>
                    <a:pt x="157540" y="48955"/>
                  </a:moveTo>
                  <a:lnTo>
                    <a:pt x="153730" y="16570"/>
                  </a:lnTo>
                  <a:lnTo>
                    <a:pt x="121345" y="16570"/>
                  </a:lnTo>
                  <a:lnTo>
                    <a:pt x="116582" y="48955"/>
                  </a:lnTo>
                  <a:cubicBezTo>
                    <a:pt x="106105" y="50860"/>
                    <a:pt x="96580" y="55622"/>
                    <a:pt x="88007" y="60385"/>
                  </a:cubicBezTo>
                  <a:lnTo>
                    <a:pt x="62290" y="40382"/>
                  </a:lnTo>
                  <a:lnTo>
                    <a:pt x="40382" y="63242"/>
                  </a:lnTo>
                  <a:lnTo>
                    <a:pt x="60385" y="89912"/>
                  </a:lnTo>
                  <a:cubicBezTo>
                    <a:pt x="54670" y="98485"/>
                    <a:pt x="50860" y="108010"/>
                    <a:pt x="48955" y="117535"/>
                  </a:cubicBezTo>
                  <a:lnTo>
                    <a:pt x="16570" y="121345"/>
                  </a:lnTo>
                  <a:lnTo>
                    <a:pt x="16570" y="153730"/>
                  </a:lnTo>
                  <a:lnTo>
                    <a:pt x="48955" y="158492"/>
                  </a:lnTo>
                  <a:cubicBezTo>
                    <a:pt x="50860" y="168970"/>
                    <a:pt x="54670" y="178495"/>
                    <a:pt x="60385" y="187067"/>
                  </a:cubicBezTo>
                  <a:lnTo>
                    <a:pt x="39430" y="210880"/>
                  </a:lnTo>
                  <a:lnTo>
                    <a:pt x="61337" y="232787"/>
                  </a:lnTo>
                  <a:lnTo>
                    <a:pt x="87055" y="212785"/>
                  </a:lnTo>
                  <a:cubicBezTo>
                    <a:pt x="95627" y="218500"/>
                    <a:pt x="105152" y="222310"/>
                    <a:pt x="114677" y="225167"/>
                  </a:cubicBezTo>
                  <a:lnTo>
                    <a:pt x="118487" y="257552"/>
                  </a:lnTo>
                  <a:lnTo>
                    <a:pt x="150872" y="257552"/>
                  </a:lnTo>
                  <a:lnTo>
                    <a:pt x="154682" y="226120"/>
                  </a:lnTo>
                  <a:cubicBezTo>
                    <a:pt x="165160" y="224215"/>
                    <a:pt x="174685" y="220405"/>
                    <a:pt x="183257" y="214690"/>
                  </a:cubicBezTo>
                  <a:lnTo>
                    <a:pt x="208975" y="233740"/>
                  </a:lnTo>
                  <a:lnTo>
                    <a:pt x="230882" y="211832"/>
                  </a:lnTo>
                  <a:lnTo>
                    <a:pt x="211832" y="186115"/>
                  </a:lnTo>
                  <a:cubicBezTo>
                    <a:pt x="217547" y="177542"/>
                    <a:pt x="221357" y="168017"/>
                    <a:pt x="223262" y="158492"/>
                  </a:cubicBezTo>
                  <a:lnTo>
                    <a:pt x="255647" y="154682"/>
                  </a:lnTo>
                  <a:lnTo>
                    <a:pt x="255647" y="122297"/>
                  </a:lnTo>
                  <a:lnTo>
                    <a:pt x="223262" y="117535"/>
                  </a:lnTo>
                  <a:cubicBezTo>
                    <a:pt x="221357" y="107057"/>
                    <a:pt x="217547" y="98485"/>
                    <a:pt x="211832" y="89912"/>
                  </a:cubicBezTo>
                  <a:lnTo>
                    <a:pt x="230882" y="64195"/>
                  </a:lnTo>
                  <a:lnTo>
                    <a:pt x="208975" y="42287"/>
                  </a:lnTo>
                  <a:lnTo>
                    <a:pt x="183257" y="61337"/>
                  </a:lnTo>
                  <a:cubicBezTo>
                    <a:pt x="176590" y="55622"/>
                    <a:pt x="167065" y="51812"/>
                    <a:pt x="157540" y="48955"/>
                  </a:cubicBezTo>
                  <a:close/>
                </a:path>
              </a:pathLst>
            </a:custGeom>
            <a:noFill/>
            <a:ln w="22093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DB3EA429-797E-40C7-B53B-8AA896C00FF7}"/>
              </a:ext>
            </a:extLst>
          </p:cNvPr>
          <p:cNvGrpSpPr/>
          <p:nvPr/>
        </p:nvGrpSpPr>
        <p:grpSpPr>
          <a:xfrm>
            <a:off x="1587901" y="1166296"/>
            <a:ext cx="1151572" cy="1263967"/>
            <a:chOff x="1855915" y="1237241"/>
            <a:chExt cx="1151572" cy="1263967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DF82D17-F0F0-4B38-9DAF-75142A5F1791}"/>
                </a:ext>
              </a:extLst>
            </p:cNvPr>
            <p:cNvSpPr/>
            <p:nvPr/>
          </p:nvSpPr>
          <p:spPr>
            <a:xfrm>
              <a:off x="1868297" y="1745876"/>
              <a:ext cx="714375" cy="752475"/>
            </a:xfrm>
            <a:custGeom>
              <a:avLst/>
              <a:gdLst>
                <a:gd name="connsiteX0" fmla="*/ 67628 w 714375"/>
                <a:gd name="connsiteY0" fmla="*/ 14288 h 752475"/>
                <a:gd name="connsiteX1" fmla="*/ 14288 w 714375"/>
                <a:gd name="connsiteY1" fmla="*/ 14288 h 752475"/>
                <a:gd name="connsiteX2" fmla="*/ 14288 w 714375"/>
                <a:gd name="connsiteY2" fmla="*/ 745807 h 752475"/>
                <a:gd name="connsiteX3" fmla="*/ 701040 w 714375"/>
                <a:gd name="connsiteY3" fmla="*/ 745807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4375" h="752475">
                  <a:moveTo>
                    <a:pt x="67628" y="14288"/>
                  </a:moveTo>
                  <a:lnTo>
                    <a:pt x="14288" y="14288"/>
                  </a:lnTo>
                  <a:lnTo>
                    <a:pt x="14288" y="745807"/>
                  </a:lnTo>
                  <a:lnTo>
                    <a:pt x="701040" y="745807"/>
                  </a:lnTo>
                </a:path>
              </a:pathLst>
            </a:custGeom>
            <a:noFill/>
            <a:ln w="19050" cap="flat">
              <a:solidFill>
                <a:schemeClr val="tx1">
                  <a:alpha val="7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4459415-93B6-441D-BBC3-92A401C4A780}"/>
                </a:ext>
              </a:extLst>
            </p:cNvPr>
            <p:cNvSpPr/>
            <p:nvPr/>
          </p:nvSpPr>
          <p:spPr>
            <a:xfrm>
              <a:off x="2459800" y="1322013"/>
              <a:ext cx="304800" cy="28575"/>
            </a:xfrm>
            <a:custGeom>
              <a:avLst/>
              <a:gdLst>
                <a:gd name="connsiteX0" fmla="*/ 297180 w 304800"/>
                <a:gd name="connsiteY0" fmla="*/ 14287 h 28575"/>
                <a:gd name="connsiteX1" fmla="*/ 14288 w 304800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4800" h="28575">
                  <a:moveTo>
                    <a:pt x="297180" y="14287"/>
                  </a:moveTo>
                  <a:lnTo>
                    <a:pt x="14288" y="14287"/>
                  </a:lnTo>
                </a:path>
              </a:pathLst>
            </a:custGeom>
            <a:ln w="19050" cap="flat">
              <a:solidFill>
                <a:schemeClr val="tx1">
                  <a:alpha val="7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AC91C98-F0CC-4276-813F-CE1742F1CAD0}"/>
                </a:ext>
              </a:extLst>
            </p:cNvPr>
            <p:cNvSpPr/>
            <p:nvPr/>
          </p:nvSpPr>
          <p:spPr>
            <a:xfrm>
              <a:off x="2854135" y="1322013"/>
              <a:ext cx="152400" cy="276225"/>
            </a:xfrm>
            <a:custGeom>
              <a:avLst/>
              <a:gdLst>
                <a:gd name="connsiteX0" fmla="*/ 14288 w 152400"/>
                <a:gd name="connsiteY0" fmla="*/ 14288 h 276225"/>
                <a:gd name="connsiteX1" fmla="*/ 140970 w 152400"/>
                <a:gd name="connsiteY1" fmla="*/ 14288 h 276225"/>
                <a:gd name="connsiteX2" fmla="*/ 140970 w 152400"/>
                <a:gd name="connsiteY2" fmla="*/ 265748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276225">
                  <a:moveTo>
                    <a:pt x="14288" y="14288"/>
                  </a:moveTo>
                  <a:lnTo>
                    <a:pt x="140970" y="14288"/>
                  </a:lnTo>
                  <a:lnTo>
                    <a:pt x="140970" y="265748"/>
                  </a:lnTo>
                </a:path>
              </a:pathLst>
            </a:custGeom>
            <a:noFill/>
            <a:ln w="19050" cap="flat">
              <a:solidFill>
                <a:schemeClr val="tx1">
                  <a:alpha val="7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76ECAF4-D8B4-44A6-9314-5112E1483B84}"/>
                </a:ext>
              </a:extLst>
            </p:cNvPr>
            <p:cNvSpPr/>
            <p:nvPr/>
          </p:nvSpPr>
          <p:spPr>
            <a:xfrm>
              <a:off x="2074037" y="1322013"/>
              <a:ext cx="295275" cy="28575"/>
            </a:xfrm>
            <a:custGeom>
              <a:avLst/>
              <a:gdLst>
                <a:gd name="connsiteX0" fmla="*/ 288608 w 295275"/>
                <a:gd name="connsiteY0" fmla="*/ 14287 h 28575"/>
                <a:gd name="connsiteX1" fmla="*/ 14287 w 295275"/>
                <a:gd name="connsiteY1" fmla="*/ 14287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5275" h="28575">
                  <a:moveTo>
                    <a:pt x="288608" y="14287"/>
                  </a:moveTo>
                  <a:lnTo>
                    <a:pt x="14287" y="14287"/>
                  </a:lnTo>
                </a:path>
              </a:pathLst>
            </a:custGeom>
            <a:ln w="19050" cap="flat">
              <a:solidFill>
                <a:schemeClr val="tx1">
                  <a:alpha val="7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70D0FF0-F74A-4CC1-980B-3B1EAE04D2B4}"/>
                </a:ext>
              </a:extLst>
            </p:cNvPr>
            <p:cNvSpPr/>
            <p:nvPr/>
          </p:nvSpPr>
          <p:spPr>
            <a:xfrm>
              <a:off x="1855915" y="1322013"/>
              <a:ext cx="133350" cy="190500"/>
            </a:xfrm>
            <a:custGeom>
              <a:avLst/>
              <a:gdLst>
                <a:gd name="connsiteX0" fmla="*/ 120968 w 133350"/>
                <a:gd name="connsiteY0" fmla="*/ 14288 h 190500"/>
                <a:gd name="connsiteX1" fmla="*/ 14288 w 133350"/>
                <a:gd name="connsiteY1" fmla="*/ 14288 h 190500"/>
                <a:gd name="connsiteX2" fmla="*/ 14288 w 133350"/>
                <a:gd name="connsiteY2" fmla="*/ 177165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350" h="190500">
                  <a:moveTo>
                    <a:pt x="120968" y="14288"/>
                  </a:moveTo>
                  <a:lnTo>
                    <a:pt x="14288" y="14288"/>
                  </a:lnTo>
                  <a:lnTo>
                    <a:pt x="14288" y="177165"/>
                  </a:lnTo>
                </a:path>
              </a:pathLst>
            </a:custGeom>
            <a:noFill/>
            <a:ln w="19050" cap="flat">
              <a:solidFill>
                <a:schemeClr val="tx1">
                  <a:alpha val="7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D9E73AC-DC5F-4B40-8309-5A64E83DC5F7}"/>
                </a:ext>
              </a:extLst>
            </p:cNvPr>
            <p:cNvSpPr/>
            <p:nvPr/>
          </p:nvSpPr>
          <p:spPr>
            <a:xfrm>
              <a:off x="2855087" y="2310708"/>
              <a:ext cx="152400" cy="190500"/>
            </a:xfrm>
            <a:custGeom>
              <a:avLst/>
              <a:gdLst>
                <a:gd name="connsiteX0" fmla="*/ 14288 w 152400"/>
                <a:gd name="connsiteY0" fmla="*/ 177165 h 190500"/>
                <a:gd name="connsiteX1" fmla="*/ 138113 w 152400"/>
                <a:gd name="connsiteY1" fmla="*/ 177165 h 190500"/>
                <a:gd name="connsiteX2" fmla="*/ 138113 w 152400"/>
                <a:gd name="connsiteY2" fmla="*/ 1428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400" h="190500">
                  <a:moveTo>
                    <a:pt x="14288" y="177165"/>
                  </a:moveTo>
                  <a:lnTo>
                    <a:pt x="138113" y="177165"/>
                  </a:lnTo>
                  <a:lnTo>
                    <a:pt x="138113" y="14288"/>
                  </a:lnTo>
                </a:path>
              </a:pathLst>
            </a:custGeom>
            <a:noFill/>
            <a:ln w="19050" cap="flat">
              <a:solidFill>
                <a:schemeClr val="tx1">
                  <a:alpha val="7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E3B786D-4188-43C4-BFC7-B4BB320AA8A5}"/>
                </a:ext>
              </a:extLst>
            </p:cNvPr>
            <p:cNvSpPr/>
            <p:nvPr/>
          </p:nvSpPr>
          <p:spPr>
            <a:xfrm>
              <a:off x="1996885" y="1245813"/>
              <a:ext cx="66675" cy="171450"/>
            </a:xfrm>
            <a:custGeom>
              <a:avLst/>
              <a:gdLst>
                <a:gd name="connsiteX0" fmla="*/ 14288 w 66675"/>
                <a:gd name="connsiteY0" fmla="*/ 121920 h 171450"/>
                <a:gd name="connsiteX1" fmla="*/ 14288 w 66675"/>
                <a:gd name="connsiteY1" fmla="*/ 140970 h 171450"/>
                <a:gd name="connsiteX2" fmla="*/ 35243 w 66675"/>
                <a:gd name="connsiteY2" fmla="*/ 161925 h 171450"/>
                <a:gd name="connsiteX3" fmla="*/ 56198 w 66675"/>
                <a:gd name="connsiteY3" fmla="*/ 140970 h 171450"/>
                <a:gd name="connsiteX4" fmla="*/ 56198 w 66675"/>
                <a:gd name="connsiteY4" fmla="*/ 121920 h 171450"/>
                <a:gd name="connsiteX5" fmla="*/ 56198 w 66675"/>
                <a:gd name="connsiteY5" fmla="*/ 35243 h 171450"/>
                <a:gd name="connsiteX6" fmla="*/ 35243 w 66675"/>
                <a:gd name="connsiteY6" fmla="*/ 14288 h 171450"/>
                <a:gd name="connsiteX7" fmla="*/ 14288 w 66675"/>
                <a:gd name="connsiteY7" fmla="*/ 35243 h 171450"/>
                <a:gd name="connsiteX8" fmla="*/ 14288 w 66675"/>
                <a:gd name="connsiteY8" fmla="*/ 12192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5" h="171450">
                  <a:moveTo>
                    <a:pt x="14288" y="121920"/>
                  </a:moveTo>
                  <a:lnTo>
                    <a:pt x="14288" y="140970"/>
                  </a:lnTo>
                  <a:cubicBezTo>
                    <a:pt x="14288" y="152400"/>
                    <a:pt x="23812" y="161925"/>
                    <a:pt x="35243" y="161925"/>
                  </a:cubicBezTo>
                  <a:cubicBezTo>
                    <a:pt x="46673" y="161925"/>
                    <a:pt x="56198" y="152400"/>
                    <a:pt x="56198" y="140970"/>
                  </a:cubicBezTo>
                  <a:lnTo>
                    <a:pt x="56198" y="121920"/>
                  </a:lnTo>
                  <a:lnTo>
                    <a:pt x="56198" y="35243"/>
                  </a:lnTo>
                  <a:cubicBezTo>
                    <a:pt x="56198" y="23813"/>
                    <a:pt x="46673" y="14288"/>
                    <a:pt x="35243" y="14288"/>
                  </a:cubicBezTo>
                  <a:cubicBezTo>
                    <a:pt x="23812" y="14288"/>
                    <a:pt x="14288" y="23813"/>
                    <a:pt x="14288" y="35243"/>
                  </a:cubicBezTo>
                  <a:lnTo>
                    <a:pt x="14288" y="121920"/>
                  </a:lnTo>
                  <a:close/>
                </a:path>
              </a:pathLst>
            </a:custGeom>
            <a:noFill/>
            <a:ln w="19050" cap="flat">
              <a:solidFill>
                <a:schemeClr val="tx1">
                  <a:alpha val="7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F70CA115-3949-4993-8B33-E03477232D24}"/>
                </a:ext>
              </a:extLst>
            </p:cNvPr>
            <p:cNvSpPr/>
            <p:nvPr/>
          </p:nvSpPr>
          <p:spPr>
            <a:xfrm>
              <a:off x="2391220" y="1237241"/>
              <a:ext cx="66675" cy="171450"/>
            </a:xfrm>
            <a:custGeom>
              <a:avLst/>
              <a:gdLst>
                <a:gd name="connsiteX0" fmla="*/ 14288 w 66675"/>
                <a:gd name="connsiteY0" fmla="*/ 121920 h 171450"/>
                <a:gd name="connsiteX1" fmla="*/ 14288 w 66675"/>
                <a:gd name="connsiteY1" fmla="*/ 140970 h 171450"/>
                <a:gd name="connsiteX2" fmla="*/ 35243 w 66675"/>
                <a:gd name="connsiteY2" fmla="*/ 161925 h 171450"/>
                <a:gd name="connsiteX3" fmla="*/ 56197 w 66675"/>
                <a:gd name="connsiteY3" fmla="*/ 140970 h 171450"/>
                <a:gd name="connsiteX4" fmla="*/ 56197 w 66675"/>
                <a:gd name="connsiteY4" fmla="*/ 121920 h 171450"/>
                <a:gd name="connsiteX5" fmla="*/ 56197 w 66675"/>
                <a:gd name="connsiteY5" fmla="*/ 35243 h 171450"/>
                <a:gd name="connsiteX6" fmla="*/ 35243 w 66675"/>
                <a:gd name="connsiteY6" fmla="*/ 14288 h 171450"/>
                <a:gd name="connsiteX7" fmla="*/ 14288 w 66675"/>
                <a:gd name="connsiteY7" fmla="*/ 35243 h 171450"/>
                <a:gd name="connsiteX8" fmla="*/ 14288 w 66675"/>
                <a:gd name="connsiteY8" fmla="*/ 12192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5" h="171450">
                  <a:moveTo>
                    <a:pt x="14288" y="121920"/>
                  </a:moveTo>
                  <a:lnTo>
                    <a:pt x="14288" y="140970"/>
                  </a:lnTo>
                  <a:cubicBezTo>
                    <a:pt x="14288" y="152400"/>
                    <a:pt x="23813" y="161925"/>
                    <a:pt x="35243" y="161925"/>
                  </a:cubicBezTo>
                  <a:cubicBezTo>
                    <a:pt x="46672" y="161925"/>
                    <a:pt x="56197" y="152400"/>
                    <a:pt x="56197" y="140970"/>
                  </a:cubicBezTo>
                  <a:lnTo>
                    <a:pt x="56197" y="121920"/>
                  </a:lnTo>
                  <a:lnTo>
                    <a:pt x="56197" y="35243"/>
                  </a:lnTo>
                  <a:cubicBezTo>
                    <a:pt x="56197" y="23813"/>
                    <a:pt x="46672" y="14288"/>
                    <a:pt x="35243" y="14288"/>
                  </a:cubicBezTo>
                  <a:cubicBezTo>
                    <a:pt x="23813" y="14288"/>
                    <a:pt x="14288" y="23813"/>
                    <a:pt x="14288" y="35243"/>
                  </a:cubicBezTo>
                  <a:lnTo>
                    <a:pt x="14288" y="121920"/>
                  </a:lnTo>
                  <a:close/>
                </a:path>
              </a:pathLst>
            </a:custGeom>
            <a:noFill/>
            <a:ln w="19050" cap="flat">
              <a:solidFill>
                <a:schemeClr val="tx1">
                  <a:alpha val="7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BEA7633-8A3A-4E1C-A5D2-F645D45916E9}"/>
                </a:ext>
              </a:extLst>
            </p:cNvPr>
            <p:cNvSpPr/>
            <p:nvPr/>
          </p:nvSpPr>
          <p:spPr>
            <a:xfrm>
              <a:off x="2776982" y="1245813"/>
              <a:ext cx="66675" cy="171450"/>
            </a:xfrm>
            <a:custGeom>
              <a:avLst/>
              <a:gdLst>
                <a:gd name="connsiteX0" fmla="*/ 14288 w 66675"/>
                <a:gd name="connsiteY0" fmla="*/ 121920 h 171450"/>
                <a:gd name="connsiteX1" fmla="*/ 14288 w 66675"/>
                <a:gd name="connsiteY1" fmla="*/ 140970 h 171450"/>
                <a:gd name="connsiteX2" fmla="*/ 35243 w 66675"/>
                <a:gd name="connsiteY2" fmla="*/ 161925 h 171450"/>
                <a:gd name="connsiteX3" fmla="*/ 56198 w 66675"/>
                <a:gd name="connsiteY3" fmla="*/ 140970 h 171450"/>
                <a:gd name="connsiteX4" fmla="*/ 56198 w 66675"/>
                <a:gd name="connsiteY4" fmla="*/ 121920 h 171450"/>
                <a:gd name="connsiteX5" fmla="*/ 56198 w 66675"/>
                <a:gd name="connsiteY5" fmla="*/ 35243 h 171450"/>
                <a:gd name="connsiteX6" fmla="*/ 35243 w 66675"/>
                <a:gd name="connsiteY6" fmla="*/ 14288 h 171450"/>
                <a:gd name="connsiteX7" fmla="*/ 14288 w 66675"/>
                <a:gd name="connsiteY7" fmla="*/ 35243 h 171450"/>
                <a:gd name="connsiteX8" fmla="*/ 14288 w 66675"/>
                <a:gd name="connsiteY8" fmla="*/ 12192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75" h="171450">
                  <a:moveTo>
                    <a:pt x="14288" y="121920"/>
                  </a:moveTo>
                  <a:lnTo>
                    <a:pt x="14288" y="140970"/>
                  </a:lnTo>
                  <a:cubicBezTo>
                    <a:pt x="14288" y="152400"/>
                    <a:pt x="23813" y="161925"/>
                    <a:pt x="35243" y="161925"/>
                  </a:cubicBezTo>
                  <a:cubicBezTo>
                    <a:pt x="46673" y="161925"/>
                    <a:pt x="56198" y="152400"/>
                    <a:pt x="56198" y="140970"/>
                  </a:cubicBezTo>
                  <a:lnTo>
                    <a:pt x="56198" y="121920"/>
                  </a:lnTo>
                  <a:lnTo>
                    <a:pt x="56198" y="35243"/>
                  </a:lnTo>
                  <a:cubicBezTo>
                    <a:pt x="56198" y="23813"/>
                    <a:pt x="46673" y="14288"/>
                    <a:pt x="35243" y="14288"/>
                  </a:cubicBezTo>
                  <a:cubicBezTo>
                    <a:pt x="23813" y="14288"/>
                    <a:pt x="14288" y="23813"/>
                    <a:pt x="14288" y="35243"/>
                  </a:cubicBezTo>
                  <a:lnTo>
                    <a:pt x="14288" y="121920"/>
                  </a:lnTo>
                  <a:close/>
                </a:path>
              </a:pathLst>
            </a:custGeom>
            <a:noFill/>
            <a:ln w="19050" cap="flat">
              <a:solidFill>
                <a:schemeClr val="tx1">
                  <a:alpha val="70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/>
                <a:ea typeface="+mn-ea"/>
                <a:cs typeface="+mn-cs"/>
              </a:endParaRPr>
            </a:p>
          </p:txBody>
        </p:sp>
        <p:pic>
          <p:nvPicPr>
            <p:cNvPr id="139" name="Graphic 138">
              <a:extLst>
                <a:ext uri="{FF2B5EF4-FFF2-40B4-BE49-F238E27FC236}">
                  <a16:creationId xmlns:a16="http://schemas.microsoft.com/office/drawing/2014/main" id="{2A971F22-3098-4E78-A96F-F99BFF878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83882" y="1578168"/>
              <a:ext cx="679415" cy="726452"/>
            </a:xfrm>
            <a:prstGeom prst="rect">
              <a:avLst/>
            </a:prstGeom>
          </p:spPr>
        </p:pic>
      </p:grpSp>
      <p:sp>
        <p:nvSpPr>
          <p:cNvPr id="141" name="Arrow: Pentagon 140">
            <a:extLst>
              <a:ext uri="{FF2B5EF4-FFF2-40B4-BE49-F238E27FC236}">
                <a16:creationId xmlns:a16="http://schemas.microsoft.com/office/drawing/2014/main" id="{2F9F16DB-E372-428C-8636-0BBC87D86306}"/>
              </a:ext>
            </a:extLst>
          </p:cNvPr>
          <p:cNvSpPr/>
          <p:nvPr/>
        </p:nvSpPr>
        <p:spPr>
          <a:xfrm>
            <a:off x="-3697913" y="2438400"/>
            <a:ext cx="3646802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accent2"/>
              </a:gs>
              <a:gs pos="20000">
                <a:schemeClr val="accent2"/>
              </a:gs>
              <a:gs pos="100000">
                <a:srgbClr val="F3801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42" name="Arrow: Pentagon 141">
            <a:extLst>
              <a:ext uri="{FF2B5EF4-FFF2-40B4-BE49-F238E27FC236}">
                <a16:creationId xmlns:a16="http://schemas.microsoft.com/office/drawing/2014/main" id="{9D53C659-24CE-4BCB-A436-549D0081BD2F}"/>
              </a:ext>
            </a:extLst>
          </p:cNvPr>
          <p:cNvSpPr/>
          <p:nvPr/>
        </p:nvSpPr>
        <p:spPr>
          <a:xfrm>
            <a:off x="-6426609" y="2438400"/>
            <a:ext cx="3255162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143" name="Group 22">
            <a:extLst>
              <a:ext uri="{FF2B5EF4-FFF2-40B4-BE49-F238E27FC236}">
                <a16:creationId xmlns:a16="http://schemas.microsoft.com/office/drawing/2014/main" id="{95E9142B-E387-4E53-8BAA-C4CDA23A2D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5162534" y="2992031"/>
            <a:ext cx="727012" cy="682948"/>
            <a:chOff x="2715" y="1465"/>
            <a:chExt cx="330" cy="310"/>
          </a:xfrm>
        </p:grpSpPr>
        <p:sp>
          <p:nvSpPr>
            <p:cNvPr id="144" name="Freeform 23">
              <a:extLst>
                <a:ext uri="{FF2B5EF4-FFF2-40B4-BE49-F238E27FC236}">
                  <a16:creationId xmlns:a16="http://schemas.microsoft.com/office/drawing/2014/main" id="{ECC04845-4C36-49F9-B475-A53C3EA76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465"/>
              <a:ext cx="310" cy="310"/>
            </a:xfrm>
            <a:custGeom>
              <a:avLst/>
              <a:gdLst>
                <a:gd name="T0" fmla="*/ 30 w 152"/>
                <a:gd name="T1" fmla="*/ 136 h 152"/>
                <a:gd name="T2" fmla="*/ 76 w 152"/>
                <a:gd name="T3" fmla="*/ 152 h 152"/>
                <a:gd name="T4" fmla="*/ 152 w 152"/>
                <a:gd name="T5" fmla="*/ 76 h 152"/>
                <a:gd name="T6" fmla="*/ 76 w 152"/>
                <a:gd name="T7" fmla="*/ 0 h 152"/>
                <a:gd name="T8" fmla="*/ 0 w 152"/>
                <a:gd name="T9" fmla="*/ 76 h 152"/>
                <a:gd name="T10" fmla="*/ 7 w 152"/>
                <a:gd name="T11" fmla="*/ 10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52">
                  <a:moveTo>
                    <a:pt x="30" y="136"/>
                  </a:moveTo>
                  <a:cubicBezTo>
                    <a:pt x="43" y="146"/>
                    <a:pt x="59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87"/>
                    <a:pt x="3" y="98"/>
                    <a:pt x="7" y="107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45" name="Freeform 24">
              <a:extLst>
                <a:ext uri="{FF2B5EF4-FFF2-40B4-BE49-F238E27FC236}">
                  <a16:creationId xmlns:a16="http://schemas.microsoft.com/office/drawing/2014/main" id="{8292C109-F0B5-47A4-B72A-B21990875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500"/>
              <a:ext cx="73" cy="191"/>
            </a:xfrm>
            <a:custGeom>
              <a:avLst/>
              <a:gdLst>
                <a:gd name="T0" fmla="*/ 0 w 73"/>
                <a:gd name="T1" fmla="*/ 0 h 191"/>
                <a:gd name="T2" fmla="*/ 0 w 73"/>
                <a:gd name="T3" fmla="*/ 120 h 191"/>
                <a:gd name="T4" fmla="*/ 73 w 73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191">
                  <a:moveTo>
                    <a:pt x="0" y="0"/>
                  </a:moveTo>
                  <a:lnTo>
                    <a:pt x="0" y="120"/>
                  </a:lnTo>
                  <a:lnTo>
                    <a:pt x="73" y="19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46" name="Freeform 25">
              <a:extLst>
                <a:ext uri="{FF2B5EF4-FFF2-40B4-BE49-F238E27FC236}">
                  <a16:creationId xmlns:a16="http://schemas.microsoft.com/office/drawing/2014/main" id="{76CA16B9-B3C0-4B1B-B5C6-DF251683C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651"/>
              <a:ext cx="53" cy="34"/>
            </a:xfrm>
            <a:custGeom>
              <a:avLst/>
              <a:gdLst>
                <a:gd name="T0" fmla="*/ 53 w 53"/>
                <a:gd name="T1" fmla="*/ 0 h 34"/>
                <a:gd name="T2" fmla="*/ 35 w 53"/>
                <a:gd name="T3" fmla="*/ 34 h 34"/>
                <a:gd name="T4" fmla="*/ 0 w 53"/>
                <a:gd name="T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53" y="0"/>
                  </a:moveTo>
                  <a:lnTo>
                    <a:pt x="35" y="34"/>
                  </a:lnTo>
                  <a:lnTo>
                    <a:pt x="0" y="16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grpSp>
        <p:nvGrpSpPr>
          <p:cNvPr id="147" name="Group 30">
            <a:extLst>
              <a:ext uri="{FF2B5EF4-FFF2-40B4-BE49-F238E27FC236}">
                <a16:creationId xmlns:a16="http://schemas.microsoft.com/office/drawing/2014/main" id="{5B5735F3-BD23-4478-A5A1-88D5CCA6C3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2223704" y="2887666"/>
            <a:ext cx="826518" cy="811955"/>
            <a:chOff x="5449" y="2282"/>
            <a:chExt cx="454" cy="446"/>
          </a:xfrm>
        </p:grpSpPr>
        <p:sp>
          <p:nvSpPr>
            <p:cNvPr id="148" name="Freeform 33">
              <a:extLst>
                <a:ext uri="{FF2B5EF4-FFF2-40B4-BE49-F238E27FC236}">
                  <a16:creationId xmlns:a16="http://schemas.microsoft.com/office/drawing/2014/main" id="{6D4C81F7-F893-4E4F-8736-F473E0343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9" y="2562"/>
              <a:ext cx="120" cy="120"/>
            </a:xfrm>
            <a:custGeom>
              <a:avLst/>
              <a:gdLst>
                <a:gd name="T0" fmla="*/ 45 w 88"/>
                <a:gd name="T1" fmla="*/ 11 h 88"/>
                <a:gd name="T2" fmla="*/ 78 w 88"/>
                <a:gd name="T3" fmla="*/ 44 h 88"/>
                <a:gd name="T4" fmla="*/ 45 w 88"/>
                <a:gd name="T5" fmla="*/ 80 h 88"/>
                <a:gd name="T6" fmla="*/ 11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8" y="26"/>
                    <a:pt x="78" y="44"/>
                  </a:cubicBezTo>
                  <a:cubicBezTo>
                    <a:pt x="78" y="64"/>
                    <a:pt x="62" y="80"/>
                    <a:pt x="45" y="80"/>
                  </a:cubicBezTo>
                  <a:cubicBezTo>
                    <a:pt x="26" y="80"/>
                    <a:pt x="11" y="64"/>
                    <a:pt x="11" y="44"/>
                  </a:cubicBezTo>
                  <a:cubicBezTo>
                    <a:pt x="13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49" name="Freeform 36">
              <a:extLst>
                <a:ext uri="{FF2B5EF4-FFF2-40B4-BE49-F238E27FC236}">
                  <a16:creationId xmlns:a16="http://schemas.microsoft.com/office/drawing/2014/main" id="{1CEC930D-C6D7-4BAA-ACE7-698A9FA40E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5" y="2282"/>
              <a:ext cx="122" cy="121"/>
            </a:xfrm>
            <a:custGeom>
              <a:avLst/>
              <a:gdLst>
                <a:gd name="T0" fmla="*/ 46 w 89"/>
                <a:gd name="T1" fmla="*/ 11 h 88"/>
                <a:gd name="T2" fmla="*/ 78 w 89"/>
                <a:gd name="T3" fmla="*/ 44 h 88"/>
                <a:gd name="T4" fmla="*/ 46 w 89"/>
                <a:gd name="T5" fmla="*/ 79 h 88"/>
                <a:gd name="T6" fmla="*/ 11 w 89"/>
                <a:gd name="T7" fmla="*/ 44 h 88"/>
                <a:gd name="T8" fmla="*/ 46 w 89"/>
                <a:gd name="T9" fmla="*/ 11 h 88"/>
                <a:gd name="T10" fmla="*/ 46 w 89"/>
                <a:gd name="T11" fmla="*/ 0 h 88"/>
                <a:gd name="T12" fmla="*/ 0 w 89"/>
                <a:gd name="T13" fmla="*/ 44 h 88"/>
                <a:gd name="T14" fmla="*/ 46 w 89"/>
                <a:gd name="T15" fmla="*/ 88 h 88"/>
                <a:gd name="T16" fmla="*/ 89 w 89"/>
                <a:gd name="T17" fmla="*/ 44 h 88"/>
                <a:gd name="T18" fmla="*/ 46 w 89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8">
                  <a:moveTo>
                    <a:pt x="46" y="11"/>
                  </a:moveTo>
                  <a:cubicBezTo>
                    <a:pt x="63" y="11"/>
                    <a:pt x="78" y="26"/>
                    <a:pt x="78" y="44"/>
                  </a:cubicBezTo>
                  <a:cubicBezTo>
                    <a:pt x="78" y="64"/>
                    <a:pt x="63" y="79"/>
                    <a:pt x="46" y="79"/>
                  </a:cubicBezTo>
                  <a:cubicBezTo>
                    <a:pt x="26" y="79"/>
                    <a:pt x="11" y="64"/>
                    <a:pt x="11" y="44"/>
                  </a:cubicBezTo>
                  <a:cubicBezTo>
                    <a:pt x="13" y="26"/>
                    <a:pt x="28" y="11"/>
                    <a:pt x="46" y="11"/>
                  </a:cubicBezTo>
                  <a:moveTo>
                    <a:pt x="46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6" y="88"/>
                  </a:cubicBezTo>
                  <a:cubicBezTo>
                    <a:pt x="69" y="88"/>
                    <a:pt x="89" y="68"/>
                    <a:pt x="89" y="44"/>
                  </a:cubicBezTo>
                  <a:cubicBezTo>
                    <a:pt x="89" y="2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50" name="Freeform 39">
              <a:extLst>
                <a:ext uri="{FF2B5EF4-FFF2-40B4-BE49-F238E27FC236}">
                  <a16:creationId xmlns:a16="http://schemas.microsoft.com/office/drawing/2014/main" id="{11BF922C-B0E0-4628-86A4-CDF563BCCE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2" y="2562"/>
              <a:ext cx="121" cy="120"/>
            </a:xfrm>
            <a:custGeom>
              <a:avLst/>
              <a:gdLst>
                <a:gd name="T0" fmla="*/ 45 w 88"/>
                <a:gd name="T1" fmla="*/ 11 h 88"/>
                <a:gd name="T2" fmla="*/ 77 w 88"/>
                <a:gd name="T3" fmla="*/ 44 h 88"/>
                <a:gd name="T4" fmla="*/ 45 w 88"/>
                <a:gd name="T5" fmla="*/ 80 h 88"/>
                <a:gd name="T6" fmla="*/ 10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7" y="26"/>
                    <a:pt x="77" y="44"/>
                  </a:cubicBezTo>
                  <a:cubicBezTo>
                    <a:pt x="77" y="64"/>
                    <a:pt x="62" y="80"/>
                    <a:pt x="45" y="80"/>
                  </a:cubicBezTo>
                  <a:cubicBezTo>
                    <a:pt x="25" y="80"/>
                    <a:pt x="10" y="64"/>
                    <a:pt x="10" y="44"/>
                  </a:cubicBezTo>
                  <a:cubicBezTo>
                    <a:pt x="12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51" name="Freeform 40">
              <a:extLst>
                <a:ext uri="{FF2B5EF4-FFF2-40B4-BE49-F238E27FC236}">
                  <a16:creationId xmlns:a16="http://schemas.microsoft.com/office/drawing/2014/main" id="{A691A22D-EEF5-4575-B258-51A44611E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" y="2670"/>
              <a:ext cx="221" cy="58"/>
            </a:xfrm>
            <a:custGeom>
              <a:avLst/>
              <a:gdLst>
                <a:gd name="T0" fmla="*/ 161 w 161"/>
                <a:gd name="T1" fmla="*/ 29 h 42"/>
                <a:gd name="T2" fmla="*/ 101 w 161"/>
                <a:gd name="T3" fmla="*/ 42 h 42"/>
                <a:gd name="T4" fmla="*/ 0 w 161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" h="42">
                  <a:moveTo>
                    <a:pt x="161" y="29"/>
                  </a:moveTo>
                  <a:cubicBezTo>
                    <a:pt x="143" y="37"/>
                    <a:pt x="123" y="42"/>
                    <a:pt x="101" y="42"/>
                  </a:cubicBezTo>
                  <a:cubicBezTo>
                    <a:pt x="62" y="42"/>
                    <a:pt x="26" y="26"/>
                    <a:pt x="0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52" name="Freeform 41">
              <a:extLst>
                <a:ext uri="{FF2B5EF4-FFF2-40B4-BE49-F238E27FC236}">
                  <a16:creationId xmlns:a16="http://schemas.microsoft.com/office/drawing/2014/main" id="{7D1BD8A4-6FEF-49C4-BE2F-8203F52CA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" y="2359"/>
              <a:ext cx="102" cy="215"/>
            </a:xfrm>
            <a:custGeom>
              <a:avLst/>
              <a:gdLst>
                <a:gd name="T0" fmla="*/ 0 w 74"/>
                <a:gd name="T1" fmla="*/ 0 h 157"/>
                <a:gd name="T2" fmla="*/ 74 w 74"/>
                <a:gd name="T3" fmla="*/ 126 h 157"/>
                <a:gd name="T4" fmla="*/ 71 w 74"/>
                <a:gd name="T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57">
                  <a:moveTo>
                    <a:pt x="0" y="0"/>
                  </a:moveTo>
                  <a:cubicBezTo>
                    <a:pt x="44" y="24"/>
                    <a:pt x="74" y="72"/>
                    <a:pt x="74" y="126"/>
                  </a:cubicBezTo>
                  <a:cubicBezTo>
                    <a:pt x="74" y="137"/>
                    <a:pt x="73" y="147"/>
                    <a:pt x="71" y="157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53" name="Freeform 42">
              <a:extLst>
                <a:ext uri="{FF2B5EF4-FFF2-40B4-BE49-F238E27FC236}">
                  <a16:creationId xmlns:a16="http://schemas.microsoft.com/office/drawing/2014/main" id="{21C1AD45-CBFE-4BCC-BBDB-EE2F4F18E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2" y="2343"/>
              <a:ext cx="141" cy="182"/>
            </a:xfrm>
            <a:custGeom>
              <a:avLst/>
              <a:gdLst>
                <a:gd name="T0" fmla="*/ 0 w 103"/>
                <a:gd name="T1" fmla="*/ 133 h 133"/>
                <a:gd name="T2" fmla="*/ 103 w 103"/>
                <a:gd name="T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" h="133">
                  <a:moveTo>
                    <a:pt x="0" y="133"/>
                  </a:moveTo>
                  <a:cubicBezTo>
                    <a:pt x="2" y="70"/>
                    <a:pt x="45" y="17"/>
                    <a:pt x="103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sp>
        <p:nvSpPr>
          <p:cNvPr id="154" name="Title 8">
            <a:extLst>
              <a:ext uri="{FF2B5EF4-FFF2-40B4-BE49-F238E27FC236}">
                <a16:creationId xmlns:a16="http://schemas.microsoft.com/office/drawing/2014/main" id="{09A98A53-365C-422A-A8EA-F0D0E06903D4}"/>
              </a:ext>
            </a:extLst>
          </p:cNvPr>
          <p:cNvSpPr txBox="1">
            <a:spLocks/>
          </p:cNvSpPr>
          <p:nvPr/>
        </p:nvSpPr>
        <p:spPr>
          <a:xfrm>
            <a:off x="-5579545" y="3964630"/>
            <a:ext cx="1544263" cy="84358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Time to Value</a:t>
            </a:r>
          </a:p>
        </p:txBody>
      </p:sp>
      <p:sp>
        <p:nvSpPr>
          <p:cNvPr id="155" name="Title 8">
            <a:extLst>
              <a:ext uri="{FF2B5EF4-FFF2-40B4-BE49-F238E27FC236}">
                <a16:creationId xmlns:a16="http://schemas.microsoft.com/office/drawing/2014/main" id="{4E3306D8-0A3B-49B0-B0D3-41F8D2145EF5}"/>
              </a:ext>
            </a:extLst>
          </p:cNvPr>
          <p:cNvSpPr txBox="1">
            <a:spLocks/>
          </p:cNvSpPr>
          <p:nvPr/>
        </p:nvSpPr>
        <p:spPr>
          <a:xfrm>
            <a:off x="-2933484" y="3964629"/>
            <a:ext cx="2245995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Distributed Optimized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Capacity</a:t>
            </a:r>
          </a:p>
        </p:txBody>
      </p:sp>
    </p:spTree>
    <p:extLst>
      <p:ext uri="{BB962C8B-B14F-4D97-AF65-F5344CB8AC3E}">
        <p14:creationId xmlns:p14="http://schemas.microsoft.com/office/powerpoint/2010/main" val="39176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-0.05462 " pathEditMode="relative" rAng="0" ptsTypes="AA">
                                      <p:cBhvr>
                                        <p:cTn id="9" dur="400" spd="-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4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99" grpId="1"/>
      <p:bldP spid="11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6AF9C1D2-BFC0-4E38-8C9F-9977F6731767}"/>
              </a:ext>
            </a:extLst>
          </p:cNvPr>
          <p:cNvSpPr txBox="1">
            <a:spLocks/>
          </p:cNvSpPr>
          <p:nvPr/>
        </p:nvSpPr>
        <p:spPr>
          <a:xfrm>
            <a:off x="313924" y="305238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Thank </a:t>
            </a:r>
            <a:r>
              <a:rPr lang="en-US" sz="3500" dirty="0">
                <a:solidFill>
                  <a:srgbClr val="474746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you and questions?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C9549E02-DB4E-4D29-B6EB-D669A85EE16E}"/>
              </a:ext>
            </a:extLst>
          </p:cNvPr>
          <p:cNvSpPr txBox="1">
            <a:spLocks/>
          </p:cNvSpPr>
          <p:nvPr/>
        </p:nvSpPr>
        <p:spPr>
          <a:xfrm>
            <a:off x="38100" y="1974016"/>
            <a:ext cx="28270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Speed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EB90601B-5838-4CF2-A198-6D8F635E1CE3}"/>
              </a:ext>
            </a:extLst>
          </p:cNvPr>
          <p:cNvSpPr txBox="1">
            <a:spLocks/>
          </p:cNvSpPr>
          <p:nvPr/>
        </p:nvSpPr>
        <p:spPr>
          <a:xfrm>
            <a:off x="2987039" y="1974016"/>
            <a:ext cx="301125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Scale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4C7E970-1504-44BA-95F3-CC6994CDB81D}"/>
              </a:ext>
            </a:extLst>
          </p:cNvPr>
          <p:cNvSpPr txBox="1">
            <a:spLocks/>
          </p:cNvSpPr>
          <p:nvPr/>
        </p:nvSpPr>
        <p:spPr>
          <a:xfrm>
            <a:off x="6012180" y="1974016"/>
            <a:ext cx="31318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Strategic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D2EE7D3-69CB-4DC8-B94A-24298DFB8BAE}"/>
              </a:ext>
            </a:extLst>
          </p:cNvPr>
          <p:cNvCxnSpPr>
            <a:cxnSpLocks/>
          </p:cNvCxnSpPr>
          <p:nvPr/>
        </p:nvCxnSpPr>
        <p:spPr>
          <a:xfrm>
            <a:off x="2296160" y="2168107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Mask_right">
            <a:extLst>
              <a:ext uri="{FF2B5EF4-FFF2-40B4-BE49-F238E27FC236}">
                <a16:creationId xmlns:a16="http://schemas.microsoft.com/office/drawing/2014/main" id="{CE8F6661-3012-4480-A582-2616C5B2130B}"/>
              </a:ext>
            </a:extLst>
          </p:cNvPr>
          <p:cNvSpPr/>
          <p:nvPr/>
        </p:nvSpPr>
        <p:spPr>
          <a:xfrm>
            <a:off x="5997745" y="2438400"/>
            <a:ext cx="3160142" cy="2705100"/>
          </a:xfrm>
          <a:prstGeom prst="rect">
            <a:avLst/>
          </a:prstGeom>
          <a:gradFill>
            <a:gsLst>
              <a:gs pos="7000">
                <a:schemeClr val="accent4"/>
              </a:gs>
              <a:gs pos="84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C4F52A8-5ADD-41BA-A1F2-E6EC1A83E652}"/>
              </a:ext>
            </a:extLst>
          </p:cNvPr>
          <p:cNvSpPr/>
          <p:nvPr/>
        </p:nvSpPr>
        <p:spPr>
          <a:xfrm>
            <a:off x="2728696" y="2438400"/>
            <a:ext cx="3646802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accent2"/>
              </a:gs>
              <a:gs pos="20000">
                <a:schemeClr val="accent2"/>
              </a:gs>
              <a:gs pos="100000">
                <a:srgbClr val="F3801F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66F22987-34C5-46D8-9012-1171D51A66F4}"/>
              </a:ext>
            </a:extLst>
          </p:cNvPr>
          <p:cNvSpPr/>
          <p:nvPr/>
        </p:nvSpPr>
        <p:spPr>
          <a:xfrm>
            <a:off x="0" y="2438400"/>
            <a:ext cx="3255162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40A1F8"/>
              </a:gs>
              <a:gs pos="20000">
                <a:srgbClr val="3C85F0"/>
              </a:gs>
              <a:gs pos="100000">
                <a:srgbClr val="5143F5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A0A899F2-BDE4-42A4-9A6E-64F76AC370F6}"/>
              </a:ext>
            </a:extLst>
          </p:cNvPr>
          <p:cNvCxnSpPr>
            <a:cxnSpLocks/>
          </p:cNvCxnSpPr>
          <p:nvPr/>
        </p:nvCxnSpPr>
        <p:spPr>
          <a:xfrm>
            <a:off x="5226130" y="2168107"/>
            <a:ext cx="1544320" cy="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1" name="Group 22">
            <a:extLst>
              <a:ext uri="{FF2B5EF4-FFF2-40B4-BE49-F238E27FC236}">
                <a16:creationId xmlns:a16="http://schemas.microsoft.com/office/drawing/2014/main" id="{4BA58F40-52A3-42D4-9DD2-8DDB3CFD14D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64075" y="2992031"/>
            <a:ext cx="727012" cy="682948"/>
            <a:chOff x="2715" y="1465"/>
            <a:chExt cx="330" cy="310"/>
          </a:xfrm>
        </p:grpSpPr>
        <p:sp>
          <p:nvSpPr>
            <p:cNvPr id="152" name="Freeform 23">
              <a:extLst>
                <a:ext uri="{FF2B5EF4-FFF2-40B4-BE49-F238E27FC236}">
                  <a16:creationId xmlns:a16="http://schemas.microsoft.com/office/drawing/2014/main" id="{1CFEB73B-B0A4-42FF-987E-66061683A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5" y="1465"/>
              <a:ext cx="310" cy="310"/>
            </a:xfrm>
            <a:custGeom>
              <a:avLst/>
              <a:gdLst>
                <a:gd name="T0" fmla="*/ 30 w 152"/>
                <a:gd name="T1" fmla="*/ 136 h 152"/>
                <a:gd name="T2" fmla="*/ 76 w 152"/>
                <a:gd name="T3" fmla="*/ 152 h 152"/>
                <a:gd name="T4" fmla="*/ 152 w 152"/>
                <a:gd name="T5" fmla="*/ 76 h 152"/>
                <a:gd name="T6" fmla="*/ 76 w 152"/>
                <a:gd name="T7" fmla="*/ 0 h 152"/>
                <a:gd name="T8" fmla="*/ 0 w 152"/>
                <a:gd name="T9" fmla="*/ 76 h 152"/>
                <a:gd name="T10" fmla="*/ 7 w 152"/>
                <a:gd name="T11" fmla="*/ 10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152">
                  <a:moveTo>
                    <a:pt x="30" y="136"/>
                  </a:moveTo>
                  <a:cubicBezTo>
                    <a:pt x="43" y="146"/>
                    <a:pt x="59" y="152"/>
                    <a:pt x="76" y="152"/>
                  </a:cubicBezTo>
                  <a:cubicBezTo>
                    <a:pt x="118" y="152"/>
                    <a:pt x="152" y="11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87"/>
                    <a:pt x="3" y="98"/>
                    <a:pt x="7" y="107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53" name="Freeform 24">
              <a:extLst>
                <a:ext uri="{FF2B5EF4-FFF2-40B4-BE49-F238E27FC236}">
                  <a16:creationId xmlns:a16="http://schemas.microsoft.com/office/drawing/2014/main" id="{3026B475-3A59-4BCF-AAAC-70A793FF7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500"/>
              <a:ext cx="73" cy="191"/>
            </a:xfrm>
            <a:custGeom>
              <a:avLst/>
              <a:gdLst>
                <a:gd name="T0" fmla="*/ 0 w 73"/>
                <a:gd name="T1" fmla="*/ 0 h 191"/>
                <a:gd name="T2" fmla="*/ 0 w 73"/>
                <a:gd name="T3" fmla="*/ 120 h 191"/>
                <a:gd name="T4" fmla="*/ 73 w 73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3" h="191">
                  <a:moveTo>
                    <a:pt x="0" y="0"/>
                  </a:moveTo>
                  <a:lnTo>
                    <a:pt x="0" y="120"/>
                  </a:lnTo>
                  <a:lnTo>
                    <a:pt x="73" y="191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54" name="Freeform 25">
              <a:extLst>
                <a:ext uri="{FF2B5EF4-FFF2-40B4-BE49-F238E27FC236}">
                  <a16:creationId xmlns:a16="http://schemas.microsoft.com/office/drawing/2014/main" id="{6EBB8363-BAF1-4A6F-AF51-F873BE17A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1651"/>
              <a:ext cx="53" cy="34"/>
            </a:xfrm>
            <a:custGeom>
              <a:avLst/>
              <a:gdLst>
                <a:gd name="T0" fmla="*/ 53 w 53"/>
                <a:gd name="T1" fmla="*/ 0 h 34"/>
                <a:gd name="T2" fmla="*/ 35 w 53"/>
                <a:gd name="T3" fmla="*/ 34 h 34"/>
                <a:gd name="T4" fmla="*/ 0 w 53"/>
                <a:gd name="T5" fmla="*/ 16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34">
                  <a:moveTo>
                    <a:pt x="53" y="0"/>
                  </a:moveTo>
                  <a:lnTo>
                    <a:pt x="35" y="34"/>
                  </a:lnTo>
                  <a:lnTo>
                    <a:pt x="0" y="16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grpSp>
        <p:nvGrpSpPr>
          <p:cNvPr id="184" name="Group 30">
            <a:extLst>
              <a:ext uri="{FF2B5EF4-FFF2-40B4-BE49-F238E27FC236}">
                <a16:creationId xmlns:a16="http://schemas.microsoft.com/office/drawing/2014/main" id="{54A0ACD0-8C80-4988-8527-B7074BE4C0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202905" y="2887666"/>
            <a:ext cx="826518" cy="811955"/>
            <a:chOff x="5449" y="2282"/>
            <a:chExt cx="454" cy="446"/>
          </a:xfrm>
        </p:grpSpPr>
        <p:sp>
          <p:nvSpPr>
            <p:cNvPr id="187" name="Freeform 33">
              <a:extLst>
                <a:ext uri="{FF2B5EF4-FFF2-40B4-BE49-F238E27FC236}">
                  <a16:creationId xmlns:a16="http://schemas.microsoft.com/office/drawing/2014/main" id="{0D9226E0-DFC0-4207-9092-70A5A750F1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9" y="2562"/>
              <a:ext cx="120" cy="120"/>
            </a:xfrm>
            <a:custGeom>
              <a:avLst/>
              <a:gdLst>
                <a:gd name="T0" fmla="*/ 45 w 88"/>
                <a:gd name="T1" fmla="*/ 11 h 88"/>
                <a:gd name="T2" fmla="*/ 78 w 88"/>
                <a:gd name="T3" fmla="*/ 44 h 88"/>
                <a:gd name="T4" fmla="*/ 45 w 88"/>
                <a:gd name="T5" fmla="*/ 80 h 88"/>
                <a:gd name="T6" fmla="*/ 11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8" y="26"/>
                    <a:pt x="78" y="44"/>
                  </a:cubicBezTo>
                  <a:cubicBezTo>
                    <a:pt x="78" y="64"/>
                    <a:pt x="62" y="80"/>
                    <a:pt x="45" y="80"/>
                  </a:cubicBezTo>
                  <a:cubicBezTo>
                    <a:pt x="26" y="80"/>
                    <a:pt x="11" y="64"/>
                    <a:pt x="11" y="44"/>
                  </a:cubicBezTo>
                  <a:cubicBezTo>
                    <a:pt x="13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90" name="Freeform 36">
              <a:extLst>
                <a:ext uri="{FF2B5EF4-FFF2-40B4-BE49-F238E27FC236}">
                  <a16:creationId xmlns:a16="http://schemas.microsoft.com/office/drawing/2014/main" id="{58FD88D1-4AA8-40F4-9EB9-8216E0D181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5" y="2282"/>
              <a:ext cx="122" cy="121"/>
            </a:xfrm>
            <a:custGeom>
              <a:avLst/>
              <a:gdLst>
                <a:gd name="T0" fmla="*/ 46 w 89"/>
                <a:gd name="T1" fmla="*/ 11 h 88"/>
                <a:gd name="T2" fmla="*/ 78 w 89"/>
                <a:gd name="T3" fmla="*/ 44 h 88"/>
                <a:gd name="T4" fmla="*/ 46 w 89"/>
                <a:gd name="T5" fmla="*/ 79 h 88"/>
                <a:gd name="T6" fmla="*/ 11 w 89"/>
                <a:gd name="T7" fmla="*/ 44 h 88"/>
                <a:gd name="T8" fmla="*/ 46 w 89"/>
                <a:gd name="T9" fmla="*/ 11 h 88"/>
                <a:gd name="T10" fmla="*/ 46 w 89"/>
                <a:gd name="T11" fmla="*/ 0 h 88"/>
                <a:gd name="T12" fmla="*/ 0 w 89"/>
                <a:gd name="T13" fmla="*/ 44 h 88"/>
                <a:gd name="T14" fmla="*/ 46 w 89"/>
                <a:gd name="T15" fmla="*/ 88 h 88"/>
                <a:gd name="T16" fmla="*/ 89 w 89"/>
                <a:gd name="T17" fmla="*/ 44 h 88"/>
                <a:gd name="T18" fmla="*/ 46 w 89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8">
                  <a:moveTo>
                    <a:pt x="46" y="11"/>
                  </a:moveTo>
                  <a:cubicBezTo>
                    <a:pt x="63" y="11"/>
                    <a:pt x="78" y="26"/>
                    <a:pt x="78" y="44"/>
                  </a:cubicBezTo>
                  <a:cubicBezTo>
                    <a:pt x="78" y="64"/>
                    <a:pt x="63" y="79"/>
                    <a:pt x="46" y="79"/>
                  </a:cubicBezTo>
                  <a:cubicBezTo>
                    <a:pt x="26" y="79"/>
                    <a:pt x="11" y="64"/>
                    <a:pt x="11" y="44"/>
                  </a:cubicBezTo>
                  <a:cubicBezTo>
                    <a:pt x="13" y="26"/>
                    <a:pt x="28" y="11"/>
                    <a:pt x="46" y="11"/>
                  </a:cubicBezTo>
                  <a:moveTo>
                    <a:pt x="46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6" y="88"/>
                  </a:cubicBezTo>
                  <a:cubicBezTo>
                    <a:pt x="69" y="88"/>
                    <a:pt x="89" y="68"/>
                    <a:pt x="89" y="44"/>
                  </a:cubicBezTo>
                  <a:cubicBezTo>
                    <a:pt x="89" y="20"/>
                    <a:pt x="69" y="0"/>
                    <a:pt x="46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93" name="Freeform 39">
              <a:extLst>
                <a:ext uri="{FF2B5EF4-FFF2-40B4-BE49-F238E27FC236}">
                  <a16:creationId xmlns:a16="http://schemas.microsoft.com/office/drawing/2014/main" id="{D6E66156-1C86-4976-A6B2-002BCC965B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82" y="2562"/>
              <a:ext cx="121" cy="120"/>
            </a:xfrm>
            <a:custGeom>
              <a:avLst/>
              <a:gdLst>
                <a:gd name="T0" fmla="*/ 45 w 88"/>
                <a:gd name="T1" fmla="*/ 11 h 88"/>
                <a:gd name="T2" fmla="*/ 77 w 88"/>
                <a:gd name="T3" fmla="*/ 44 h 88"/>
                <a:gd name="T4" fmla="*/ 45 w 88"/>
                <a:gd name="T5" fmla="*/ 80 h 88"/>
                <a:gd name="T6" fmla="*/ 10 w 88"/>
                <a:gd name="T7" fmla="*/ 44 h 88"/>
                <a:gd name="T8" fmla="*/ 45 w 88"/>
                <a:gd name="T9" fmla="*/ 11 h 88"/>
                <a:gd name="T10" fmla="*/ 45 w 88"/>
                <a:gd name="T11" fmla="*/ 0 h 88"/>
                <a:gd name="T12" fmla="*/ 0 w 88"/>
                <a:gd name="T13" fmla="*/ 44 h 88"/>
                <a:gd name="T14" fmla="*/ 45 w 88"/>
                <a:gd name="T15" fmla="*/ 88 h 88"/>
                <a:gd name="T16" fmla="*/ 88 w 88"/>
                <a:gd name="T17" fmla="*/ 44 h 88"/>
                <a:gd name="T18" fmla="*/ 45 w 88"/>
                <a:gd name="T1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5" y="11"/>
                  </a:moveTo>
                  <a:cubicBezTo>
                    <a:pt x="62" y="11"/>
                    <a:pt x="77" y="26"/>
                    <a:pt x="77" y="44"/>
                  </a:cubicBezTo>
                  <a:cubicBezTo>
                    <a:pt x="77" y="64"/>
                    <a:pt x="62" y="80"/>
                    <a:pt x="45" y="80"/>
                  </a:cubicBezTo>
                  <a:cubicBezTo>
                    <a:pt x="25" y="80"/>
                    <a:pt x="10" y="64"/>
                    <a:pt x="10" y="44"/>
                  </a:cubicBezTo>
                  <a:cubicBezTo>
                    <a:pt x="12" y="26"/>
                    <a:pt x="28" y="11"/>
                    <a:pt x="45" y="11"/>
                  </a:cubicBezTo>
                  <a:moveTo>
                    <a:pt x="45" y="0"/>
                  </a:moveTo>
                  <a:cubicBezTo>
                    <a:pt x="19" y="0"/>
                    <a:pt x="0" y="20"/>
                    <a:pt x="0" y="44"/>
                  </a:cubicBezTo>
                  <a:cubicBezTo>
                    <a:pt x="0" y="69"/>
                    <a:pt x="19" y="88"/>
                    <a:pt x="45" y="88"/>
                  </a:cubicBezTo>
                  <a:cubicBezTo>
                    <a:pt x="69" y="88"/>
                    <a:pt x="88" y="69"/>
                    <a:pt x="88" y="44"/>
                  </a:cubicBezTo>
                  <a:cubicBezTo>
                    <a:pt x="88" y="20"/>
                    <a:pt x="69" y="0"/>
                    <a:pt x="45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94" name="Freeform 40">
              <a:extLst>
                <a:ext uri="{FF2B5EF4-FFF2-40B4-BE49-F238E27FC236}">
                  <a16:creationId xmlns:a16="http://schemas.microsoft.com/office/drawing/2014/main" id="{63B92EBF-1BEE-44DF-B392-B8982BFF7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" y="2670"/>
              <a:ext cx="221" cy="58"/>
            </a:xfrm>
            <a:custGeom>
              <a:avLst/>
              <a:gdLst>
                <a:gd name="T0" fmla="*/ 161 w 161"/>
                <a:gd name="T1" fmla="*/ 29 h 42"/>
                <a:gd name="T2" fmla="*/ 101 w 161"/>
                <a:gd name="T3" fmla="*/ 42 h 42"/>
                <a:gd name="T4" fmla="*/ 0 w 161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" h="42">
                  <a:moveTo>
                    <a:pt x="161" y="29"/>
                  </a:moveTo>
                  <a:cubicBezTo>
                    <a:pt x="143" y="37"/>
                    <a:pt x="123" y="42"/>
                    <a:pt x="101" y="42"/>
                  </a:cubicBezTo>
                  <a:cubicBezTo>
                    <a:pt x="62" y="42"/>
                    <a:pt x="26" y="26"/>
                    <a:pt x="0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95" name="Freeform 41">
              <a:extLst>
                <a:ext uri="{FF2B5EF4-FFF2-40B4-BE49-F238E27FC236}">
                  <a16:creationId xmlns:a16="http://schemas.microsoft.com/office/drawing/2014/main" id="{54D1F732-1E6B-4F1E-888C-C3CB2434A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" y="2359"/>
              <a:ext cx="102" cy="215"/>
            </a:xfrm>
            <a:custGeom>
              <a:avLst/>
              <a:gdLst>
                <a:gd name="T0" fmla="*/ 0 w 74"/>
                <a:gd name="T1" fmla="*/ 0 h 157"/>
                <a:gd name="T2" fmla="*/ 74 w 74"/>
                <a:gd name="T3" fmla="*/ 126 h 157"/>
                <a:gd name="T4" fmla="*/ 71 w 74"/>
                <a:gd name="T5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157">
                  <a:moveTo>
                    <a:pt x="0" y="0"/>
                  </a:moveTo>
                  <a:cubicBezTo>
                    <a:pt x="44" y="24"/>
                    <a:pt x="74" y="72"/>
                    <a:pt x="74" y="126"/>
                  </a:cubicBezTo>
                  <a:cubicBezTo>
                    <a:pt x="74" y="137"/>
                    <a:pt x="73" y="147"/>
                    <a:pt x="71" y="157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196" name="Freeform 42">
              <a:extLst>
                <a:ext uri="{FF2B5EF4-FFF2-40B4-BE49-F238E27FC236}">
                  <a16:creationId xmlns:a16="http://schemas.microsoft.com/office/drawing/2014/main" id="{7CF44FB4-E5E6-402B-A415-8F64DF4C4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2" y="2343"/>
              <a:ext cx="141" cy="182"/>
            </a:xfrm>
            <a:custGeom>
              <a:avLst/>
              <a:gdLst>
                <a:gd name="T0" fmla="*/ 0 w 103"/>
                <a:gd name="T1" fmla="*/ 133 h 133"/>
                <a:gd name="T2" fmla="*/ 103 w 103"/>
                <a:gd name="T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" h="133">
                  <a:moveTo>
                    <a:pt x="0" y="133"/>
                  </a:moveTo>
                  <a:cubicBezTo>
                    <a:pt x="2" y="70"/>
                    <a:pt x="45" y="17"/>
                    <a:pt x="103" y="0"/>
                  </a:cubicBezTo>
                </a:path>
              </a:pathLst>
            </a:custGeom>
            <a:noFill/>
            <a:ln w="2222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6FE70705-A7B0-4975-8DC1-D1B8DFB4FD7D}"/>
              </a:ext>
            </a:extLst>
          </p:cNvPr>
          <p:cNvGrpSpPr/>
          <p:nvPr/>
        </p:nvGrpSpPr>
        <p:grpSpPr>
          <a:xfrm>
            <a:off x="7250132" y="2915304"/>
            <a:ext cx="967204" cy="902096"/>
            <a:chOff x="7323589" y="2780685"/>
            <a:chExt cx="967204" cy="902096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B430973B-187F-4DE2-8E0E-9CB10E6AB545}"/>
                </a:ext>
              </a:extLst>
            </p:cNvPr>
            <p:cNvGrpSpPr/>
            <p:nvPr/>
          </p:nvGrpSpPr>
          <p:grpSpPr>
            <a:xfrm>
              <a:off x="7568605" y="3047862"/>
              <a:ext cx="368489" cy="324166"/>
              <a:chOff x="1095229" y="2870614"/>
              <a:chExt cx="860074" cy="902907"/>
            </a:xfrm>
            <a:noFill/>
          </p:grpSpPr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A6B2FC75-3929-472F-87D1-CC9D7C619D81}"/>
                  </a:ext>
                </a:extLst>
              </p:cNvPr>
              <p:cNvGrpSpPr/>
              <p:nvPr/>
            </p:nvGrpSpPr>
            <p:grpSpPr>
              <a:xfrm>
                <a:off x="1095229" y="2870614"/>
                <a:ext cx="860074" cy="902907"/>
                <a:chOff x="6805913" y="2469309"/>
                <a:chExt cx="764549" cy="725440"/>
              </a:xfrm>
              <a:grpFill/>
            </p:grpSpPr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A31D984D-BD2B-4E2C-8E43-3304C1F947D9}"/>
                    </a:ext>
                  </a:extLst>
                </p:cNvPr>
                <p:cNvSpPr/>
                <p:nvPr/>
              </p:nvSpPr>
              <p:spPr>
                <a:xfrm>
                  <a:off x="6810220" y="2469309"/>
                  <a:ext cx="760242" cy="99502"/>
                </a:xfrm>
                <a:prstGeom prst="ellipse">
                  <a:avLst/>
                </a:pr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60500B23-C955-4DB8-808A-B258C30EB213}"/>
                    </a:ext>
                  </a:extLst>
                </p:cNvPr>
                <p:cNvSpPr/>
                <p:nvPr/>
              </p:nvSpPr>
              <p:spPr>
                <a:xfrm>
                  <a:off x="6805913" y="2516087"/>
                  <a:ext cx="764544" cy="678662"/>
                </a:xfrm>
                <a:custGeom>
                  <a:avLst/>
                  <a:gdLst>
                    <a:gd name="connsiteX0" fmla="*/ 0 w 402994"/>
                    <a:gd name="connsiteY0" fmla="*/ 0 h 529426"/>
                    <a:gd name="connsiteX1" fmla="*/ 9644 w 402994"/>
                    <a:gd name="connsiteY1" fmla="*/ 8062 h 529426"/>
                    <a:gd name="connsiteX2" fmla="*/ 208344 w 402994"/>
                    <a:gd name="connsiteY2" fmla="*/ 42239 h 529426"/>
                    <a:gd name="connsiteX3" fmla="*/ 360829 w 402994"/>
                    <a:gd name="connsiteY3" fmla="*/ 25849 h 529426"/>
                    <a:gd name="connsiteX4" fmla="*/ 402431 w 402994"/>
                    <a:gd name="connsiteY4" fmla="*/ 9838 h 529426"/>
                    <a:gd name="connsiteX5" fmla="*/ 402431 w 402994"/>
                    <a:gd name="connsiteY5" fmla="*/ 482206 h 529426"/>
                    <a:gd name="connsiteX6" fmla="*/ 402994 w 402994"/>
                    <a:gd name="connsiteY6" fmla="*/ 483486 h 529426"/>
                    <a:gd name="connsiteX7" fmla="*/ 202631 w 402994"/>
                    <a:gd name="connsiteY7" fmla="*/ 529426 h 529426"/>
                    <a:gd name="connsiteX8" fmla="*/ 2268 w 402994"/>
                    <a:gd name="connsiteY8" fmla="*/ 483486 h 529426"/>
                    <a:gd name="connsiteX9" fmla="*/ 2506 w 402994"/>
                    <a:gd name="connsiteY9" fmla="*/ 482946 h 529426"/>
                    <a:gd name="connsiteX10" fmla="*/ 0 w 402994"/>
                    <a:gd name="connsiteY10" fmla="*/ 482946 h 529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02994" h="529426">
                      <a:moveTo>
                        <a:pt x="0" y="0"/>
                      </a:moveTo>
                      <a:lnTo>
                        <a:pt x="9644" y="8062"/>
                      </a:lnTo>
                      <a:cubicBezTo>
                        <a:pt x="42382" y="28146"/>
                        <a:pt x="119021" y="42239"/>
                        <a:pt x="208344" y="42239"/>
                      </a:cubicBezTo>
                      <a:cubicBezTo>
                        <a:pt x="267894" y="42239"/>
                        <a:pt x="321805" y="35976"/>
                        <a:pt x="360829" y="25849"/>
                      </a:cubicBezTo>
                      <a:lnTo>
                        <a:pt x="402431" y="9838"/>
                      </a:lnTo>
                      <a:lnTo>
                        <a:pt x="402431" y="482206"/>
                      </a:lnTo>
                      <a:lnTo>
                        <a:pt x="402994" y="483486"/>
                      </a:lnTo>
                      <a:cubicBezTo>
                        <a:pt x="402994" y="508858"/>
                        <a:pt x="313288" y="529426"/>
                        <a:pt x="202631" y="529426"/>
                      </a:cubicBezTo>
                      <a:cubicBezTo>
                        <a:pt x="91974" y="529426"/>
                        <a:pt x="2268" y="508858"/>
                        <a:pt x="2268" y="483486"/>
                      </a:cubicBezTo>
                      <a:lnTo>
                        <a:pt x="2506" y="482946"/>
                      </a:lnTo>
                      <a:lnTo>
                        <a:pt x="0" y="482946"/>
                      </a:lnTo>
                      <a:close/>
                    </a:path>
                  </a:pathLst>
                </a:custGeom>
                <a:grp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mazon Ember" panose="020B0603020204020204" pitchFamily="34" charset="0"/>
                    <a:ea typeface="Amazon Ember" panose="020B0603020204020204" pitchFamily="34" charset="0"/>
                    <a:cs typeface="Amazon Ember" panose="020B0603020204020204" pitchFamily="34" charset="0"/>
                  </a:endParaRPr>
                </a:p>
              </p:txBody>
            </p:sp>
          </p:grpSp>
          <p:sp>
            <p:nvSpPr>
              <p:cNvPr id="165" name="Oval 183">
                <a:extLst>
                  <a:ext uri="{FF2B5EF4-FFF2-40B4-BE49-F238E27FC236}">
                    <a16:creationId xmlns:a16="http://schemas.microsoft.com/office/drawing/2014/main" id="{70935363-5296-4FAF-8D34-C2CA26F7FDD6}"/>
                  </a:ext>
                </a:extLst>
              </p:cNvPr>
              <p:cNvSpPr/>
              <p:nvPr/>
            </p:nvSpPr>
            <p:spPr>
              <a:xfrm>
                <a:off x="1097653" y="3194942"/>
                <a:ext cx="855228" cy="61921"/>
              </a:xfrm>
              <a:custGeom>
                <a:avLst/>
                <a:gdLst>
                  <a:gd name="connsiteX0" fmla="*/ 0 w 855227"/>
                  <a:gd name="connsiteY0" fmla="*/ 61921 h 123842"/>
                  <a:gd name="connsiteX1" fmla="*/ 427614 w 855227"/>
                  <a:gd name="connsiteY1" fmla="*/ 0 h 123842"/>
                  <a:gd name="connsiteX2" fmla="*/ 855228 w 855227"/>
                  <a:gd name="connsiteY2" fmla="*/ 61921 h 123842"/>
                  <a:gd name="connsiteX3" fmla="*/ 427614 w 855227"/>
                  <a:gd name="connsiteY3" fmla="*/ 123842 h 123842"/>
                  <a:gd name="connsiteX4" fmla="*/ 0 w 855227"/>
                  <a:gd name="connsiteY4" fmla="*/ 61921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4" fmla="*/ 519054 w 855228"/>
                  <a:gd name="connsiteY4" fmla="*/ 91440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0" fmla="*/ 855228 w 855228"/>
                  <a:gd name="connsiteY0" fmla="*/ 0 h 61921"/>
                  <a:gd name="connsiteX1" fmla="*/ 427614 w 855228"/>
                  <a:gd name="connsiteY1" fmla="*/ 61921 h 61921"/>
                  <a:gd name="connsiteX2" fmla="*/ 0 w 855228"/>
                  <a:gd name="connsiteY2" fmla="*/ 0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5228" h="61921">
                    <a:moveTo>
                      <a:pt x="855228" y="0"/>
                    </a:moveTo>
                    <a:cubicBezTo>
                      <a:pt x="855228" y="34198"/>
                      <a:pt x="663779" y="61921"/>
                      <a:pt x="427614" y="61921"/>
                    </a:cubicBezTo>
                    <a:cubicBezTo>
                      <a:pt x="191449" y="61921"/>
                      <a:pt x="0" y="34198"/>
                      <a:pt x="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  <p:sp>
            <p:nvSpPr>
              <p:cNvPr id="166" name="Oval 183">
                <a:extLst>
                  <a:ext uri="{FF2B5EF4-FFF2-40B4-BE49-F238E27FC236}">
                    <a16:creationId xmlns:a16="http://schemas.microsoft.com/office/drawing/2014/main" id="{BE9603DE-E234-47EC-8F92-86EE47268514}"/>
                  </a:ext>
                </a:extLst>
              </p:cNvPr>
              <p:cNvSpPr/>
              <p:nvPr/>
            </p:nvSpPr>
            <p:spPr>
              <a:xfrm>
                <a:off x="1097653" y="3449929"/>
                <a:ext cx="855228" cy="61921"/>
              </a:xfrm>
              <a:custGeom>
                <a:avLst/>
                <a:gdLst>
                  <a:gd name="connsiteX0" fmla="*/ 0 w 855227"/>
                  <a:gd name="connsiteY0" fmla="*/ 61921 h 123842"/>
                  <a:gd name="connsiteX1" fmla="*/ 427614 w 855227"/>
                  <a:gd name="connsiteY1" fmla="*/ 0 h 123842"/>
                  <a:gd name="connsiteX2" fmla="*/ 855228 w 855227"/>
                  <a:gd name="connsiteY2" fmla="*/ 61921 h 123842"/>
                  <a:gd name="connsiteX3" fmla="*/ 427614 w 855227"/>
                  <a:gd name="connsiteY3" fmla="*/ 123842 h 123842"/>
                  <a:gd name="connsiteX4" fmla="*/ 0 w 855227"/>
                  <a:gd name="connsiteY4" fmla="*/ 61921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4" fmla="*/ 519054 w 855228"/>
                  <a:gd name="connsiteY4" fmla="*/ 91440 h 123842"/>
                  <a:gd name="connsiteX0" fmla="*/ 427614 w 855228"/>
                  <a:gd name="connsiteY0" fmla="*/ 0 h 123842"/>
                  <a:gd name="connsiteX1" fmla="*/ 855228 w 855228"/>
                  <a:gd name="connsiteY1" fmla="*/ 61921 h 123842"/>
                  <a:gd name="connsiteX2" fmla="*/ 427614 w 855228"/>
                  <a:gd name="connsiteY2" fmla="*/ 123842 h 123842"/>
                  <a:gd name="connsiteX3" fmla="*/ 0 w 855228"/>
                  <a:gd name="connsiteY3" fmla="*/ 61921 h 123842"/>
                  <a:gd name="connsiteX0" fmla="*/ 855228 w 855228"/>
                  <a:gd name="connsiteY0" fmla="*/ 0 h 61921"/>
                  <a:gd name="connsiteX1" fmla="*/ 427614 w 855228"/>
                  <a:gd name="connsiteY1" fmla="*/ 61921 h 61921"/>
                  <a:gd name="connsiteX2" fmla="*/ 0 w 855228"/>
                  <a:gd name="connsiteY2" fmla="*/ 0 h 61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55228" h="61921">
                    <a:moveTo>
                      <a:pt x="855228" y="0"/>
                    </a:moveTo>
                    <a:cubicBezTo>
                      <a:pt x="855228" y="34198"/>
                      <a:pt x="663779" y="61921"/>
                      <a:pt x="427614" y="61921"/>
                    </a:cubicBezTo>
                    <a:cubicBezTo>
                      <a:pt x="191449" y="61921"/>
                      <a:pt x="0" y="34198"/>
                      <a:pt x="0" y="0"/>
                    </a:cubicBezTo>
                  </a:path>
                </a:pathLst>
              </a:custGeom>
              <a:grp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endParaRPr>
              </a:p>
            </p:txBody>
          </p:sp>
        </p:grp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9DDEE71C-77A2-47F4-AA75-EFAC312C2B9E}"/>
                </a:ext>
              </a:extLst>
            </p:cNvPr>
            <p:cNvSpPr/>
            <p:nvPr/>
          </p:nvSpPr>
          <p:spPr>
            <a:xfrm>
              <a:off x="7323589" y="2780685"/>
              <a:ext cx="858520" cy="8585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C547B5CA-8449-4BAD-A9F1-6C3832A34D9D}"/>
                </a:ext>
              </a:extLst>
            </p:cNvPr>
            <p:cNvSpPr/>
            <p:nvPr/>
          </p:nvSpPr>
          <p:spPr>
            <a:xfrm>
              <a:off x="7828408" y="3220396"/>
              <a:ext cx="462385" cy="462385"/>
            </a:xfrm>
            <a:prstGeom prst="ellipse">
              <a:avLst/>
            </a:prstGeom>
            <a:solidFill>
              <a:srgbClr val="6FAF2E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azon Ember" panose="020B0603020204020204" pitchFamily="34" charset="0"/>
                  <a:ea typeface="Amazon Ember" panose="020B0603020204020204" pitchFamily="34" charset="0"/>
                  <a:cs typeface="Amazon Ember" panose="020B0603020204020204" pitchFamily="34" charset="0"/>
                </a:rPr>
                <a:t>!</a:t>
              </a:r>
            </a:p>
          </p:txBody>
        </p:sp>
      </p:grpSp>
      <p:sp>
        <p:nvSpPr>
          <p:cNvPr id="37" name="Title 8">
            <a:extLst>
              <a:ext uri="{FF2B5EF4-FFF2-40B4-BE49-F238E27FC236}">
                <a16:creationId xmlns:a16="http://schemas.microsoft.com/office/drawing/2014/main" id="{1946AC21-550B-4487-91BD-1DE392510106}"/>
              </a:ext>
            </a:extLst>
          </p:cNvPr>
          <p:cNvSpPr txBox="1">
            <a:spLocks/>
          </p:cNvSpPr>
          <p:nvPr/>
        </p:nvSpPr>
        <p:spPr>
          <a:xfrm>
            <a:off x="847064" y="3964630"/>
            <a:ext cx="1544263" cy="84358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Time to Value</a:t>
            </a:r>
          </a:p>
        </p:txBody>
      </p:sp>
      <p:sp>
        <p:nvSpPr>
          <p:cNvPr id="38" name="Title 8">
            <a:extLst>
              <a:ext uri="{FF2B5EF4-FFF2-40B4-BE49-F238E27FC236}">
                <a16:creationId xmlns:a16="http://schemas.microsoft.com/office/drawing/2014/main" id="{E640DAE7-0313-493F-BBBB-C3DE0C0DF1B7}"/>
              </a:ext>
            </a:extLst>
          </p:cNvPr>
          <p:cNvSpPr txBox="1">
            <a:spLocks/>
          </p:cNvSpPr>
          <p:nvPr/>
        </p:nvSpPr>
        <p:spPr>
          <a:xfrm>
            <a:off x="3493125" y="3964629"/>
            <a:ext cx="2245995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Distributed Optimized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Capacity</a:t>
            </a:r>
          </a:p>
        </p:txBody>
      </p:sp>
      <p:sp>
        <p:nvSpPr>
          <p:cNvPr id="39" name="Title 8">
            <a:extLst>
              <a:ext uri="{FF2B5EF4-FFF2-40B4-BE49-F238E27FC236}">
                <a16:creationId xmlns:a16="http://schemas.microsoft.com/office/drawing/2014/main" id="{A62CC510-C221-4D6B-979C-F08EF5C7A2FB}"/>
              </a:ext>
            </a:extLst>
          </p:cNvPr>
          <p:cNvSpPr txBox="1">
            <a:spLocks/>
          </p:cNvSpPr>
          <p:nvPr/>
        </p:nvSpPr>
        <p:spPr>
          <a:xfrm>
            <a:off x="6389387" y="3964629"/>
            <a:ext cx="2679790" cy="10239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Critical Workloads Datacenter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Replacement</a:t>
            </a:r>
          </a:p>
        </p:txBody>
      </p:sp>
    </p:spTree>
    <p:extLst>
      <p:ext uri="{BB962C8B-B14F-4D97-AF65-F5344CB8AC3E}">
        <p14:creationId xmlns:p14="http://schemas.microsoft.com/office/powerpoint/2010/main" val="2498168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8">
            <a:extLst>
              <a:ext uri="{FF2B5EF4-FFF2-40B4-BE49-F238E27FC236}">
                <a16:creationId xmlns:a16="http://schemas.microsoft.com/office/drawing/2014/main" id="{F8C33F3A-61E4-4B8A-8B89-3BBBBE322231}"/>
              </a:ext>
            </a:extLst>
          </p:cNvPr>
          <p:cNvSpPr txBox="1">
            <a:spLocks/>
          </p:cNvSpPr>
          <p:nvPr/>
        </p:nvSpPr>
        <p:spPr>
          <a:xfrm>
            <a:off x="10195560" y="1901409"/>
            <a:ext cx="233172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Skills</a:t>
            </a:r>
          </a:p>
        </p:txBody>
      </p:sp>
      <p:sp>
        <p:nvSpPr>
          <p:cNvPr id="48" name="Title 8">
            <a:extLst>
              <a:ext uri="{FF2B5EF4-FFF2-40B4-BE49-F238E27FC236}">
                <a16:creationId xmlns:a16="http://schemas.microsoft.com/office/drawing/2014/main" id="{33C138BB-73D9-4166-85C2-448242C42246}"/>
              </a:ext>
            </a:extLst>
          </p:cNvPr>
          <p:cNvSpPr txBox="1">
            <a:spLocks/>
          </p:cNvSpPr>
          <p:nvPr/>
        </p:nvSpPr>
        <p:spPr>
          <a:xfrm>
            <a:off x="12435839" y="1901409"/>
            <a:ext cx="2331719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Organization</a:t>
            </a:r>
          </a:p>
        </p:txBody>
      </p:sp>
      <p:sp>
        <p:nvSpPr>
          <p:cNvPr id="49" name="Title 8">
            <a:extLst>
              <a:ext uri="{FF2B5EF4-FFF2-40B4-BE49-F238E27FC236}">
                <a16:creationId xmlns:a16="http://schemas.microsoft.com/office/drawing/2014/main" id="{EE956BA6-857F-4F17-B39B-9F76D35C16D1}"/>
              </a:ext>
            </a:extLst>
          </p:cNvPr>
          <p:cNvSpPr txBox="1">
            <a:spLocks/>
          </p:cNvSpPr>
          <p:nvPr/>
        </p:nvSpPr>
        <p:spPr>
          <a:xfrm>
            <a:off x="14767557" y="1901409"/>
            <a:ext cx="2266311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Finance</a:t>
            </a:r>
          </a:p>
        </p:txBody>
      </p:sp>
      <p:sp>
        <p:nvSpPr>
          <p:cNvPr id="50" name="Mask_right">
            <a:extLst>
              <a:ext uri="{FF2B5EF4-FFF2-40B4-BE49-F238E27FC236}">
                <a16:creationId xmlns:a16="http://schemas.microsoft.com/office/drawing/2014/main" id="{BC47BCF2-CC22-4FE9-938D-8D26C82C13D1}"/>
              </a:ext>
            </a:extLst>
          </p:cNvPr>
          <p:cNvSpPr/>
          <p:nvPr/>
        </p:nvSpPr>
        <p:spPr>
          <a:xfrm>
            <a:off x="14741757" y="2438400"/>
            <a:ext cx="2357524" cy="2705100"/>
          </a:xfrm>
          <a:prstGeom prst="rect">
            <a:avLst/>
          </a:prstGeom>
          <a:gradFill>
            <a:gsLst>
              <a:gs pos="0">
                <a:schemeClr val="tx2">
                  <a:lumMod val="25000"/>
                </a:schemeClr>
              </a:gs>
              <a:gs pos="100000">
                <a:schemeClr val="tx2">
                  <a:lumMod val="1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Arrow: Pentagon 50">
            <a:extLst>
              <a:ext uri="{FF2B5EF4-FFF2-40B4-BE49-F238E27FC236}">
                <a16:creationId xmlns:a16="http://schemas.microsoft.com/office/drawing/2014/main" id="{8C79C14B-4DD1-4A9F-8B22-851BEB711B9F}"/>
              </a:ext>
            </a:extLst>
          </p:cNvPr>
          <p:cNvSpPr/>
          <p:nvPr/>
        </p:nvSpPr>
        <p:spPr>
          <a:xfrm>
            <a:off x="11476481" y="2438400"/>
            <a:ext cx="3641264" cy="27051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Arrow: Pentagon 51">
            <a:extLst>
              <a:ext uri="{FF2B5EF4-FFF2-40B4-BE49-F238E27FC236}">
                <a16:creationId xmlns:a16="http://schemas.microsoft.com/office/drawing/2014/main" id="{78679A89-549A-4663-BC4C-660D1326DE79}"/>
              </a:ext>
            </a:extLst>
          </p:cNvPr>
          <p:cNvSpPr/>
          <p:nvPr/>
        </p:nvSpPr>
        <p:spPr>
          <a:xfrm>
            <a:off x="9201133" y="2438400"/>
            <a:ext cx="3641264" cy="2705100"/>
          </a:xfrm>
          <a:prstGeom prst="homePlate">
            <a:avLst>
              <a:gd name="adj" fmla="val 1156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1975A5E-1B28-4840-9C28-ABE075DC4A71}"/>
              </a:ext>
            </a:extLst>
          </p:cNvPr>
          <p:cNvSpPr/>
          <p:nvPr/>
        </p:nvSpPr>
        <p:spPr>
          <a:xfrm>
            <a:off x="10638175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and Compensation</a:t>
            </a:r>
          </a:p>
        </p:txBody>
      </p:sp>
      <p:sp>
        <p:nvSpPr>
          <p:cNvPr id="56" name="Freeform 11">
            <a:extLst>
              <a:ext uri="{FF2B5EF4-FFF2-40B4-BE49-F238E27FC236}">
                <a16:creationId xmlns:a16="http://schemas.microsoft.com/office/drawing/2014/main" id="{BB4FD952-519E-4EDB-B675-A694D1BA7930}"/>
              </a:ext>
            </a:extLst>
          </p:cNvPr>
          <p:cNvSpPr>
            <a:spLocks noEditPoints="1"/>
          </p:cNvSpPr>
          <p:nvPr/>
        </p:nvSpPr>
        <p:spPr bwMode="auto">
          <a:xfrm>
            <a:off x="11273534" y="2897524"/>
            <a:ext cx="609790" cy="970580"/>
          </a:xfrm>
          <a:custGeom>
            <a:avLst/>
            <a:gdLst>
              <a:gd name="T0" fmla="*/ 603 w 1286"/>
              <a:gd name="T1" fmla="*/ 1237 h 2050"/>
              <a:gd name="T2" fmla="*/ 367 w 1286"/>
              <a:gd name="T3" fmla="*/ 1555 h 2050"/>
              <a:gd name="T4" fmla="*/ 45 w 1286"/>
              <a:gd name="T5" fmla="*/ 1530 h 2050"/>
              <a:gd name="T6" fmla="*/ 266 w 1286"/>
              <a:gd name="T7" fmla="*/ 1111 h 2050"/>
              <a:gd name="T8" fmla="*/ 306 w 1286"/>
              <a:gd name="T9" fmla="*/ 1227 h 2050"/>
              <a:gd name="T10" fmla="*/ 432 w 1286"/>
              <a:gd name="T11" fmla="*/ 1197 h 2050"/>
              <a:gd name="T12" fmla="*/ 507 w 1286"/>
              <a:gd name="T13" fmla="*/ 1298 h 2050"/>
              <a:gd name="T14" fmla="*/ 985 w 1286"/>
              <a:gd name="T15" fmla="*/ 1116 h 2050"/>
              <a:gd name="T16" fmla="*/ 934 w 1286"/>
              <a:gd name="T17" fmla="*/ 1202 h 2050"/>
              <a:gd name="T18" fmla="*/ 814 w 1286"/>
              <a:gd name="T19" fmla="*/ 1202 h 2050"/>
              <a:gd name="T20" fmla="*/ 744 w 1286"/>
              <a:gd name="T21" fmla="*/ 1272 h 2050"/>
              <a:gd name="T22" fmla="*/ 643 w 1286"/>
              <a:gd name="T23" fmla="*/ 1247 h 2050"/>
              <a:gd name="T24" fmla="*/ 955 w 1286"/>
              <a:gd name="T25" fmla="*/ 1727 h 2050"/>
              <a:gd name="T26" fmla="*/ 1171 w 1286"/>
              <a:gd name="T27" fmla="*/ 626 h 2050"/>
              <a:gd name="T28" fmla="*/ 1236 w 1286"/>
              <a:gd name="T29" fmla="*/ 727 h 2050"/>
              <a:gd name="T30" fmla="*/ 1156 w 1286"/>
              <a:gd name="T31" fmla="*/ 838 h 2050"/>
              <a:gd name="T32" fmla="*/ 1065 w 1286"/>
              <a:gd name="T33" fmla="*/ 954 h 2050"/>
              <a:gd name="T34" fmla="*/ 980 w 1286"/>
              <a:gd name="T35" fmla="*/ 1076 h 2050"/>
              <a:gd name="T36" fmla="*/ 899 w 1286"/>
              <a:gd name="T37" fmla="*/ 1187 h 2050"/>
              <a:gd name="T38" fmla="*/ 764 w 1286"/>
              <a:gd name="T39" fmla="*/ 1187 h 2050"/>
              <a:gd name="T40" fmla="*/ 618 w 1286"/>
              <a:gd name="T41" fmla="*/ 1182 h 2050"/>
              <a:gd name="T42" fmla="*/ 467 w 1286"/>
              <a:gd name="T43" fmla="*/ 1182 h 2050"/>
              <a:gd name="T44" fmla="*/ 331 w 1286"/>
              <a:gd name="T45" fmla="*/ 1182 h 2050"/>
              <a:gd name="T46" fmla="*/ 251 w 1286"/>
              <a:gd name="T47" fmla="*/ 1070 h 2050"/>
              <a:gd name="T48" fmla="*/ 171 w 1286"/>
              <a:gd name="T49" fmla="*/ 949 h 2050"/>
              <a:gd name="T50" fmla="*/ 80 w 1286"/>
              <a:gd name="T51" fmla="*/ 828 h 2050"/>
              <a:gd name="T52" fmla="*/ 0 w 1286"/>
              <a:gd name="T53" fmla="*/ 717 h 2050"/>
              <a:gd name="T54" fmla="*/ 45 w 1286"/>
              <a:gd name="T55" fmla="*/ 586 h 2050"/>
              <a:gd name="T56" fmla="*/ 95 w 1286"/>
              <a:gd name="T57" fmla="*/ 444 h 2050"/>
              <a:gd name="T58" fmla="*/ 135 w 1286"/>
              <a:gd name="T59" fmla="*/ 308 h 2050"/>
              <a:gd name="T60" fmla="*/ 181 w 1286"/>
              <a:gd name="T61" fmla="*/ 177 h 2050"/>
              <a:gd name="T62" fmla="*/ 311 w 1286"/>
              <a:gd name="T63" fmla="*/ 131 h 2050"/>
              <a:gd name="T64" fmla="*/ 452 w 1286"/>
              <a:gd name="T65" fmla="*/ 91 h 2050"/>
              <a:gd name="T66" fmla="*/ 588 w 1286"/>
              <a:gd name="T67" fmla="*/ 45 h 2050"/>
              <a:gd name="T68" fmla="*/ 718 w 1286"/>
              <a:gd name="T69" fmla="*/ 0 h 2050"/>
              <a:gd name="T70" fmla="*/ 834 w 1286"/>
              <a:gd name="T71" fmla="*/ 81 h 2050"/>
              <a:gd name="T72" fmla="*/ 945 w 1286"/>
              <a:gd name="T73" fmla="*/ 172 h 2050"/>
              <a:gd name="T74" fmla="*/ 1065 w 1286"/>
              <a:gd name="T75" fmla="*/ 258 h 2050"/>
              <a:gd name="T76" fmla="*/ 1176 w 1286"/>
              <a:gd name="T77" fmla="*/ 338 h 2050"/>
              <a:gd name="T78" fmla="*/ 1176 w 1286"/>
              <a:gd name="T79" fmla="*/ 480 h 2050"/>
              <a:gd name="T80" fmla="*/ 1171 w 1286"/>
              <a:gd name="T81" fmla="*/ 626 h 2050"/>
              <a:gd name="T82" fmla="*/ 613 w 1286"/>
              <a:gd name="T83" fmla="*/ 182 h 2050"/>
              <a:gd name="T84" fmla="*/ 241 w 1286"/>
              <a:gd name="T85" fmla="*/ 621 h 2050"/>
              <a:gd name="T86" fmla="*/ 613 w 1286"/>
              <a:gd name="T87" fmla="*/ 247 h 20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86" h="2050">
                <a:moveTo>
                  <a:pt x="537" y="1277"/>
                </a:moveTo>
                <a:cubicBezTo>
                  <a:pt x="537" y="1277"/>
                  <a:pt x="537" y="1277"/>
                  <a:pt x="537" y="127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603" y="1237"/>
                  <a:pt x="603" y="1237"/>
                  <a:pt x="603" y="1237"/>
                </a:cubicBezTo>
                <a:cubicBezTo>
                  <a:pt x="558" y="1530"/>
                  <a:pt x="512" y="1687"/>
                  <a:pt x="487" y="1762"/>
                </a:cubicBezTo>
                <a:cubicBezTo>
                  <a:pt x="487" y="1762"/>
                  <a:pt x="487" y="1762"/>
                  <a:pt x="367" y="1555"/>
                </a:cubicBezTo>
                <a:cubicBezTo>
                  <a:pt x="367" y="1555"/>
                  <a:pt x="367" y="1555"/>
                  <a:pt x="357" y="1540"/>
                </a:cubicBezTo>
                <a:cubicBezTo>
                  <a:pt x="357" y="1540"/>
                  <a:pt x="357" y="1540"/>
                  <a:pt x="331" y="1540"/>
                </a:cubicBezTo>
                <a:cubicBezTo>
                  <a:pt x="331" y="1540"/>
                  <a:pt x="331" y="1540"/>
                  <a:pt x="45" y="1530"/>
                </a:cubicBezTo>
                <a:cubicBezTo>
                  <a:pt x="125" y="1409"/>
                  <a:pt x="186" y="1257"/>
                  <a:pt x="231" y="1111"/>
                </a:cubicBezTo>
                <a:cubicBezTo>
                  <a:pt x="231" y="1111"/>
                  <a:pt x="231" y="1111"/>
                  <a:pt x="251" y="1111"/>
                </a:cubicBezTo>
                <a:cubicBezTo>
                  <a:pt x="251" y="1111"/>
                  <a:pt x="251" y="1111"/>
                  <a:pt x="266" y="1111"/>
                </a:cubicBezTo>
                <a:cubicBezTo>
                  <a:pt x="266" y="1111"/>
                  <a:pt x="266" y="1111"/>
                  <a:pt x="271" y="1126"/>
                </a:cubicBezTo>
                <a:cubicBezTo>
                  <a:pt x="271" y="1126"/>
                  <a:pt x="271" y="1126"/>
                  <a:pt x="296" y="1197"/>
                </a:cubicBezTo>
                <a:cubicBezTo>
                  <a:pt x="296" y="1197"/>
                  <a:pt x="296" y="1197"/>
                  <a:pt x="306" y="1227"/>
                </a:cubicBezTo>
                <a:cubicBezTo>
                  <a:pt x="306" y="1227"/>
                  <a:pt x="306" y="1227"/>
                  <a:pt x="341" y="1222"/>
                </a:cubicBezTo>
                <a:cubicBezTo>
                  <a:pt x="341" y="1222"/>
                  <a:pt x="341" y="1222"/>
                  <a:pt x="417" y="1202"/>
                </a:cubicBezTo>
                <a:cubicBezTo>
                  <a:pt x="417" y="1202"/>
                  <a:pt x="417" y="1202"/>
                  <a:pt x="432" y="1197"/>
                </a:cubicBezTo>
                <a:cubicBezTo>
                  <a:pt x="432" y="1197"/>
                  <a:pt x="432" y="1197"/>
                  <a:pt x="442" y="1212"/>
                </a:cubicBezTo>
                <a:cubicBezTo>
                  <a:pt x="442" y="1212"/>
                  <a:pt x="442" y="1212"/>
                  <a:pt x="487" y="1267"/>
                </a:cubicBezTo>
                <a:cubicBezTo>
                  <a:pt x="487" y="1267"/>
                  <a:pt x="487" y="1267"/>
                  <a:pt x="507" y="1298"/>
                </a:cubicBezTo>
                <a:cubicBezTo>
                  <a:pt x="507" y="1298"/>
                  <a:pt x="507" y="1298"/>
                  <a:pt x="537" y="1277"/>
                </a:cubicBezTo>
                <a:close/>
                <a:moveTo>
                  <a:pt x="1005" y="1116"/>
                </a:moveTo>
                <a:cubicBezTo>
                  <a:pt x="985" y="1116"/>
                  <a:pt x="985" y="1116"/>
                  <a:pt x="985" y="1116"/>
                </a:cubicBezTo>
                <a:cubicBezTo>
                  <a:pt x="970" y="1116"/>
                  <a:pt x="970" y="1116"/>
                  <a:pt x="970" y="1116"/>
                </a:cubicBezTo>
                <a:cubicBezTo>
                  <a:pt x="965" y="1131"/>
                  <a:pt x="965" y="1131"/>
                  <a:pt x="965" y="1131"/>
                </a:cubicBezTo>
                <a:cubicBezTo>
                  <a:pt x="934" y="1202"/>
                  <a:pt x="934" y="1202"/>
                  <a:pt x="934" y="1202"/>
                </a:cubicBezTo>
                <a:cubicBezTo>
                  <a:pt x="924" y="1232"/>
                  <a:pt x="924" y="1232"/>
                  <a:pt x="924" y="1232"/>
                </a:cubicBezTo>
                <a:cubicBezTo>
                  <a:pt x="889" y="1222"/>
                  <a:pt x="889" y="1222"/>
                  <a:pt x="889" y="1222"/>
                </a:cubicBezTo>
                <a:cubicBezTo>
                  <a:pt x="814" y="1202"/>
                  <a:pt x="814" y="1202"/>
                  <a:pt x="814" y="1202"/>
                </a:cubicBezTo>
                <a:cubicBezTo>
                  <a:pt x="799" y="1202"/>
                  <a:pt x="799" y="1202"/>
                  <a:pt x="799" y="1202"/>
                </a:cubicBezTo>
                <a:cubicBezTo>
                  <a:pt x="789" y="1212"/>
                  <a:pt x="789" y="1212"/>
                  <a:pt x="789" y="1212"/>
                </a:cubicBezTo>
                <a:cubicBezTo>
                  <a:pt x="744" y="1272"/>
                  <a:pt x="744" y="1272"/>
                  <a:pt x="744" y="1272"/>
                </a:cubicBezTo>
                <a:cubicBezTo>
                  <a:pt x="718" y="1298"/>
                  <a:pt x="718" y="1298"/>
                  <a:pt x="718" y="1298"/>
                </a:cubicBezTo>
                <a:cubicBezTo>
                  <a:pt x="693" y="1277"/>
                  <a:pt x="693" y="1277"/>
                  <a:pt x="693" y="1277"/>
                </a:cubicBezTo>
                <a:cubicBezTo>
                  <a:pt x="643" y="1247"/>
                  <a:pt x="643" y="1247"/>
                  <a:pt x="643" y="1247"/>
                </a:cubicBezTo>
                <a:cubicBezTo>
                  <a:pt x="633" y="1288"/>
                  <a:pt x="628" y="1323"/>
                  <a:pt x="623" y="1358"/>
                </a:cubicBezTo>
                <a:cubicBezTo>
                  <a:pt x="759" y="1929"/>
                  <a:pt x="844" y="2050"/>
                  <a:pt x="844" y="2050"/>
                </a:cubicBezTo>
                <a:cubicBezTo>
                  <a:pt x="955" y="1727"/>
                  <a:pt x="955" y="1727"/>
                  <a:pt x="955" y="1727"/>
                </a:cubicBezTo>
                <a:cubicBezTo>
                  <a:pt x="1286" y="1676"/>
                  <a:pt x="1286" y="1676"/>
                  <a:pt x="1286" y="1676"/>
                </a:cubicBezTo>
                <a:cubicBezTo>
                  <a:pt x="1171" y="1530"/>
                  <a:pt x="1075" y="1318"/>
                  <a:pt x="1005" y="1116"/>
                </a:cubicBezTo>
                <a:close/>
                <a:moveTo>
                  <a:pt x="1171" y="626"/>
                </a:moveTo>
                <a:cubicBezTo>
                  <a:pt x="1171" y="626"/>
                  <a:pt x="1171" y="626"/>
                  <a:pt x="1171" y="626"/>
                </a:cubicBezTo>
                <a:cubicBezTo>
                  <a:pt x="1196" y="662"/>
                  <a:pt x="1196" y="662"/>
                  <a:pt x="1196" y="662"/>
                </a:cubicBezTo>
                <a:cubicBezTo>
                  <a:pt x="1196" y="662"/>
                  <a:pt x="1196" y="662"/>
                  <a:pt x="1236" y="727"/>
                </a:cubicBezTo>
                <a:cubicBezTo>
                  <a:pt x="1236" y="727"/>
                  <a:pt x="1236" y="727"/>
                  <a:pt x="1176" y="773"/>
                </a:cubicBezTo>
                <a:cubicBezTo>
                  <a:pt x="1176" y="773"/>
                  <a:pt x="1176" y="773"/>
                  <a:pt x="1146" y="798"/>
                </a:cubicBezTo>
                <a:cubicBezTo>
                  <a:pt x="1146" y="798"/>
                  <a:pt x="1146" y="798"/>
                  <a:pt x="1156" y="838"/>
                </a:cubicBezTo>
                <a:cubicBezTo>
                  <a:pt x="1156" y="838"/>
                  <a:pt x="1156" y="838"/>
                  <a:pt x="1176" y="914"/>
                </a:cubicBezTo>
                <a:cubicBezTo>
                  <a:pt x="1176" y="914"/>
                  <a:pt x="1176" y="914"/>
                  <a:pt x="1100" y="939"/>
                </a:cubicBezTo>
                <a:cubicBezTo>
                  <a:pt x="1100" y="939"/>
                  <a:pt x="1100" y="939"/>
                  <a:pt x="1065" y="954"/>
                </a:cubicBezTo>
                <a:cubicBezTo>
                  <a:pt x="1065" y="954"/>
                  <a:pt x="1065" y="954"/>
                  <a:pt x="1065" y="995"/>
                </a:cubicBezTo>
                <a:cubicBezTo>
                  <a:pt x="1065" y="995"/>
                  <a:pt x="1065" y="995"/>
                  <a:pt x="1060" y="1070"/>
                </a:cubicBezTo>
                <a:cubicBezTo>
                  <a:pt x="1060" y="1070"/>
                  <a:pt x="1060" y="1070"/>
                  <a:pt x="980" y="1076"/>
                </a:cubicBezTo>
                <a:cubicBezTo>
                  <a:pt x="980" y="1076"/>
                  <a:pt x="980" y="1076"/>
                  <a:pt x="940" y="1076"/>
                </a:cubicBezTo>
                <a:cubicBezTo>
                  <a:pt x="940" y="1076"/>
                  <a:pt x="940" y="1076"/>
                  <a:pt x="929" y="1116"/>
                </a:cubicBezTo>
                <a:cubicBezTo>
                  <a:pt x="929" y="1116"/>
                  <a:pt x="929" y="1116"/>
                  <a:pt x="899" y="1187"/>
                </a:cubicBezTo>
                <a:cubicBezTo>
                  <a:pt x="899" y="1187"/>
                  <a:pt x="899" y="1187"/>
                  <a:pt x="824" y="1166"/>
                </a:cubicBezTo>
                <a:cubicBezTo>
                  <a:pt x="824" y="1166"/>
                  <a:pt x="824" y="1166"/>
                  <a:pt x="789" y="1156"/>
                </a:cubicBezTo>
                <a:cubicBezTo>
                  <a:pt x="789" y="1156"/>
                  <a:pt x="789" y="1156"/>
                  <a:pt x="764" y="1187"/>
                </a:cubicBezTo>
                <a:cubicBezTo>
                  <a:pt x="764" y="1187"/>
                  <a:pt x="764" y="1187"/>
                  <a:pt x="713" y="1242"/>
                </a:cubicBezTo>
                <a:cubicBezTo>
                  <a:pt x="713" y="1242"/>
                  <a:pt x="713" y="1242"/>
                  <a:pt x="648" y="1202"/>
                </a:cubicBezTo>
                <a:cubicBezTo>
                  <a:pt x="648" y="1202"/>
                  <a:pt x="648" y="1202"/>
                  <a:pt x="618" y="1182"/>
                </a:cubicBezTo>
                <a:cubicBezTo>
                  <a:pt x="618" y="1182"/>
                  <a:pt x="618" y="1182"/>
                  <a:pt x="583" y="1202"/>
                </a:cubicBezTo>
                <a:cubicBezTo>
                  <a:pt x="583" y="1202"/>
                  <a:pt x="583" y="1202"/>
                  <a:pt x="517" y="1242"/>
                </a:cubicBezTo>
                <a:cubicBezTo>
                  <a:pt x="517" y="1242"/>
                  <a:pt x="517" y="1242"/>
                  <a:pt x="467" y="1182"/>
                </a:cubicBezTo>
                <a:cubicBezTo>
                  <a:pt x="467" y="1182"/>
                  <a:pt x="467" y="1182"/>
                  <a:pt x="447" y="1151"/>
                </a:cubicBezTo>
                <a:cubicBezTo>
                  <a:pt x="447" y="1151"/>
                  <a:pt x="447" y="1151"/>
                  <a:pt x="407" y="1161"/>
                </a:cubicBezTo>
                <a:cubicBezTo>
                  <a:pt x="407" y="1161"/>
                  <a:pt x="407" y="1161"/>
                  <a:pt x="331" y="1182"/>
                </a:cubicBezTo>
                <a:cubicBezTo>
                  <a:pt x="331" y="1182"/>
                  <a:pt x="331" y="1182"/>
                  <a:pt x="306" y="1111"/>
                </a:cubicBezTo>
                <a:cubicBezTo>
                  <a:pt x="306" y="1111"/>
                  <a:pt x="306" y="1111"/>
                  <a:pt x="291" y="1070"/>
                </a:cubicBezTo>
                <a:cubicBezTo>
                  <a:pt x="291" y="1070"/>
                  <a:pt x="291" y="1070"/>
                  <a:pt x="251" y="1070"/>
                </a:cubicBezTo>
                <a:cubicBezTo>
                  <a:pt x="251" y="1070"/>
                  <a:pt x="251" y="1070"/>
                  <a:pt x="176" y="1065"/>
                </a:cubicBezTo>
                <a:cubicBezTo>
                  <a:pt x="176" y="1065"/>
                  <a:pt x="176" y="1065"/>
                  <a:pt x="171" y="990"/>
                </a:cubicBezTo>
                <a:cubicBezTo>
                  <a:pt x="171" y="990"/>
                  <a:pt x="171" y="990"/>
                  <a:pt x="171" y="949"/>
                </a:cubicBezTo>
                <a:cubicBezTo>
                  <a:pt x="171" y="949"/>
                  <a:pt x="171" y="949"/>
                  <a:pt x="130" y="934"/>
                </a:cubicBezTo>
                <a:cubicBezTo>
                  <a:pt x="130" y="934"/>
                  <a:pt x="130" y="934"/>
                  <a:pt x="60" y="904"/>
                </a:cubicBezTo>
                <a:cubicBezTo>
                  <a:pt x="60" y="904"/>
                  <a:pt x="60" y="904"/>
                  <a:pt x="80" y="828"/>
                </a:cubicBezTo>
                <a:cubicBezTo>
                  <a:pt x="80" y="828"/>
                  <a:pt x="80" y="828"/>
                  <a:pt x="90" y="793"/>
                </a:cubicBezTo>
                <a:cubicBezTo>
                  <a:pt x="90" y="793"/>
                  <a:pt x="90" y="793"/>
                  <a:pt x="60" y="767"/>
                </a:cubicBezTo>
                <a:cubicBezTo>
                  <a:pt x="60" y="767"/>
                  <a:pt x="60" y="767"/>
                  <a:pt x="0" y="717"/>
                </a:cubicBezTo>
                <a:cubicBezTo>
                  <a:pt x="0" y="717"/>
                  <a:pt x="0" y="717"/>
                  <a:pt x="45" y="651"/>
                </a:cubicBezTo>
                <a:cubicBezTo>
                  <a:pt x="45" y="651"/>
                  <a:pt x="45" y="651"/>
                  <a:pt x="65" y="621"/>
                </a:cubicBezTo>
                <a:cubicBezTo>
                  <a:pt x="65" y="621"/>
                  <a:pt x="65" y="621"/>
                  <a:pt x="45" y="586"/>
                </a:cubicBezTo>
                <a:cubicBezTo>
                  <a:pt x="45" y="586"/>
                  <a:pt x="45" y="586"/>
                  <a:pt x="5" y="520"/>
                </a:cubicBezTo>
                <a:cubicBezTo>
                  <a:pt x="5" y="520"/>
                  <a:pt x="5" y="520"/>
                  <a:pt x="65" y="475"/>
                </a:cubicBezTo>
                <a:cubicBezTo>
                  <a:pt x="65" y="475"/>
                  <a:pt x="65" y="475"/>
                  <a:pt x="95" y="444"/>
                </a:cubicBezTo>
                <a:cubicBezTo>
                  <a:pt x="95" y="444"/>
                  <a:pt x="95" y="444"/>
                  <a:pt x="85" y="409"/>
                </a:cubicBezTo>
                <a:cubicBezTo>
                  <a:pt x="85" y="409"/>
                  <a:pt x="85" y="409"/>
                  <a:pt x="65" y="333"/>
                </a:cubicBezTo>
                <a:cubicBezTo>
                  <a:pt x="65" y="333"/>
                  <a:pt x="65" y="333"/>
                  <a:pt x="135" y="308"/>
                </a:cubicBezTo>
                <a:cubicBezTo>
                  <a:pt x="135" y="308"/>
                  <a:pt x="135" y="308"/>
                  <a:pt x="176" y="293"/>
                </a:cubicBezTo>
                <a:cubicBezTo>
                  <a:pt x="176" y="293"/>
                  <a:pt x="176" y="293"/>
                  <a:pt x="176" y="252"/>
                </a:cubicBezTo>
                <a:cubicBezTo>
                  <a:pt x="176" y="252"/>
                  <a:pt x="176" y="252"/>
                  <a:pt x="181" y="177"/>
                </a:cubicBezTo>
                <a:cubicBezTo>
                  <a:pt x="181" y="177"/>
                  <a:pt x="181" y="177"/>
                  <a:pt x="256" y="172"/>
                </a:cubicBezTo>
                <a:cubicBezTo>
                  <a:pt x="256" y="172"/>
                  <a:pt x="256" y="172"/>
                  <a:pt x="296" y="172"/>
                </a:cubicBezTo>
                <a:cubicBezTo>
                  <a:pt x="296" y="172"/>
                  <a:pt x="296" y="172"/>
                  <a:pt x="311" y="131"/>
                </a:cubicBezTo>
                <a:cubicBezTo>
                  <a:pt x="311" y="131"/>
                  <a:pt x="311" y="131"/>
                  <a:pt x="341" y="61"/>
                </a:cubicBezTo>
                <a:cubicBezTo>
                  <a:pt x="341" y="61"/>
                  <a:pt x="341" y="61"/>
                  <a:pt x="412" y="81"/>
                </a:cubicBezTo>
                <a:cubicBezTo>
                  <a:pt x="412" y="81"/>
                  <a:pt x="412" y="81"/>
                  <a:pt x="452" y="91"/>
                </a:cubicBezTo>
                <a:cubicBezTo>
                  <a:pt x="452" y="91"/>
                  <a:pt x="452" y="91"/>
                  <a:pt x="477" y="61"/>
                </a:cubicBezTo>
                <a:cubicBezTo>
                  <a:pt x="477" y="61"/>
                  <a:pt x="477" y="61"/>
                  <a:pt x="527" y="0"/>
                </a:cubicBezTo>
                <a:cubicBezTo>
                  <a:pt x="527" y="0"/>
                  <a:pt x="527" y="0"/>
                  <a:pt x="588" y="45"/>
                </a:cubicBezTo>
                <a:cubicBezTo>
                  <a:pt x="588" y="45"/>
                  <a:pt x="588" y="45"/>
                  <a:pt x="623" y="66"/>
                </a:cubicBezTo>
                <a:cubicBezTo>
                  <a:pt x="623" y="66"/>
                  <a:pt x="623" y="66"/>
                  <a:pt x="658" y="45"/>
                </a:cubicBezTo>
                <a:cubicBezTo>
                  <a:pt x="658" y="45"/>
                  <a:pt x="658" y="45"/>
                  <a:pt x="718" y="0"/>
                </a:cubicBezTo>
                <a:cubicBezTo>
                  <a:pt x="718" y="0"/>
                  <a:pt x="718" y="0"/>
                  <a:pt x="769" y="61"/>
                </a:cubicBezTo>
                <a:cubicBezTo>
                  <a:pt x="769" y="61"/>
                  <a:pt x="769" y="61"/>
                  <a:pt x="794" y="91"/>
                </a:cubicBezTo>
                <a:cubicBezTo>
                  <a:pt x="794" y="91"/>
                  <a:pt x="794" y="91"/>
                  <a:pt x="834" y="81"/>
                </a:cubicBezTo>
                <a:cubicBezTo>
                  <a:pt x="834" y="81"/>
                  <a:pt x="834" y="81"/>
                  <a:pt x="904" y="66"/>
                </a:cubicBezTo>
                <a:cubicBezTo>
                  <a:pt x="904" y="66"/>
                  <a:pt x="904" y="66"/>
                  <a:pt x="934" y="136"/>
                </a:cubicBezTo>
                <a:cubicBezTo>
                  <a:pt x="934" y="136"/>
                  <a:pt x="934" y="136"/>
                  <a:pt x="945" y="172"/>
                </a:cubicBezTo>
                <a:cubicBezTo>
                  <a:pt x="945" y="172"/>
                  <a:pt x="945" y="172"/>
                  <a:pt x="990" y="177"/>
                </a:cubicBezTo>
                <a:cubicBezTo>
                  <a:pt x="990" y="177"/>
                  <a:pt x="990" y="177"/>
                  <a:pt x="1065" y="182"/>
                </a:cubicBezTo>
                <a:cubicBezTo>
                  <a:pt x="1065" y="182"/>
                  <a:pt x="1065" y="182"/>
                  <a:pt x="1065" y="258"/>
                </a:cubicBezTo>
                <a:cubicBezTo>
                  <a:pt x="1065" y="258"/>
                  <a:pt x="1065" y="258"/>
                  <a:pt x="1070" y="298"/>
                </a:cubicBezTo>
                <a:cubicBezTo>
                  <a:pt x="1070" y="298"/>
                  <a:pt x="1070" y="298"/>
                  <a:pt x="1105" y="313"/>
                </a:cubicBezTo>
                <a:cubicBezTo>
                  <a:pt x="1105" y="313"/>
                  <a:pt x="1105" y="313"/>
                  <a:pt x="1176" y="338"/>
                </a:cubicBezTo>
                <a:cubicBezTo>
                  <a:pt x="1176" y="338"/>
                  <a:pt x="1176" y="338"/>
                  <a:pt x="1156" y="414"/>
                </a:cubicBezTo>
                <a:cubicBezTo>
                  <a:pt x="1156" y="414"/>
                  <a:pt x="1156" y="414"/>
                  <a:pt x="1146" y="454"/>
                </a:cubicBezTo>
                <a:cubicBezTo>
                  <a:pt x="1146" y="454"/>
                  <a:pt x="1146" y="454"/>
                  <a:pt x="1176" y="480"/>
                </a:cubicBezTo>
                <a:cubicBezTo>
                  <a:pt x="1176" y="480"/>
                  <a:pt x="1176" y="480"/>
                  <a:pt x="1236" y="530"/>
                </a:cubicBezTo>
                <a:cubicBezTo>
                  <a:pt x="1236" y="530"/>
                  <a:pt x="1236" y="530"/>
                  <a:pt x="1196" y="591"/>
                </a:cubicBezTo>
                <a:cubicBezTo>
                  <a:pt x="1196" y="591"/>
                  <a:pt x="1196" y="591"/>
                  <a:pt x="1171" y="626"/>
                </a:cubicBezTo>
                <a:close/>
                <a:moveTo>
                  <a:pt x="613" y="1055"/>
                </a:moveTo>
                <a:cubicBezTo>
                  <a:pt x="849" y="1055"/>
                  <a:pt x="1040" y="858"/>
                  <a:pt x="1040" y="621"/>
                </a:cubicBezTo>
                <a:cubicBezTo>
                  <a:pt x="1040" y="379"/>
                  <a:pt x="849" y="182"/>
                  <a:pt x="613" y="182"/>
                </a:cubicBezTo>
                <a:cubicBezTo>
                  <a:pt x="372" y="182"/>
                  <a:pt x="181" y="379"/>
                  <a:pt x="181" y="621"/>
                </a:cubicBezTo>
                <a:cubicBezTo>
                  <a:pt x="181" y="858"/>
                  <a:pt x="372" y="1055"/>
                  <a:pt x="613" y="1055"/>
                </a:cubicBezTo>
                <a:close/>
                <a:moveTo>
                  <a:pt x="241" y="621"/>
                </a:moveTo>
                <a:cubicBezTo>
                  <a:pt x="241" y="823"/>
                  <a:pt x="407" y="990"/>
                  <a:pt x="613" y="990"/>
                </a:cubicBezTo>
                <a:cubicBezTo>
                  <a:pt x="814" y="990"/>
                  <a:pt x="980" y="823"/>
                  <a:pt x="980" y="621"/>
                </a:cubicBezTo>
                <a:cubicBezTo>
                  <a:pt x="980" y="414"/>
                  <a:pt x="814" y="247"/>
                  <a:pt x="613" y="247"/>
                </a:cubicBezTo>
                <a:cubicBezTo>
                  <a:pt x="407" y="247"/>
                  <a:pt x="241" y="414"/>
                  <a:pt x="241" y="621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7474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2326E5E-C03A-413F-A73F-FA142F6EFE60}"/>
              </a:ext>
            </a:extLst>
          </p:cNvPr>
          <p:cNvSpPr/>
          <p:nvPr/>
        </p:nvSpPr>
        <p:spPr>
          <a:xfrm>
            <a:off x="12922906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Silos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Project to Product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57817CB-D980-46ED-90A6-B48236098158}"/>
              </a:ext>
            </a:extLst>
          </p:cNvPr>
          <p:cNvGrpSpPr/>
          <p:nvPr/>
        </p:nvGrpSpPr>
        <p:grpSpPr>
          <a:xfrm>
            <a:off x="13411271" y="2993618"/>
            <a:ext cx="843788" cy="778391"/>
            <a:chOff x="4221704" y="1791782"/>
            <a:chExt cx="700593" cy="646294"/>
          </a:xfrm>
        </p:grpSpPr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54DDCDB3-F375-46DC-945F-F54FF9072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6088" y="2191249"/>
              <a:ext cx="450441" cy="246827"/>
            </a:xfrm>
            <a:custGeom>
              <a:avLst/>
              <a:gdLst>
                <a:gd name="T0" fmla="*/ 0 w 1626"/>
                <a:gd name="T1" fmla="*/ 38 h 891"/>
                <a:gd name="T2" fmla="*/ 0 w 1626"/>
                <a:gd name="T3" fmla="*/ 351 h 891"/>
                <a:gd name="T4" fmla="*/ 810 w 1626"/>
                <a:gd name="T5" fmla="*/ 891 h 891"/>
                <a:gd name="T6" fmla="*/ 1626 w 1626"/>
                <a:gd name="T7" fmla="*/ 351 h 891"/>
                <a:gd name="T8" fmla="*/ 1626 w 1626"/>
                <a:gd name="T9" fmla="*/ 0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6" h="891">
                  <a:moveTo>
                    <a:pt x="0" y="38"/>
                  </a:moveTo>
                  <a:lnTo>
                    <a:pt x="0" y="351"/>
                  </a:lnTo>
                  <a:lnTo>
                    <a:pt x="810" y="891"/>
                  </a:lnTo>
                  <a:lnTo>
                    <a:pt x="1626" y="351"/>
                  </a:lnTo>
                  <a:lnTo>
                    <a:pt x="1626" y="0"/>
                  </a:ln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Line 26">
              <a:extLst>
                <a:ext uri="{FF2B5EF4-FFF2-40B4-BE49-F238E27FC236}">
                  <a16:creationId xmlns:a16="http://schemas.microsoft.com/office/drawing/2014/main" id="{1F3E9B1D-4A71-4ACC-89CB-924A0B81DE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815" y="2176289"/>
              <a:ext cx="1662" cy="261787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Freeform 34">
              <a:extLst>
                <a:ext uri="{FF2B5EF4-FFF2-40B4-BE49-F238E27FC236}">
                  <a16:creationId xmlns:a16="http://schemas.microsoft.com/office/drawing/2014/main" id="{1BB48EEE-54DD-4F23-9FA4-D91C53858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1708 w 2529"/>
                <a:gd name="T1" fmla="*/ 0 h 1685"/>
                <a:gd name="T2" fmla="*/ 0 w 2529"/>
                <a:gd name="T3" fmla="*/ 1134 h 1685"/>
                <a:gd name="T4" fmla="*/ 805 w 2529"/>
                <a:gd name="T5" fmla="*/ 1685 h 1685"/>
                <a:gd name="T6" fmla="*/ 1253 w 2529"/>
                <a:gd name="T7" fmla="*/ 1388 h 1685"/>
                <a:gd name="T8" fmla="*/ 2529 w 2529"/>
                <a:gd name="T9" fmla="*/ 540 h 1685"/>
                <a:gd name="T10" fmla="*/ 1708 w 2529"/>
                <a:gd name="T11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9" h="1685">
                  <a:moveTo>
                    <a:pt x="1708" y="0"/>
                  </a:moveTo>
                  <a:lnTo>
                    <a:pt x="0" y="1134"/>
                  </a:lnTo>
                  <a:lnTo>
                    <a:pt x="805" y="1685"/>
                  </a:lnTo>
                  <a:lnTo>
                    <a:pt x="1253" y="1388"/>
                  </a:lnTo>
                  <a:lnTo>
                    <a:pt x="2529" y="540"/>
                  </a:lnTo>
                  <a:lnTo>
                    <a:pt x="1708" y="0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Freeform 35">
              <a:extLst>
                <a:ext uri="{FF2B5EF4-FFF2-40B4-BE49-F238E27FC236}">
                  <a16:creationId xmlns:a16="http://schemas.microsoft.com/office/drawing/2014/main" id="{1D2C3241-76FF-4D50-90CF-F7D93F799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1704" y="1791782"/>
              <a:ext cx="700593" cy="466784"/>
            </a:xfrm>
            <a:custGeom>
              <a:avLst/>
              <a:gdLst>
                <a:gd name="T0" fmla="*/ 0 w 2529"/>
                <a:gd name="T1" fmla="*/ 551 h 1685"/>
                <a:gd name="T2" fmla="*/ 1692 w 2529"/>
                <a:gd name="T3" fmla="*/ 1685 h 1685"/>
                <a:gd name="T4" fmla="*/ 2529 w 2529"/>
                <a:gd name="T5" fmla="*/ 1151 h 1685"/>
                <a:gd name="T6" fmla="*/ 811 w 2529"/>
                <a:gd name="T7" fmla="*/ 0 h 1685"/>
                <a:gd name="T8" fmla="*/ 0 w 2529"/>
                <a:gd name="T9" fmla="*/ 551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9" h="1685">
                  <a:moveTo>
                    <a:pt x="0" y="551"/>
                  </a:moveTo>
                  <a:lnTo>
                    <a:pt x="1692" y="1685"/>
                  </a:lnTo>
                  <a:lnTo>
                    <a:pt x="2529" y="1151"/>
                  </a:lnTo>
                  <a:lnTo>
                    <a:pt x="811" y="0"/>
                  </a:lnTo>
                  <a:lnTo>
                    <a:pt x="0" y="551"/>
                  </a:lnTo>
                  <a:close/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7E490B37-7CDF-4FD6-93C5-6822D5CB5D46}"/>
              </a:ext>
            </a:extLst>
          </p:cNvPr>
          <p:cNvSpPr/>
          <p:nvPr/>
        </p:nvSpPr>
        <p:spPr>
          <a:xfrm>
            <a:off x="15093263" y="3562165"/>
            <a:ext cx="1779245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Capex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Versus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Opex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grpSp>
        <p:nvGrpSpPr>
          <p:cNvPr id="65" name="Group 42">
            <a:extLst>
              <a:ext uri="{FF2B5EF4-FFF2-40B4-BE49-F238E27FC236}">
                <a16:creationId xmlns:a16="http://schemas.microsoft.com/office/drawing/2014/main" id="{FA43CC74-8643-469E-A4FE-770D9504F67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564325" y="3027434"/>
            <a:ext cx="1055117" cy="726211"/>
            <a:chOff x="4740" y="1768"/>
            <a:chExt cx="725" cy="499"/>
          </a:xfrm>
          <a:noFill/>
        </p:grpSpPr>
        <p:sp>
          <p:nvSpPr>
            <p:cNvPr id="66" name="Freeform 45">
              <a:extLst>
                <a:ext uri="{FF2B5EF4-FFF2-40B4-BE49-F238E27FC236}">
                  <a16:creationId xmlns:a16="http://schemas.microsoft.com/office/drawing/2014/main" id="{C3593B1A-28B4-4247-AF46-C32C4E410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" y="1768"/>
              <a:ext cx="499" cy="459"/>
            </a:xfrm>
            <a:custGeom>
              <a:avLst/>
              <a:gdLst>
                <a:gd name="T0" fmla="*/ 339 w 499"/>
                <a:gd name="T1" fmla="*/ 24 h 459"/>
                <a:gd name="T2" fmla="*/ 0 w 499"/>
                <a:gd name="T3" fmla="*/ 459 h 459"/>
                <a:gd name="T4" fmla="*/ 499 w 499"/>
                <a:gd name="T5" fmla="*/ 249 h 459"/>
                <a:gd name="T6" fmla="*/ 394 w 499"/>
                <a:gd name="T7" fmla="*/ 0 h 459"/>
                <a:gd name="T8" fmla="*/ 339 w 499"/>
                <a:gd name="T9" fmla="*/ 2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9" h="459">
                  <a:moveTo>
                    <a:pt x="339" y="24"/>
                  </a:moveTo>
                  <a:lnTo>
                    <a:pt x="0" y="459"/>
                  </a:lnTo>
                  <a:lnTo>
                    <a:pt x="499" y="249"/>
                  </a:lnTo>
                  <a:lnTo>
                    <a:pt x="394" y="0"/>
                  </a:lnTo>
                  <a:lnTo>
                    <a:pt x="339" y="24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 46">
              <a:extLst>
                <a:ext uri="{FF2B5EF4-FFF2-40B4-BE49-F238E27FC236}">
                  <a16:creationId xmlns:a16="http://schemas.microsoft.com/office/drawing/2014/main" id="{A59E17C1-F880-47F3-8266-790E762C7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" y="1768"/>
              <a:ext cx="78" cy="68"/>
            </a:xfrm>
            <a:custGeom>
              <a:avLst/>
              <a:gdLst>
                <a:gd name="T0" fmla="*/ 0 w 37"/>
                <a:gd name="T1" fmla="*/ 11 h 32"/>
                <a:gd name="T2" fmla="*/ 15 w 37"/>
                <a:gd name="T3" fmla="*/ 29 h 32"/>
                <a:gd name="T4" fmla="*/ 37 w 37"/>
                <a:gd name="T5" fmla="*/ 26 h 32"/>
                <a:gd name="T6" fmla="*/ 26 w 37"/>
                <a:gd name="T7" fmla="*/ 0 h 32"/>
                <a:gd name="T8" fmla="*/ 0 w 37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0" y="11"/>
                  </a:moveTo>
                  <a:cubicBezTo>
                    <a:pt x="2" y="18"/>
                    <a:pt x="7" y="26"/>
                    <a:pt x="15" y="29"/>
                  </a:cubicBezTo>
                  <a:cubicBezTo>
                    <a:pt x="22" y="32"/>
                    <a:pt x="31" y="31"/>
                    <a:pt x="37" y="26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 47">
              <a:extLst>
                <a:ext uri="{FF2B5EF4-FFF2-40B4-BE49-F238E27FC236}">
                  <a16:creationId xmlns:a16="http://schemas.microsoft.com/office/drawing/2014/main" id="{0F07EB75-C0C5-497C-BBC8-7980B2337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8" y="1962"/>
              <a:ext cx="67" cy="78"/>
            </a:xfrm>
            <a:custGeom>
              <a:avLst/>
              <a:gdLst>
                <a:gd name="T0" fmla="*/ 6 w 32"/>
                <a:gd name="T1" fmla="*/ 37 h 37"/>
                <a:gd name="T2" fmla="*/ 3 w 32"/>
                <a:gd name="T3" fmla="*/ 14 h 37"/>
                <a:gd name="T4" fmla="*/ 21 w 32"/>
                <a:gd name="T5" fmla="*/ 0 h 37"/>
                <a:gd name="T6" fmla="*/ 32 w 32"/>
                <a:gd name="T7" fmla="*/ 26 h 37"/>
                <a:gd name="T8" fmla="*/ 6 w 32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7">
                  <a:moveTo>
                    <a:pt x="6" y="37"/>
                  </a:moveTo>
                  <a:cubicBezTo>
                    <a:pt x="2" y="31"/>
                    <a:pt x="0" y="21"/>
                    <a:pt x="3" y="14"/>
                  </a:cubicBezTo>
                  <a:cubicBezTo>
                    <a:pt x="6" y="6"/>
                    <a:pt x="13" y="1"/>
                    <a:pt x="21" y="0"/>
                  </a:cubicBezTo>
                  <a:cubicBezTo>
                    <a:pt x="32" y="26"/>
                    <a:pt x="32" y="26"/>
                    <a:pt x="32" y="26"/>
                  </a:cubicBezTo>
                  <a:lnTo>
                    <a:pt x="6" y="3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 48">
              <a:extLst>
                <a:ext uri="{FF2B5EF4-FFF2-40B4-BE49-F238E27FC236}">
                  <a16:creationId xmlns:a16="http://schemas.microsoft.com/office/drawing/2014/main" id="{62A25FFD-5D38-4A09-99BA-3FBFFD2EF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3" y="1941"/>
              <a:ext cx="151" cy="162"/>
            </a:xfrm>
            <a:custGeom>
              <a:avLst/>
              <a:gdLst>
                <a:gd name="T0" fmla="*/ 0 w 72"/>
                <a:gd name="T1" fmla="*/ 65 h 77"/>
                <a:gd name="T2" fmla="*/ 41 w 72"/>
                <a:gd name="T3" fmla="*/ 71 h 77"/>
                <a:gd name="T4" fmla="*/ 63 w 72"/>
                <a:gd name="T5" fmla="*/ 17 h 77"/>
                <a:gd name="T6" fmla="*/ 50 w 72"/>
                <a:gd name="T7" fmla="*/ 0 h 77"/>
                <a:gd name="T8" fmla="*/ 0 w 72"/>
                <a:gd name="T9" fmla="*/ 6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7">
                  <a:moveTo>
                    <a:pt x="0" y="65"/>
                  </a:moveTo>
                  <a:cubicBezTo>
                    <a:pt x="11" y="74"/>
                    <a:pt x="27" y="77"/>
                    <a:pt x="41" y="71"/>
                  </a:cubicBezTo>
                  <a:cubicBezTo>
                    <a:pt x="62" y="62"/>
                    <a:pt x="72" y="38"/>
                    <a:pt x="63" y="17"/>
                  </a:cubicBezTo>
                  <a:cubicBezTo>
                    <a:pt x="60" y="10"/>
                    <a:pt x="56" y="4"/>
                    <a:pt x="50" y="0"/>
                  </a:cubicBezTo>
                  <a:lnTo>
                    <a:pt x="0" y="65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Freeform 49">
              <a:extLst>
                <a:ext uri="{FF2B5EF4-FFF2-40B4-BE49-F238E27FC236}">
                  <a16:creationId xmlns:a16="http://schemas.microsoft.com/office/drawing/2014/main" id="{5F535D87-762E-453A-840C-6DD8E7D34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785"/>
              <a:ext cx="484" cy="482"/>
            </a:xfrm>
            <a:custGeom>
              <a:avLst/>
              <a:gdLst>
                <a:gd name="T0" fmla="*/ 174 w 484"/>
                <a:gd name="T1" fmla="*/ 457 h 482"/>
                <a:gd name="T2" fmla="*/ 484 w 484"/>
                <a:gd name="T3" fmla="*/ 0 h 482"/>
                <a:gd name="T4" fmla="*/ 0 w 484"/>
                <a:gd name="T5" fmla="*/ 242 h 482"/>
                <a:gd name="T6" fmla="*/ 119 w 484"/>
                <a:gd name="T7" fmla="*/ 482 h 482"/>
                <a:gd name="T8" fmla="*/ 174 w 484"/>
                <a:gd name="T9" fmla="*/ 457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482">
                  <a:moveTo>
                    <a:pt x="174" y="457"/>
                  </a:moveTo>
                  <a:lnTo>
                    <a:pt x="484" y="0"/>
                  </a:lnTo>
                  <a:lnTo>
                    <a:pt x="0" y="242"/>
                  </a:lnTo>
                  <a:lnTo>
                    <a:pt x="119" y="482"/>
                  </a:lnTo>
                  <a:lnTo>
                    <a:pt x="174" y="457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 50">
              <a:extLst>
                <a:ext uri="{FF2B5EF4-FFF2-40B4-BE49-F238E27FC236}">
                  <a16:creationId xmlns:a16="http://schemas.microsoft.com/office/drawing/2014/main" id="{DF898878-5C8A-402D-ACB6-F839CE165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4" y="2200"/>
              <a:ext cx="78" cy="67"/>
            </a:xfrm>
            <a:custGeom>
              <a:avLst/>
              <a:gdLst>
                <a:gd name="T0" fmla="*/ 37 w 37"/>
                <a:gd name="T1" fmla="*/ 20 h 32"/>
                <a:gd name="T2" fmla="*/ 22 w 37"/>
                <a:gd name="T3" fmla="*/ 3 h 32"/>
                <a:gd name="T4" fmla="*/ 0 w 37"/>
                <a:gd name="T5" fmla="*/ 7 h 32"/>
                <a:gd name="T6" fmla="*/ 12 w 37"/>
                <a:gd name="T7" fmla="*/ 32 h 32"/>
                <a:gd name="T8" fmla="*/ 37 w 37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7" y="20"/>
                  </a:moveTo>
                  <a:cubicBezTo>
                    <a:pt x="36" y="13"/>
                    <a:pt x="29" y="5"/>
                    <a:pt x="22" y="3"/>
                  </a:cubicBezTo>
                  <a:cubicBezTo>
                    <a:pt x="14" y="0"/>
                    <a:pt x="6" y="2"/>
                    <a:pt x="0" y="7"/>
                  </a:cubicBezTo>
                  <a:cubicBezTo>
                    <a:pt x="12" y="32"/>
                    <a:pt x="12" y="32"/>
                    <a:pt x="12" y="32"/>
                  </a:cubicBezTo>
                  <a:lnTo>
                    <a:pt x="37" y="2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 51">
              <a:extLst>
                <a:ext uri="{FF2B5EF4-FFF2-40B4-BE49-F238E27FC236}">
                  <a16:creationId xmlns:a16="http://schemas.microsoft.com/office/drawing/2014/main" id="{04637628-AFB8-40D0-AE67-63B995D67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2000"/>
              <a:ext cx="67" cy="80"/>
            </a:xfrm>
            <a:custGeom>
              <a:avLst/>
              <a:gdLst>
                <a:gd name="T0" fmla="*/ 25 w 32"/>
                <a:gd name="T1" fmla="*/ 0 h 38"/>
                <a:gd name="T2" fmla="*/ 30 w 32"/>
                <a:gd name="T3" fmla="*/ 23 h 38"/>
                <a:gd name="T4" fmla="*/ 13 w 32"/>
                <a:gd name="T5" fmla="*/ 38 h 38"/>
                <a:gd name="T6" fmla="*/ 0 w 32"/>
                <a:gd name="T7" fmla="*/ 13 h 38"/>
                <a:gd name="T8" fmla="*/ 25 w 32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8">
                  <a:moveTo>
                    <a:pt x="25" y="0"/>
                  </a:moveTo>
                  <a:cubicBezTo>
                    <a:pt x="30" y="6"/>
                    <a:pt x="32" y="15"/>
                    <a:pt x="30" y="23"/>
                  </a:cubicBezTo>
                  <a:cubicBezTo>
                    <a:pt x="27" y="31"/>
                    <a:pt x="20" y="36"/>
                    <a:pt x="13" y="38"/>
                  </a:cubicBezTo>
                  <a:cubicBezTo>
                    <a:pt x="0" y="13"/>
                    <a:pt x="0" y="13"/>
                    <a:pt x="0" y="13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 52">
              <a:extLst>
                <a:ext uri="{FF2B5EF4-FFF2-40B4-BE49-F238E27FC236}">
                  <a16:creationId xmlns:a16="http://schemas.microsoft.com/office/drawing/2014/main" id="{CC5368D8-E239-4308-BCFB-BD025E212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" y="1920"/>
              <a:ext cx="147" cy="164"/>
            </a:xfrm>
            <a:custGeom>
              <a:avLst/>
              <a:gdLst>
                <a:gd name="T0" fmla="*/ 70 w 70"/>
                <a:gd name="T1" fmla="*/ 10 h 78"/>
                <a:gd name="T2" fmla="*/ 28 w 70"/>
                <a:gd name="T3" fmla="*/ 7 h 78"/>
                <a:gd name="T4" fmla="*/ 10 w 70"/>
                <a:gd name="T5" fmla="*/ 62 h 78"/>
                <a:gd name="T6" fmla="*/ 24 w 70"/>
                <a:gd name="T7" fmla="*/ 78 h 78"/>
                <a:gd name="T8" fmla="*/ 70 w 70"/>
                <a:gd name="T9" fmla="*/ 1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70" y="10"/>
                  </a:moveTo>
                  <a:cubicBezTo>
                    <a:pt x="58" y="2"/>
                    <a:pt x="42" y="0"/>
                    <a:pt x="28" y="7"/>
                  </a:cubicBezTo>
                  <a:cubicBezTo>
                    <a:pt x="8" y="17"/>
                    <a:pt x="0" y="42"/>
                    <a:pt x="10" y="62"/>
                  </a:cubicBezTo>
                  <a:cubicBezTo>
                    <a:pt x="13" y="69"/>
                    <a:pt x="18" y="74"/>
                    <a:pt x="24" y="78"/>
                  </a:cubicBezTo>
                  <a:lnTo>
                    <a:pt x="70" y="10"/>
                  </a:lnTo>
                  <a:close/>
                </a:path>
              </a:pathLst>
            </a:custGeom>
            <a:grpFill/>
            <a:ln w="19050" cap="rnd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4" name="Arrow: Pentagon 73">
            <a:extLst>
              <a:ext uri="{FF2B5EF4-FFF2-40B4-BE49-F238E27FC236}">
                <a16:creationId xmlns:a16="http://schemas.microsoft.com/office/drawing/2014/main" id="{30FD1131-DC62-4C33-A169-484FA457FFA6}"/>
              </a:ext>
            </a:extLst>
          </p:cNvPr>
          <p:cNvSpPr/>
          <p:nvPr/>
        </p:nvSpPr>
        <p:spPr>
          <a:xfrm>
            <a:off x="-1" y="0"/>
            <a:ext cx="9859378" cy="5143500"/>
          </a:xfrm>
          <a:prstGeom prst="homePlate">
            <a:avLst>
              <a:gd name="adj" fmla="val 11560"/>
            </a:avLst>
          </a:prstGeom>
          <a:gradFill>
            <a:gsLst>
              <a:gs pos="1961">
                <a:srgbClr val="F1605D"/>
              </a:gs>
              <a:gs pos="100000">
                <a:srgbClr val="E84A44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E610788-1873-467E-89A6-B5CFCF31772B}"/>
              </a:ext>
            </a:extLst>
          </p:cNvPr>
          <p:cNvGrpSpPr/>
          <p:nvPr/>
        </p:nvGrpSpPr>
        <p:grpSpPr>
          <a:xfrm>
            <a:off x="537440" y="423947"/>
            <a:ext cx="712708" cy="849445"/>
            <a:chOff x="2897012" y="2317750"/>
            <a:chExt cx="581499" cy="693063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F1E75F84-93F5-4215-A5C3-B6426A4DB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1462" y="2317750"/>
              <a:ext cx="537049" cy="661314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223DCE2-F419-4B94-B2DB-95FBF3A617B8}"/>
                </a:ext>
              </a:extLst>
            </p:cNvPr>
            <p:cNvSpPr/>
            <p:nvPr/>
          </p:nvSpPr>
          <p:spPr>
            <a:xfrm>
              <a:off x="3036094" y="2533076"/>
              <a:ext cx="88106" cy="88106"/>
            </a:xfrm>
            <a:prstGeom prst="ellips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BE9AD95-795C-4E18-9A26-5A9403A9EBC0}"/>
                </a:ext>
              </a:extLst>
            </p:cNvPr>
            <p:cNvSpPr/>
            <p:nvPr/>
          </p:nvSpPr>
          <p:spPr>
            <a:xfrm>
              <a:off x="3161109" y="2533076"/>
              <a:ext cx="88106" cy="88106"/>
            </a:xfrm>
            <a:prstGeom prst="rect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DC4941A-978B-49F7-ADC7-6DD878BABE75}"/>
                </a:ext>
              </a:extLst>
            </p:cNvPr>
            <p:cNvSpPr/>
            <p:nvPr/>
          </p:nvSpPr>
          <p:spPr>
            <a:xfrm>
              <a:off x="3286125" y="2533076"/>
              <a:ext cx="88106" cy="88106"/>
            </a:xfrm>
            <a:prstGeom prst="triangle">
              <a:avLst/>
            </a:prstGeom>
            <a:noFill/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F4416533-7ABE-4DE2-91B1-26322E30CAB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897012" y="2699780"/>
              <a:ext cx="252588" cy="311033"/>
            </a:xfrm>
            <a:custGeom>
              <a:avLst/>
              <a:gdLst>
                <a:gd name="T0" fmla="*/ 178 w 178"/>
                <a:gd name="T1" fmla="*/ 89 h 220"/>
                <a:gd name="T2" fmla="*/ 178 w 178"/>
                <a:gd name="T3" fmla="*/ 81 h 220"/>
                <a:gd name="T4" fmla="*/ 156 w 178"/>
                <a:gd name="T5" fmla="*/ 31 h 220"/>
                <a:gd name="T6" fmla="*/ 89 w 178"/>
                <a:gd name="T7" fmla="*/ 0 h 220"/>
                <a:gd name="T8" fmla="*/ 0 w 178"/>
                <a:gd name="T9" fmla="*/ 89 h 220"/>
                <a:gd name="T10" fmla="*/ 89 w 178"/>
                <a:gd name="T11" fmla="*/ 179 h 220"/>
                <a:gd name="T12" fmla="*/ 89 w 178"/>
                <a:gd name="T13" fmla="*/ 220 h 220"/>
                <a:gd name="T14" fmla="*/ 160 w 178"/>
                <a:gd name="T15" fmla="*/ 145 h 220"/>
                <a:gd name="T16" fmla="*/ 178 w 178"/>
                <a:gd name="T17" fmla="*/ 8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20">
                  <a:moveTo>
                    <a:pt x="178" y="89"/>
                  </a:moveTo>
                  <a:cubicBezTo>
                    <a:pt x="178" y="87"/>
                    <a:pt x="178" y="84"/>
                    <a:pt x="178" y="81"/>
                  </a:cubicBezTo>
                  <a:cubicBezTo>
                    <a:pt x="176" y="62"/>
                    <a:pt x="168" y="45"/>
                    <a:pt x="156" y="31"/>
                  </a:cubicBezTo>
                  <a:cubicBezTo>
                    <a:pt x="139" y="11"/>
                    <a:pt x="115" y="0"/>
                    <a:pt x="89" y="0"/>
                  </a:cubicBezTo>
                  <a:cubicBezTo>
                    <a:pt x="40" y="0"/>
                    <a:pt x="0" y="40"/>
                    <a:pt x="0" y="89"/>
                  </a:cubicBezTo>
                  <a:cubicBezTo>
                    <a:pt x="0" y="139"/>
                    <a:pt x="40" y="179"/>
                    <a:pt x="89" y="179"/>
                  </a:cubicBezTo>
                  <a:cubicBezTo>
                    <a:pt x="89" y="220"/>
                    <a:pt x="89" y="220"/>
                    <a:pt x="89" y="220"/>
                  </a:cubicBezTo>
                  <a:cubicBezTo>
                    <a:pt x="115" y="198"/>
                    <a:pt x="143" y="175"/>
                    <a:pt x="160" y="145"/>
                  </a:cubicBezTo>
                  <a:cubicBezTo>
                    <a:pt x="170" y="128"/>
                    <a:pt x="178" y="110"/>
                    <a:pt x="178" y="89"/>
                  </a:cubicBezTo>
                  <a:close/>
                </a:path>
              </a:pathLst>
            </a:custGeom>
            <a:solidFill>
              <a:srgbClr val="EE5853"/>
            </a:solidFill>
            <a:ln w="19050" cap="rnd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Title 8">
            <a:extLst>
              <a:ext uri="{FF2B5EF4-FFF2-40B4-BE49-F238E27FC236}">
                <a16:creationId xmlns:a16="http://schemas.microsoft.com/office/drawing/2014/main" id="{0D5E3576-A49B-C345-905E-6692311BD710}"/>
              </a:ext>
            </a:extLst>
          </p:cNvPr>
          <p:cNvSpPr txBox="1">
            <a:spLocks/>
          </p:cNvSpPr>
          <p:nvPr/>
        </p:nvSpPr>
        <p:spPr>
          <a:xfrm>
            <a:off x="1473408" y="1798320"/>
            <a:ext cx="6004773" cy="304314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Stephen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Orban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Ahead in the Cloud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Mark Schwartz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 Seat at the Table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dirty="0">
              <a:solidFill>
                <a:prstClr val="white"/>
              </a:solidFill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dirty="0">
                <a:solidFill>
                  <a:prstClr val="white"/>
                </a:solidFill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(coming soon, War and Peace and IT)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45" name="Title 8">
            <a:extLst>
              <a:ext uri="{FF2B5EF4-FFF2-40B4-BE49-F238E27FC236}">
                <a16:creationId xmlns:a16="http://schemas.microsoft.com/office/drawing/2014/main" id="{EA2DC75C-E953-472F-AC09-DBADF4F60602}"/>
              </a:ext>
            </a:extLst>
          </p:cNvPr>
          <p:cNvSpPr txBox="1">
            <a:spLocks/>
          </p:cNvSpPr>
          <p:nvPr/>
        </p:nvSpPr>
        <p:spPr>
          <a:xfrm>
            <a:off x="313924" y="-2377002"/>
            <a:ext cx="8593856" cy="14930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Blockers for Innovation</a:t>
            </a:r>
          </a:p>
        </p:txBody>
      </p:sp>
      <p:sp>
        <p:nvSpPr>
          <p:cNvPr id="46" name="Title 8">
            <a:extLst>
              <a:ext uri="{FF2B5EF4-FFF2-40B4-BE49-F238E27FC236}">
                <a16:creationId xmlns:a16="http://schemas.microsoft.com/office/drawing/2014/main" id="{91C3298D-9D5B-476B-9575-AF327DF9B889}"/>
              </a:ext>
            </a:extLst>
          </p:cNvPr>
          <p:cNvSpPr txBox="1">
            <a:spLocks/>
          </p:cNvSpPr>
          <p:nvPr/>
        </p:nvSpPr>
        <p:spPr>
          <a:xfrm>
            <a:off x="0" y="-780831"/>
            <a:ext cx="2240280" cy="46438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74746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Culture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5256F52-FE04-4514-89F7-052F0BC5F0D8}"/>
              </a:ext>
            </a:extLst>
          </p:cNvPr>
          <p:cNvSpPr/>
          <p:nvPr/>
        </p:nvSpPr>
        <p:spPr>
          <a:xfrm>
            <a:off x="1506521" y="-55587"/>
            <a:ext cx="4985719" cy="1779245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Leadership Systems and Feedback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389576-2DA8-514E-B5CC-9560F6D5D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373" y="1779245"/>
            <a:ext cx="1863887" cy="2741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BA088E-AB32-DE46-BEA7-4F9E37168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673" y="1779245"/>
            <a:ext cx="1838348" cy="274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6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3.9|3.2|3.3"/>
</p:tagLst>
</file>

<file path=ppt/theme/theme1.xml><?xml version="1.0" encoding="utf-8"?>
<a:theme xmlns:a="http://schemas.openxmlformats.org/drawingml/2006/main" name="DeckTemplate-AWS">
  <a:themeElements>
    <a:clrScheme name="AWS extended color">
      <a:dk1>
        <a:srgbClr val="002D43"/>
      </a:dk1>
      <a:lt1>
        <a:srgbClr val="FFFFFF"/>
      </a:lt1>
      <a:dk2>
        <a:srgbClr val="002D43"/>
      </a:dk2>
      <a:lt2>
        <a:srgbClr val="FFFFFF"/>
      </a:lt2>
      <a:accent1>
        <a:srgbClr val="FF9900"/>
      </a:accent1>
      <a:accent2>
        <a:srgbClr val="00A0C8"/>
      </a:accent2>
      <a:accent3>
        <a:srgbClr val="007DBC"/>
      </a:accent3>
      <a:accent4>
        <a:srgbClr val="69AE35"/>
      </a:accent4>
      <a:accent5>
        <a:srgbClr val="1D8900"/>
      </a:accent5>
      <a:accent6>
        <a:srgbClr val="FF5745"/>
      </a:accent6>
      <a:hlink>
        <a:srgbClr val="00E0EA"/>
      </a:hlink>
      <a:folHlink>
        <a:srgbClr val="00A0C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50000"/>
          </a:schemeClr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WS_Deck_Template.potx" id="{956C5B2E-0233-4212-9383-50A039694C0C}" vid="{0176EEA5-D87D-4097-B356-86DC884F4541}"/>
    </a:ext>
  </a:extLst>
</a:theme>
</file>

<file path=ppt/theme/theme2.xml><?xml version="1.0" encoding="utf-8"?>
<a:theme xmlns:a="http://schemas.openxmlformats.org/drawingml/2006/main" name="DeckTemplate-AWS-Dark">
  <a:themeElements>
    <a:clrScheme name="Custom 2">
      <a:dk1>
        <a:srgbClr val="474746"/>
      </a:dk1>
      <a:lt1>
        <a:sysClr val="window" lastClr="FFFFFF"/>
      </a:lt1>
      <a:dk2>
        <a:srgbClr val="6D6E6D"/>
      </a:dk2>
      <a:lt2>
        <a:srgbClr val="F8F8F8"/>
      </a:lt2>
      <a:accent1>
        <a:srgbClr val="FCB64C"/>
      </a:accent1>
      <a:accent2>
        <a:srgbClr val="F7A028"/>
      </a:accent2>
      <a:accent3>
        <a:srgbClr val="49A8F2"/>
      </a:accent3>
      <a:accent4>
        <a:srgbClr val="7BC233"/>
      </a:accent4>
      <a:accent5>
        <a:srgbClr val="FDD645"/>
      </a:accent5>
      <a:accent6>
        <a:srgbClr val="999A98"/>
      </a:accent6>
      <a:hlink>
        <a:srgbClr val="686CEA"/>
      </a:hlink>
      <a:folHlink>
        <a:srgbClr val="9F52C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50000"/>
          </a:schemeClr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ckTemplate-Webinars-Dark [Read-Only]" id="{402BD02A-2650-4F64-B1CF-00558CFDD50D}" vid="{05405E5B-0C33-4055-B08D-7CE42BB48B2C}"/>
    </a:ext>
  </a:extLst>
</a:theme>
</file>

<file path=ppt/theme/theme3.xml><?xml version="1.0" encoding="utf-8"?>
<a:theme xmlns:a="http://schemas.openxmlformats.org/drawingml/2006/main" name="1_DeckTemplate-AWS">
  <a:themeElements>
    <a:clrScheme name="Custom 1">
      <a:dk1>
        <a:srgbClr val="474746"/>
      </a:dk1>
      <a:lt1>
        <a:sysClr val="window" lastClr="FFFFFF"/>
      </a:lt1>
      <a:dk2>
        <a:srgbClr val="6D6E6D"/>
      </a:dk2>
      <a:lt2>
        <a:srgbClr val="F8F8F8"/>
      </a:lt2>
      <a:accent1>
        <a:srgbClr val="FCB64C"/>
      </a:accent1>
      <a:accent2>
        <a:srgbClr val="F7A028"/>
      </a:accent2>
      <a:accent3>
        <a:srgbClr val="0C67AE"/>
      </a:accent3>
      <a:accent4>
        <a:srgbClr val="7BC233"/>
      </a:accent4>
      <a:accent5>
        <a:srgbClr val="FDD645"/>
      </a:accent5>
      <a:accent6>
        <a:srgbClr val="999A98"/>
      </a:accent6>
      <a:hlink>
        <a:srgbClr val="686CEA"/>
      </a:hlink>
      <a:folHlink>
        <a:srgbClr val="9F52C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50000"/>
          </a:schemeClr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WS_Deck_Template.potx" id="{956C5B2E-0233-4212-9383-50A039694C0C}" vid="{0176EEA5-D87D-4097-B356-86DC884F4541}"/>
    </a:ext>
  </a:extLst>
</a:theme>
</file>

<file path=ppt/theme/theme4.xml><?xml version="1.0" encoding="utf-8"?>
<a:theme xmlns:a="http://schemas.openxmlformats.org/drawingml/2006/main" name="1_DeckTemplate-AWS-Dark">
  <a:themeElements>
    <a:clrScheme name="Custom 2">
      <a:dk1>
        <a:srgbClr val="474746"/>
      </a:dk1>
      <a:lt1>
        <a:sysClr val="window" lastClr="FFFFFF"/>
      </a:lt1>
      <a:dk2>
        <a:srgbClr val="6D6E6D"/>
      </a:dk2>
      <a:lt2>
        <a:srgbClr val="F8F8F8"/>
      </a:lt2>
      <a:accent1>
        <a:srgbClr val="FCB64C"/>
      </a:accent1>
      <a:accent2>
        <a:srgbClr val="F7A028"/>
      </a:accent2>
      <a:accent3>
        <a:srgbClr val="49A8F2"/>
      </a:accent3>
      <a:accent4>
        <a:srgbClr val="7BC233"/>
      </a:accent4>
      <a:accent5>
        <a:srgbClr val="FDD645"/>
      </a:accent5>
      <a:accent6>
        <a:srgbClr val="999A98"/>
      </a:accent6>
      <a:hlink>
        <a:srgbClr val="686CEA"/>
      </a:hlink>
      <a:folHlink>
        <a:srgbClr val="9F52CB"/>
      </a:folHlink>
    </a:clrScheme>
    <a:fontScheme name="Custom 1">
      <a:majorFont>
        <a:latin typeface="Amazon Ember"/>
        <a:ea typeface=""/>
        <a:cs typeface=""/>
      </a:majorFont>
      <a:minorFont>
        <a:latin typeface="Amazon Emb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50000"/>
          </a:schemeClr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ckTemplate-Webinars-Dark [Read-Only]" id="{402BD02A-2650-4F64-B1CF-00558CFDD50D}" vid="{05405E5B-0C33-4055-B08D-7CE42BB48B2C}"/>
    </a:ext>
  </a:extLst>
</a:theme>
</file>

<file path=ppt/theme/theme5.xml><?xml version="1.0" encoding="utf-8"?>
<a:theme xmlns:a="http://schemas.openxmlformats.org/drawingml/2006/main" name="2_DeckTemplate-AWS">
  <a:themeElements>
    <a:clrScheme name="AWS extended color">
      <a:dk1>
        <a:srgbClr val="002D43"/>
      </a:dk1>
      <a:lt1>
        <a:srgbClr val="FFFFFF"/>
      </a:lt1>
      <a:dk2>
        <a:srgbClr val="002D43"/>
      </a:dk2>
      <a:lt2>
        <a:srgbClr val="FFFFFF"/>
      </a:lt2>
      <a:accent1>
        <a:srgbClr val="FF9900"/>
      </a:accent1>
      <a:accent2>
        <a:srgbClr val="00A0C8"/>
      </a:accent2>
      <a:accent3>
        <a:srgbClr val="007DBC"/>
      </a:accent3>
      <a:accent4>
        <a:srgbClr val="69AE35"/>
      </a:accent4>
      <a:accent5>
        <a:srgbClr val="1D8900"/>
      </a:accent5>
      <a:accent6>
        <a:srgbClr val="FF5745"/>
      </a:accent6>
      <a:hlink>
        <a:srgbClr val="00E0EA"/>
      </a:hlink>
      <a:folHlink>
        <a:srgbClr val="00A0C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WS_Deck_Template.potx" id="{956C5B2E-0233-4212-9383-50A039694C0C}" vid="{0176EEA5-D87D-4097-B356-86DC884F454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6A3D6C04DFD740953BA1B2B9E62D60" ma:contentTypeVersion="0" ma:contentTypeDescription="Create a new document." ma:contentTypeScope="" ma:versionID="26617cd14cd3af163c0e97ff614e520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A3258A-222C-4488-825E-7520D001F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597C89A-FD0C-431E-81F6-90225B937683}">
  <ds:schemaRefs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05B35A6-8B52-46A5-AE45-B98C6459DC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DeckTemplate_AWS</Template>
  <TotalTime>12747</TotalTime>
  <Words>1921</Words>
  <Application>Microsoft Macintosh PowerPoint</Application>
  <PresentationFormat>On-screen Show (16:9)</PresentationFormat>
  <Paragraphs>630</Paragraphs>
  <Slides>88</Slides>
  <Notes>12</Notes>
  <HiddenSlides>7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88</vt:i4>
      </vt:variant>
    </vt:vector>
  </HeadingPairs>
  <TitlesOfParts>
    <vt:vector size="105" baseType="lpstr">
      <vt:lpstr>Amazon Ember</vt:lpstr>
      <vt:lpstr>Amazon Ember Light</vt:lpstr>
      <vt:lpstr>Amazon Ember Regular</vt:lpstr>
      <vt:lpstr>Arial</vt:lpstr>
      <vt:lpstr>Calibri</vt:lpstr>
      <vt:lpstr>Consolas</vt:lpstr>
      <vt:lpstr>Lucida Console</vt:lpstr>
      <vt:lpstr>Segoe UI</vt:lpstr>
      <vt:lpstr>Segoe UI Semilight</vt:lpstr>
      <vt:lpstr>Times New Roman</vt:lpstr>
      <vt:lpstr>Verdana</vt:lpstr>
      <vt:lpstr>Wingdings</vt:lpstr>
      <vt:lpstr>DeckTemplate-AWS</vt:lpstr>
      <vt:lpstr>DeckTemplate-AWS-Dark</vt:lpstr>
      <vt:lpstr>1_DeckTemplate-AWS</vt:lpstr>
      <vt:lpstr>1_DeckTemplate-AWS-Dark</vt:lpstr>
      <vt:lpstr>2_DeckTemplate-AWS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fundamental   metrics for innovation?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Lots of small changes</vt:lpstr>
      <vt:lpstr>Lots of small changes</vt:lpstr>
      <vt:lpstr>PowerPoint Presentation</vt:lpstr>
      <vt:lpstr>De-couple</vt:lpstr>
      <vt:lpstr>PowerPoint Presentation</vt:lpstr>
      <vt:lpstr>How do we get there?</vt:lpstr>
      <vt:lpstr>How do we get there?</vt:lpstr>
      <vt:lpstr>How do we get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User Need?</vt:lpstr>
      <vt:lpstr>What is the Problem You Are Trying to Solve?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Traditional</vt:lpstr>
      <vt:lpstr>Containers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Adrian Cockcroft</cp:lastModifiedBy>
  <cp:revision>147</cp:revision>
  <cp:lastPrinted>2018-10-09T20:43:26Z</cp:lastPrinted>
  <dcterms:created xsi:type="dcterms:W3CDTF">2016-06-17T18:22:10Z</dcterms:created>
  <dcterms:modified xsi:type="dcterms:W3CDTF">2019-04-09T18:32:57Z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0x010100D26A3D6C04DFD740953BA1B2B9E62D60</vt:lpwstr>
  </property>
</Properties>
</file>